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10"/>
  </p:notesMasterIdLst>
  <p:handoutMasterIdLst>
    <p:handoutMasterId r:id="rId11"/>
  </p:handoutMasterIdLst>
  <p:sldIdLst>
    <p:sldId id="256" r:id="rId2"/>
    <p:sldId id="258" r:id="rId3"/>
    <p:sldId id="266" r:id="rId4"/>
    <p:sldId id="264" r:id="rId5"/>
    <p:sldId id="260" r:id="rId6"/>
    <p:sldId id="261" r:id="rId7"/>
    <p:sldId id="262" r:id="rId8"/>
    <p:sldId id="263" r:id="rId9"/>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C128E911-0C11-EB4B-BA24-AAB392A4B105}">
      <dgm:prSet/>
      <dgm:spPr/>
      <dgm:t>
        <a:bodyPr/>
        <a:lstStyle/>
        <a:p>
          <a:r>
            <a:rPr lang="en-GB" b="1" smtClean="0"/>
            <a:t>Introduction </a:t>
          </a:r>
          <a:endParaRPr lang="it-IT" b="1"/>
        </a:p>
      </dgm:t>
    </dgm:pt>
    <dgm:pt modelId="{836C376B-F49A-BC42-8343-066266BF2E9E}" type="parTrans" cxnId="{E26733AD-B570-A64A-8F8B-A75BDED98321}">
      <dgm:prSet/>
      <dgm:spPr/>
      <dgm:t>
        <a:bodyPr/>
        <a:lstStyle/>
        <a:p>
          <a:endParaRPr lang="it-IT"/>
        </a:p>
      </dgm:t>
    </dgm:pt>
    <dgm:pt modelId="{E3AE398E-B659-794F-A968-9BBD3F762EA2}" type="sibTrans" cxnId="{E26733AD-B570-A64A-8F8B-A75BDED98321}">
      <dgm:prSet/>
      <dgm:spPr/>
      <dgm:t>
        <a:bodyPr/>
        <a:lstStyle/>
        <a:p>
          <a:endParaRPr lang="it-IT"/>
        </a:p>
      </dgm:t>
    </dgm:pt>
    <dgm:pt modelId="{14C44B15-9CB8-254C-AF76-66926EB55B5C}">
      <dgm:prSet/>
      <dgm:spPr/>
      <dgm:t>
        <a:bodyPr/>
        <a:lstStyle/>
        <a:p>
          <a:r>
            <a:rPr lang="en-GB" b="1" smtClean="0"/>
            <a:t>Group Exercise 1 - Mutual Expectations of Managers and Staff</a:t>
          </a:r>
          <a:endParaRPr lang="it-IT" b="1"/>
        </a:p>
      </dgm:t>
    </dgm:pt>
    <dgm:pt modelId="{17D82E84-1A2F-8444-B9E0-0FAE97435A0B}" type="parTrans" cxnId="{F9015486-87B6-BD41-B8F6-370F801DC5BF}">
      <dgm:prSet/>
      <dgm:spPr/>
      <dgm:t>
        <a:bodyPr/>
        <a:lstStyle/>
        <a:p>
          <a:endParaRPr lang="it-IT"/>
        </a:p>
      </dgm:t>
    </dgm:pt>
    <dgm:pt modelId="{25D9C55D-7857-1346-9D37-9A9FE12ED730}" type="sibTrans" cxnId="{F9015486-87B6-BD41-B8F6-370F801DC5BF}">
      <dgm:prSet/>
      <dgm:spPr/>
      <dgm:t>
        <a:bodyPr/>
        <a:lstStyle/>
        <a:p>
          <a:endParaRPr lang="it-IT"/>
        </a:p>
      </dgm:t>
    </dgm:pt>
    <dgm:pt modelId="{C0376A2F-5331-744C-B114-7A26BAB31F23}">
      <dgm:prSet/>
      <dgm:spPr/>
      <dgm:t>
        <a:bodyPr/>
        <a:lstStyle/>
        <a:p>
          <a:r>
            <a:rPr lang="en-GB" b="1" smtClean="0"/>
            <a:t>Group Exercise 2 - Building blocks for Effective Staff Deployment</a:t>
          </a:r>
          <a:endParaRPr lang="it-IT" b="1"/>
        </a:p>
      </dgm:t>
    </dgm:pt>
    <dgm:pt modelId="{205A851E-F6C2-3D48-BC09-2E1A42970DB6}" type="parTrans" cxnId="{58D69BEE-F15B-204A-B36B-0DBB0709EC32}">
      <dgm:prSet/>
      <dgm:spPr/>
      <dgm:t>
        <a:bodyPr/>
        <a:lstStyle/>
        <a:p>
          <a:endParaRPr lang="it-IT"/>
        </a:p>
      </dgm:t>
    </dgm:pt>
    <dgm:pt modelId="{B9B7FAD0-671D-B64F-861F-5596EB3477C4}" type="sibTrans" cxnId="{58D69BEE-F15B-204A-B36B-0DBB0709EC32}">
      <dgm:prSet/>
      <dgm:spPr/>
      <dgm:t>
        <a:bodyPr/>
        <a:lstStyle/>
        <a:p>
          <a:endParaRPr lang="it-IT"/>
        </a:p>
      </dgm:t>
    </dgm:pt>
    <dgm:pt modelId="{346C447B-B52A-6146-9EB3-1D85416302FA}">
      <dgm:prSet/>
      <dgm:spPr/>
      <dgm:t>
        <a:bodyPr/>
        <a:lstStyle/>
        <a:p>
          <a:r>
            <a:rPr lang="en-GB" b="1" smtClean="0"/>
            <a:t>Group Exercise 3 - Invest in Staff</a:t>
          </a:r>
          <a:endParaRPr lang="it-IT" b="1"/>
        </a:p>
      </dgm:t>
    </dgm:pt>
    <dgm:pt modelId="{999871DF-6B88-4646-85C9-2334230B45B2}" type="parTrans" cxnId="{206B492F-4265-6948-98CB-72732EDDBEDF}">
      <dgm:prSet/>
      <dgm:spPr/>
      <dgm:t>
        <a:bodyPr/>
        <a:lstStyle/>
        <a:p>
          <a:endParaRPr lang="it-IT"/>
        </a:p>
      </dgm:t>
    </dgm:pt>
    <dgm:pt modelId="{9EAC7619-3A6C-A147-8710-EA2ECBD69CC5}" type="sibTrans" cxnId="{206B492F-4265-6948-98CB-72732EDDBEDF}">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4"/>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4"/>
      <dgm:spPr/>
    </dgm:pt>
    <dgm:pt modelId="{CD2871E0-B945-6845-8CD4-21F5038B9047}" type="pres">
      <dgm:prSet presAssocID="{5CC7C819-22FC-9940-9E59-95FE49FEF966}" presName="dstNode" presStyleLbl="node1" presStyleIdx="0" presStyleCnt="4"/>
      <dgm:spPr/>
    </dgm:pt>
    <dgm:pt modelId="{A771F467-C2B3-8E4A-A63A-73BF880E18F4}" type="pres">
      <dgm:prSet presAssocID="{C128E911-0C11-EB4B-BA24-AAB392A4B105}" presName="text_1" presStyleLbl="node1" presStyleIdx="0" presStyleCnt="4">
        <dgm:presLayoutVars>
          <dgm:bulletEnabled val="1"/>
        </dgm:presLayoutVars>
      </dgm:prSet>
      <dgm:spPr/>
      <dgm:t>
        <a:bodyPr/>
        <a:lstStyle/>
        <a:p>
          <a:endParaRPr lang="it-IT"/>
        </a:p>
      </dgm:t>
    </dgm:pt>
    <dgm:pt modelId="{CCE4DC2B-F2E5-0447-BB54-797BC255C7C6}" type="pres">
      <dgm:prSet presAssocID="{C128E911-0C11-EB4B-BA24-AAB392A4B105}" presName="accent_1" presStyleCnt="0"/>
      <dgm:spPr/>
    </dgm:pt>
    <dgm:pt modelId="{46656064-E03E-6042-BDAA-3D92CE443E89}" type="pres">
      <dgm:prSet presAssocID="{C128E911-0C11-EB4B-BA24-AAB392A4B105}" presName="accentRepeatNode" presStyleLbl="solidFgAcc1" presStyleIdx="0" presStyleCnt="4"/>
      <dgm:spPr/>
    </dgm:pt>
    <dgm:pt modelId="{63ADCFF6-7407-C047-A14C-886BD3E2DB45}" type="pres">
      <dgm:prSet presAssocID="{14C44B15-9CB8-254C-AF76-66926EB55B5C}" presName="text_2" presStyleLbl="node1" presStyleIdx="1" presStyleCnt="4">
        <dgm:presLayoutVars>
          <dgm:bulletEnabled val="1"/>
        </dgm:presLayoutVars>
      </dgm:prSet>
      <dgm:spPr/>
      <dgm:t>
        <a:bodyPr/>
        <a:lstStyle/>
        <a:p>
          <a:endParaRPr lang="it-IT"/>
        </a:p>
      </dgm:t>
    </dgm:pt>
    <dgm:pt modelId="{F18A9582-C9AC-C344-AB85-4E413C209D9C}" type="pres">
      <dgm:prSet presAssocID="{14C44B15-9CB8-254C-AF76-66926EB55B5C}" presName="accent_2" presStyleCnt="0"/>
      <dgm:spPr/>
    </dgm:pt>
    <dgm:pt modelId="{64F55154-1A4C-BF46-8D1B-B8DC41DE79EA}" type="pres">
      <dgm:prSet presAssocID="{14C44B15-9CB8-254C-AF76-66926EB55B5C}" presName="accentRepeatNode" presStyleLbl="solidFgAcc1" presStyleIdx="1" presStyleCnt="4"/>
      <dgm:spPr/>
    </dgm:pt>
    <dgm:pt modelId="{619F78C8-EB6B-A540-AA5D-594D39484FD5}" type="pres">
      <dgm:prSet presAssocID="{C0376A2F-5331-744C-B114-7A26BAB31F23}" presName="text_3" presStyleLbl="node1" presStyleIdx="2" presStyleCnt="4">
        <dgm:presLayoutVars>
          <dgm:bulletEnabled val="1"/>
        </dgm:presLayoutVars>
      </dgm:prSet>
      <dgm:spPr/>
      <dgm:t>
        <a:bodyPr/>
        <a:lstStyle/>
        <a:p>
          <a:endParaRPr lang="it-IT"/>
        </a:p>
      </dgm:t>
    </dgm:pt>
    <dgm:pt modelId="{F10F5319-89F0-AF40-AA19-354946A9546D}" type="pres">
      <dgm:prSet presAssocID="{C0376A2F-5331-744C-B114-7A26BAB31F23}" presName="accent_3" presStyleCnt="0"/>
      <dgm:spPr/>
    </dgm:pt>
    <dgm:pt modelId="{1BEA9ED4-ECF9-ED4F-A1C7-ED7B95007222}" type="pres">
      <dgm:prSet presAssocID="{C0376A2F-5331-744C-B114-7A26BAB31F23}" presName="accentRepeatNode" presStyleLbl="solidFgAcc1" presStyleIdx="2" presStyleCnt="4"/>
      <dgm:spPr/>
    </dgm:pt>
    <dgm:pt modelId="{73300160-3BD6-F245-9F45-3B509F308780}" type="pres">
      <dgm:prSet presAssocID="{346C447B-B52A-6146-9EB3-1D85416302FA}" presName="text_4" presStyleLbl="node1" presStyleIdx="3" presStyleCnt="4">
        <dgm:presLayoutVars>
          <dgm:bulletEnabled val="1"/>
        </dgm:presLayoutVars>
      </dgm:prSet>
      <dgm:spPr/>
      <dgm:t>
        <a:bodyPr/>
        <a:lstStyle/>
        <a:p>
          <a:endParaRPr lang="it-IT"/>
        </a:p>
      </dgm:t>
    </dgm:pt>
    <dgm:pt modelId="{900CEFA0-931D-A74B-A218-7023C784582A}" type="pres">
      <dgm:prSet presAssocID="{346C447B-B52A-6146-9EB3-1D85416302FA}" presName="accent_4" presStyleCnt="0"/>
      <dgm:spPr/>
    </dgm:pt>
    <dgm:pt modelId="{4BC74010-5CBF-2844-B9F5-D69D6A3ACF63}" type="pres">
      <dgm:prSet presAssocID="{346C447B-B52A-6146-9EB3-1D85416302FA}" presName="accentRepeatNode" presStyleLbl="solidFgAcc1" presStyleIdx="3" presStyleCnt="4"/>
      <dgm:spPr/>
    </dgm:pt>
  </dgm:ptLst>
  <dgm:cxnLst>
    <dgm:cxn modelId="{F01A7E5C-1495-BD47-B634-4AA940B44D64}" type="presOf" srcId="{5CC7C819-22FC-9940-9E59-95FE49FEF966}" destId="{C36E6E98-452A-4B47-906E-F45EEF12F12D}" srcOrd="0" destOrd="0" presId="urn:microsoft.com/office/officeart/2008/layout/VerticalCurvedList"/>
    <dgm:cxn modelId="{D29498BE-30D4-684E-A571-EE6E8A3BD068}" type="presOf" srcId="{E3AE398E-B659-794F-A968-9BBD3F762EA2}" destId="{BB760403-48DE-9542-8416-1E8B6018467D}" srcOrd="0" destOrd="0" presId="urn:microsoft.com/office/officeart/2008/layout/VerticalCurvedList"/>
    <dgm:cxn modelId="{C659AD1C-1C45-AB4D-B041-C3094A6A49A1}" type="presOf" srcId="{346C447B-B52A-6146-9EB3-1D85416302FA}" destId="{73300160-3BD6-F245-9F45-3B509F308780}" srcOrd="0" destOrd="0" presId="urn:microsoft.com/office/officeart/2008/layout/VerticalCurvedList"/>
    <dgm:cxn modelId="{E26733AD-B570-A64A-8F8B-A75BDED98321}" srcId="{5CC7C819-22FC-9940-9E59-95FE49FEF966}" destId="{C128E911-0C11-EB4B-BA24-AAB392A4B105}" srcOrd="0" destOrd="0" parTransId="{836C376B-F49A-BC42-8343-066266BF2E9E}" sibTransId="{E3AE398E-B659-794F-A968-9BBD3F762EA2}"/>
    <dgm:cxn modelId="{FA3FAC81-1901-D149-9B73-208EDCBB47F9}" type="presOf" srcId="{C128E911-0C11-EB4B-BA24-AAB392A4B105}" destId="{A771F467-C2B3-8E4A-A63A-73BF880E18F4}" srcOrd="0" destOrd="0" presId="urn:microsoft.com/office/officeart/2008/layout/VerticalCurvedList"/>
    <dgm:cxn modelId="{206B492F-4265-6948-98CB-72732EDDBEDF}" srcId="{5CC7C819-22FC-9940-9E59-95FE49FEF966}" destId="{346C447B-B52A-6146-9EB3-1D85416302FA}" srcOrd="3" destOrd="0" parTransId="{999871DF-6B88-4646-85C9-2334230B45B2}" sibTransId="{9EAC7619-3A6C-A147-8710-EA2ECBD69CC5}"/>
    <dgm:cxn modelId="{58D69BEE-F15B-204A-B36B-0DBB0709EC32}" srcId="{5CC7C819-22FC-9940-9E59-95FE49FEF966}" destId="{C0376A2F-5331-744C-B114-7A26BAB31F23}" srcOrd="2" destOrd="0" parTransId="{205A851E-F6C2-3D48-BC09-2E1A42970DB6}" sibTransId="{B9B7FAD0-671D-B64F-861F-5596EB3477C4}"/>
    <dgm:cxn modelId="{E5FB2B5D-D793-E74D-B866-CA6E865C48E7}" type="presOf" srcId="{C0376A2F-5331-744C-B114-7A26BAB31F23}" destId="{619F78C8-EB6B-A540-AA5D-594D39484FD5}" srcOrd="0" destOrd="0" presId="urn:microsoft.com/office/officeart/2008/layout/VerticalCurvedList"/>
    <dgm:cxn modelId="{6B798FE0-39BD-754E-8838-6AB71CC6EB62}" type="presOf" srcId="{14C44B15-9CB8-254C-AF76-66926EB55B5C}" destId="{63ADCFF6-7407-C047-A14C-886BD3E2DB45}" srcOrd="0" destOrd="0" presId="urn:microsoft.com/office/officeart/2008/layout/VerticalCurvedList"/>
    <dgm:cxn modelId="{F9015486-87B6-BD41-B8F6-370F801DC5BF}" srcId="{5CC7C819-22FC-9940-9E59-95FE49FEF966}" destId="{14C44B15-9CB8-254C-AF76-66926EB55B5C}" srcOrd="1" destOrd="0" parTransId="{17D82E84-1A2F-8444-B9E0-0FAE97435A0B}" sibTransId="{25D9C55D-7857-1346-9D37-9A9FE12ED730}"/>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DC5AB273-C654-D643-9C81-8FFF8A403ABF}" type="presParOf" srcId="{CA63F03E-F6E6-E344-982A-46AC3C5BDA83}" destId="{A771F467-C2B3-8E4A-A63A-73BF880E18F4}" srcOrd="1" destOrd="0" presId="urn:microsoft.com/office/officeart/2008/layout/VerticalCurvedList"/>
    <dgm:cxn modelId="{A120C0C6-68A8-2E48-8095-CA1B08D15E1B}" type="presParOf" srcId="{CA63F03E-F6E6-E344-982A-46AC3C5BDA83}" destId="{CCE4DC2B-F2E5-0447-BB54-797BC255C7C6}" srcOrd="2" destOrd="0" presId="urn:microsoft.com/office/officeart/2008/layout/VerticalCurvedList"/>
    <dgm:cxn modelId="{96A8A4C4-5198-E943-9008-E1924A26E441}" type="presParOf" srcId="{CCE4DC2B-F2E5-0447-BB54-797BC255C7C6}" destId="{46656064-E03E-6042-BDAA-3D92CE443E89}" srcOrd="0" destOrd="0" presId="urn:microsoft.com/office/officeart/2008/layout/VerticalCurvedList"/>
    <dgm:cxn modelId="{77C02FB1-E1E2-6749-9B13-1E6ED413F110}" type="presParOf" srcId="{CA63F03E-F6E6-E344-982A-46AC3C5BDA83}" destId="{63ADCFF6-7407-C047-A14C-886BD3E2DB45}" srcOrd="3" destOrd="0" presId="urn:microsoft.com/office/officeart/2008/layout/VerticalCurvedList"/>
    <dgm:cxn modelId="{D76D94EC-B0DB-3A4F-A28E-737F3B076326}" type="presParOf" srcId="{CA63F03E-F6E6-E344-982A-46AC3C5BDA83}" destId="{F18A9582-C9AC-C344-AB85-4E413C209D9C}" srcOrd="4" destOrd="0" presId="urn:microsoft.com/office/officeart/2008/layout/VerticalCurvedList"/>
    <dgm:cxn modelId="{D8B27067-C333-8041-9A08-204A9C9847CC}" type="presParOf" srcId="{F18A9582-C9AC-C344-AB85-4E413C209D9C}" destId="{64F55154-1A4C-BF46-8D1B-B8DC41DE79EA}" srcOrd="0" destOrd="0" presId="urn:microsoft.com/office/officeart/2008/layout/VerticalCurvedList"/>
    <dgm:cxn modelId="{89B88DD2-0314-CA48-B94C-A7799EF3D78D}" type="presParOf" srcId="{CA63F03E-F6E6-E344-982A-46AC3C5BDA83}" destId="{619F78C8-EB6B-A540-AA5D-594D39484FD5}" srcOrd="5" destOrd="0" presId="urn:microsoft.com/office/officeart/2008/layout/VerticalCurvedList"/>
    <dgm:cxn modelId="{6888F95D-4A59-D744-A590-03B377577C50}" type="presParOf" srcId="{CA63F03E-F6E6-E344-982A-46AC3C5BDA83}" destId="{F10F5319-89F0-AF40-AA19-354946A9546D}" srcOrd="6" destOrd="0" presId="urn:microsoft.com/office/officeart/2008/layout/VerticalCurvedList"/>
    <dgm:cxn modelId="{BDF2938D-7AA1-D746-96E0-D1BB4E4FDD36}" type="presParOf" srcId="{F10F5319-89F0-AF40-AA19-354946A9546D}" destId="{1BEA9ED4-ECF9-ED4F-A1C7-ED7B95007222}" srcOrd="0" destOrd="0" presId="urn:microsoft.com/office/officeart/2008/layout/VerticalCurvedList"/>
    <dgm:cxn modelId="{4465EF21-3871-2F45-BA3C-4A625BF0E1BE}" type="presParOf" srcId="{CA63F03E-F6E6-E344-982A-46AC3C5BDA83}" destId="{73300160-3BD6-F245-9F45-3B509F308780}" srcOrd="7" destOrd="0" presId="urn:microsoft.com/office/officeart/2008/layout/VerticalCurvedList"/>
    <dgm:cxn modelId="{B92B116D-01D5-C742-9295-BB91F91D9453}" type="presParOf" srcId="{CA63F03E-F6E6-E344-982A-46AC3C5BDA83}" destId="{900CEFA0-931D-A74B-A218-7023C784582A}" srcOrd="8" destOrd="0" presId="urn:microsoft.com/office/officeart/2008/layout/VerticalCurvedList"/>
    <dgm:cxn modelId="{4239C79B-A399-2245-9A23-03F15B3B765C}" type="presParOf" srcId="{900CEFA0-931D-A74B-A218-7023C784582A}" destId="{4BC74010-5CBF-2844-B9F5-D69D6A3ACF6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4502"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771F467-C2B3-8E4A-A63A-73BF880E18F4}">
      <dsp:nvSpPr>
        <dsp:cNvPr id="0" name=""/>
        <dsp:cNvSpPr/>
      </dsp:nvSpPr>
      <dsp:spPr>
        <a:xfrm>
          <a:off x="560222" y="381763"/>
          <a:ext cx="7257049"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58420" rIns="58420" bIns="58420" numCol="1" spcCol="1270" anchor="ctr" anchorCtr="0">
          <a:noAutofit/>
        </a:bodyPr>
        <a:lstStyle/>
        <a:p>
          <a:pPr lvl="0" algn="l" defTabSz="1022350">
            <a:lnSpc>
              <a:spcPct val="90000"/>
            </a:lnSpc>
            <a:spcBef>
              <a:spcPct val="0"/>
            </a:spcBef>
            <a:spcAft>
              <a:spcPct val="35000"/>
            </a:spcAft>
          </a:pPr>
          <a:r>
            <a:rPr lang="en-GB" sz="2300" b="1" kern="1200" smtClean="0"/>
            <a:t>Introduction </a:t>
          </a:r>
          <a:endParaRPr lang="it-IT" sz="2300" b="1" kern="1200"/>
        </a:p>
      </dsp:txBody>
      <dsp:txXfrm>
        <a:off x="560222" y="381763"/>
        <a:ext cx="7257049" cy="763923"/>
      </dsp:txXfrm>
    </dsp:sp>
    <dsp:sp modelId="{46656064-E03E-6042-BDAA-3D92CE443E89}">
      <dsp:nvSpPr>
        <dsp:cNvPr id="0" name=""/>
        <dsp:cNvSpPr/>
      </dsp:nvSpPr>
      <dsp:spPr>
        <a:xfrm>
          <a:off x="82770" y="286272"/>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3ADCFF6-7407-C047-A14C-886BD3E2DB45}">
      <dsp:nvSpPr>
        <dsp:cNvPr id="0" name=""/>
        <dsp:cNvSpPr/>
      </dsp:nvSpPr>
      <dsp:spPr>
        <a:xfrm>
          <a:off x="998197" y="1527846"/>
          <a:ext cx="6819074"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58420" rIns="58420" bIns="58420" numCol="1" spcCol="1270" anchor="ctr" anchorCtr="0">
          <a:noAutofit/>
        </a:bodyPr>
        <a:lstStyle/>
        <a:p>
          <a:pPr lvl="0" algn="l" defTabSz="1022350">
            <a:lnSpc>
              <a:spcPct val="90000"/>
            </a:lnSpc>
            <a:spcBef>
              <a:spcPct val="0"/>
            </a:spcBef>
            <a:spcAft>
              <a:spcPct val="35000"/>
            </a:spcAft>
          </a:pPr>
          <a:r>
            <a:rPr lang="en-GB" sz="2300" b="1" kern="1200" smtClean="0"/>
            <a:t>Group Exercise 1 - Mutual Expectations of Managers and Staff</a:t>
          </a:r>
          <a:endParaRPr lang="it-IT" sz="2300" b="1" kern="1200"/>
        </a:p>
      </dsp:txBody>
      <dsp:txXfrm>
        <a:off x="998197" y="1527846"/>
        <a:ext cx="6819074" cy="763923"/>
      </dsp:txXfrm>
    </dsp:sp>
    <dsp:sp modelId="{64F55154-1A4C-BF46-8D1B-B8DC41DE79EA}">
      <dsp:nvSpPr>
        <dsp:cNvPr id="0" name=""/>
        <dsp:cNvSpPr/>
      </dsp:nvSpPr>
      <dsp:spPr>
        <a:xfrm>
          <a:off x="520745" y="1432356"/>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19F78C8-EB6B-A540-AA5D-594D39484FD5}">
      <dsp:nvSpPr>
        <dsp:cNvPr id="0" name=""/>
        <dsp:cNvSpPr/>
      </dsp:nvSpPr>
      <dsp:spPr>
        <a:xfrm>
          <a:off x="998197" y="2673930"/>
          <a:ext cx="6819074"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58420" rIns="58420" bIns="58420" numCol="1" spcCol="1270" anchor="ctr" anchorCtr="0">
          <a:noAutofit/>
        </a:bodyPr>
        <a:lstStyle/>
        <a:p>
          <a:pPr lvl="0" algn="l" defTabSz="1022350">
            <a:lnSpc>
              <a:spcPct val="90000"/>
            </a:lnSpc>
            <a:spcBef>
              <a:spcPct val="0"/>
            </a:spcBef>
            <a:spcAft>
              <a:spcPct val="35000"/>
            </a:spcAft>
          </a:pPr>
          <a:r>
            <a:rPr lang="en-GB" sz="2300" b="1" kern="1200" smtClean="0"/>
            <a:t>Group Exercise 2 - Building blocks for Effective Staff Deployment</a:t>
          </a:r>
          <a:endParaRPr lang="it-IT" sz="2300" b="1" kern="1200"/>
        </a:p>
      </dsp:txBody>
      <dsp:txXfrm>
        <a:off x="998197" y="2673930"/>
        <a:ext cx="6819074" cy="763923"/>
      </dsp:txXfrm>
    </dsp:sp>
    <dsp:sp modelId="{1BEA9ED4-ECF9-ED4F-A1C7-ED7B95007222}">
      <dsp:nvSpPr>
        <dsp:cNvPr id="0" name=""/>
        <dsp:cNvSpPr/>
      </dsp:nvSpPr>
      <dsp:spPr>
        <a:xfrm>
          <a:off x="520745" y="2578439"/>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73300160-3BD6-F245-9F45-3B509F308780}">
      <dsp:nvSpPr>
        <dsp:cNvPr id="0" name=""/>
        <dsp:cNvSpPr/>
      </dsp:nvSpPr>
      <dsp:spPr>
        <a:xfrm>
          <a:off x="560222" y="3820013"/>
          <a:ext cx="7257049"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58420" rIns="58420" bIns="58420" numCol="1" spcCol="1270" anchor="ctr" anchorCtr="0">
          <a:noAutofit/>
        </a:bodyPr>
        <a:lstStyle/>
        <a:p>
          <a:pPr lvl="0" algn="l" defTabSz="1022350">
            <a:lnSpc>
              <a:spcPct val="90000"/>
            </a:lnSpc>
            <a:spcBef>
              <a:spcPct val="0"/>
            </a:spcBef>
            <a:spcAft>
              <a:spcPct val="35000"/>
            </a:spcAft>
          </a:pPr>
          <a:r>
            <a:rPr lang="en-GB" sz="2300" b="1" kern="1200" smtClean="0"/>
            <a:t>Group Exercise 3 - Invest in Staff</a:t>
          </a:r>
          <a:endParaRPr lang="it-IT" sz="2300" b="1" kern="1200"/>
        </a:p>
      </dsp:txBody>
      <dsp:txXfrm>
        <a:off x="560222" y="3820013"/>
        <a:ext cx="7257049" cy="763923"/>
      </dsp:txXfrm>
    </dsp:sp>
    <dsp:sp modelId="{4BC74010-5CBF-2844-B9F5-D69D6A3ACF63}">
      <dsp:nvSpPr>
        <dsp:cNvPr id="0" name=""/>
        <dsp:cNvSpPr/>
      </dsp:nvSpPr>
      <dsp:spPr>
        <a:xfrm>
          <a:off x="82770" y="3724523"/>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13/02/2017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13/02/2017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337B99B-D378-6C49-AC24-BA32949E8AE6}" type="slidenum">
              <a:rPr lang="fr-FR" smtClean="0"/>
              <a:pPr/>
              <a:t>2</a:t>
            </a:fld>
            <a:endParaRPr lang="fr-FR"/>
          </a:p>
        </p:txBody>
      </p:sp>
    </p:spTree>
    <p:extLst>
      <p:ext uri="{BB962C8B-B14F-4D97-AF65-F5344CB8AC3E}">
        <p14:creationId xmlns:p14="http://schemas.microsoft.com/office/powerpoint/2010/main" val="94151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13/02/17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13/02/17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13/02/17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13/02/17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16 – EFFECTIVE STAFF MANAGEMENT</a:t>
            </a:r>
            <a:endParaRPr lang="en-GB" dirty="0"/>
          </a:p>
        </p:txBody>
      </p:sp>
      <p:sp>
        <p:nvSpPr>
          <p:cNvPr id="3" name="Sottotitolo 2"/>
          <p:cNvSpPr>
            <a:spLocks noGrp="1"/>
          </p:cNvSpPr>
          <p:nvPr>
            <p:ph type="subTitle" idx="1"/>
          </p:nvPr>
        </p:nvSpPr>
        <p:spPr/>
        <p:txBody>
          <a:bodyPr/>
          <a:lstStyle/>
          <a:p>
            <a:r>
              <a:rPr lang="en-GB" dirty="0" smtClean="0"/>
              <a:t>Stage 2 – Leadership for Strategy</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pPr marL="0" indent="0">
              <a:buNone/>
            </a:pPr>
            <a:r>
              <a:rPr lang="it-IT" b="1" dirty="0" smtClean="0"/>
              <a:t>Learning Objectives</a:t>
            </a:r>
          </a:p>
          <a:p>
            <a:pPr marL="628650" lvl="2" indent="-285750">
              <a:lnSpc>
                <a:spcPct val="90000"/>
              </a:lnSpc>
              <a:spcBef>
                <a:spcPts val="750"/>
              </a:spcBef>
            </a:pPr>
            <a:r>
              <a:rPr lang="en-GB" sz="1600" dirty="0"/>
              <a:t>To support leaders to apply leadership to staff management. </a:t>
            </a:r>
            <a:endParaRPr lang="it-IT" sz="1600" dirty="0"/>
          </a:p>
        </p:txBody>
      </p:sp>
      <p:sp>
        <p:nvSpPr>
          <p:cNvPr id="3" name="Segnaposto contenuto 2"/>
          <p:cNvSpPr>
            <a:spLocks noGrp="1"/>
          </p:cNvSpPr>
          <p:nvPr>
            <p:ph sz="half" idx="2"/>
          </p:nvPr>
        </p:nvSpPr>
        <p:spPr/>
        <p:txBody>
          <a:bodyPr>
            <a:normAutofit lnSpcReduction="10000"/>
          </a:bodyPr>
          <a:lstStyle/>
          <a:p>
            <a:pPr marL="0" indent="0">
              <a:buNone/>
            </a:pPr>
            <a:r>
              <a:rPr lang="it-IT" b="1" dirty="0" smtClean="0"/>
              <a:t>Learning Outcomes</a:t>
            </a:r>
            <a:endParaRPr lang="en-GB" dirty="0" smtClean="0"/>
          </a:p>
          <a:p>
            <a:pPr lvl="1"/>
            <a:r>
              <a:rPr lang="en-GB" sz="1600" dirty="0" smtClean="0"/>
              <a:t>Participants </a:t>
            </a:r>
            <a:r>
              <a:rPr lang="en-GB" sz="1600" dirty="0"/>
              <a:t>understand the approaches and values that must be developed with staff to underpin good performance.</a:t>
            </a:r>
            <a:endParaRPr lang="it-IT" sz="1600" dirty="0"/>
          </a:p>
          <a:p>
            <a:pPr lvl="1"/>
            <a:r>
              <a:rPr lang="en-GB" sz="1600" dirty="0"/>
              <a:t>Participants learn to see management through the eyes of staff.</a:t>
            </a:r>
            <a:endParaRPr lang="it-IT" sz="1600" dirty="0"/>
          </a:p>
          <a:p>
            <a:pPr lvl="1"/>
            <a:r>
              <a:rPr lang="en-GB" sz="1600" dirty="0"/>
              <a:t>Participants learn to create a constructive working environment for staff (job descriptions / appraisal processes etc.)</a:t>
            </a:r>
            <a:endParaRPr lang="it-IT" sz="1600" dirty="0"/>
          </a:p>
          <a:p>
            <a:pPr lvl="1"/>
            <a:r>
              <a:rPr lang="en-GB" sz="1600" dirty="0"/>
              <a:t>Participants use an assessment to see how an organisation might invest more constructively in staff.</a:t>
            </a:r>
            <a:endParaRPr lang="it-IT" sz="1600" dirty="0"/>
          </a:p>
          <a:p>
            <a:pPr marL="0" indent="0">
              <a:buNone/>
            </a:pPr>
            <a:r>
              <a:rPr lang="en-GB" sz="1600" dirty="0"/>
              <a:t>As a result of this learning, participants will be able to help managers to work with staff in a much more constructive </a:t>
            </a:r>
            <a:r>
              <a:rPr lang="en-GB" sz="1600" dirty="0" smtClean="0"/>
              <a:t>way.</a:t>
            </a:r>
            <a:r>
              <a:rPr lang="it-IT" sz="1600" dirty="0" smtClean="0"/>
              <a:t> </a:t>
            </a:r>
            <a:endParaRPr lang="it-IT" sz="1600"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p:txBody>
          <a:bodyPr/>
          <a:lstStyle/>
          <a:p>
            <a:r>
              <a:rPr lang="en-GB" dirty="0" smtClean="0"/>
              <a:t>Stage 2</a:t>
            </a:r>
          </a:p>
          <a:p>
            <a:r>
              <a:rPr lang="en-GB" dirty="0" smtClean="0"/>
              <a:t>Module 16 – Effective Staff Management</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97432777"/>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16 – Effective Staff Management</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fontScale="92500"/>
          </a:bodyPr>
          <a:lstStyle/>
          <a:p>
            <a:pPr marL="0" indent="0">
              <a:buNone/>
            </a:pPr>
            <a:r>
              <a:rPr lang="en-GB" b="1" dirty="0" smtClean="0"/>
              <a:t>Job </a:t>
            </a:r>
            <a:r>
              <a:rPr lang="en-GB" b="1" dirty="0" smtClean="0"/>
              <a:t>Description</a:t>
            </a:r>
            <a:endParaRPr lang="it-IT" b="1" dirty="0"/>
          </a:p>
          <a:p>
            <a:pPr lvl="1"/>
            <a:r>
              <a:rPr lang="en-GB" dirty="0"/>
              <a:t>The job description is a document which makes it possible to organise and precisely define the range of activities of every employee in an organisation. It defines the framework of a certain job, for both the employees and their managers. The job description enables them to clarify and formalise responsibilities and activities and tasks, as well as organisational links, and to define the requisite competences for certain professions, as well as to define in detail the necessary conditions for </a:t>
            </a:r>
            <a:r>
              <a:rPr lang="en-GB" dirty="0" smtClean="0"/>
              <a:t>employment</a:t>
            </a:r>
            <a:r>
              <a:rPr lang="en-GB" sz="1500" dirty="0" smtClean="0"/>
              <a:t>.</a:t>
            </a:r>
            <a:endParaRPr lang="it-IT" sz="1400" b="1" dirty="0"/>
          </a:p>
        </p:txBody>
      </p:sp>
      <p:sp>
        <p:nvSpPr>
          <p:cNvPr id="3" name="Segnaposto contenuto 2"/>
          <p:cNvSpPr>
            <a:spLocks noGrp="1"/>
          </p:cNvSpPr>
          <p:nvPr>
            <p:ph sz="half" idx="2"/>
          </p:nvPr>
        </p:nvSpPr>
        <p:spPr/>
        <p:txBody>
          <a:bodyPr>
            <a:normAutofit/>
          </a:bodyPr>
          <a:lstStyle/>
          <a:p>
            <a:pPr marL="0" indent="0">
              <a:buNone/>
            </a:pPr>
            <a:r>
              <a:rPr lang="en-GB" sz="1500" dirty="0" smtClean="0"/>
              <a:t>  </a:t>
            </a:r>
            <a:endParaRPr lang="it-IT" sz="1500"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smtClean="0"/>
              <a:t>Definitions</a:t>
            </a:r>
            <a:endParaRPr lang="it-IT" dirty="0"/>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16 – Effective Staff Management</a:t>
            </a:r>
            <a:endParaRPr lang="en-GB"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lvl="1" indent="0">
              <a:spcBef>
                <a:spcPts val="750"/>
              </a:spcBef>
              <a:spcAft>
                <a:spcPts val="600"/>
              </a:spcAft>
              <a:buNone/>
            </a:pPr>
            <a:r>
              <a:rPr lang="en-GB" sz="2600" b="1" dirty="0" smtClean="0"/>
              <a:t>Group </a:t>
            </a:r>
            <a:r>
              <a:rPr lang="en-GB" sz="2600" b="1" dirty="0"/>
              <a:t>Exercise 1 </a:t>
            </a:r>
            <a:r>
              <a:rPr lang="en-GB" sz="2600" b="1" dirty="0" smtClean="0"/>
              <a:t>–</a:t>
            </a:r>
            <a:r>
              <a:rPr lang="en-GB" sz="2600" b="1" dirty="0"/>
              <a:t> Mutual Expectations of Managers and Staff</a:t>
            </a:r>
            <a:endParaRPr lang="it-IT" sz="2600" b="1" dirty="0"/>
          </a:p>
          <a:p>
            <a:pPr lvl="1"/>
            <a:r>
              <a:rPr lang="en-GB" dirty="0"/>
              <a:t>I</a:t>
            </a:r>
            <a:r>
              <a:rPr lang="en-GB" dirty="0" smtClean="0"/>
              <a:t>n </a:t>
            </a:r>
            <a:r>
              <a:rPr lang="en-GB" dirty="0"/>
              <a:t>groups of 2/3 people, write </a:t>
            </a:r>
            <a:r>
              <a:rPr lang="en-GB" dirty="0" smtClean="0"/>
              <a:t>things that according to you: </a:t>
            </a:r>
            <a:r>
              <a:rPr lang="en-GB" dirty="0"/>
              <a:t>a) managers see as important in staff; and b) staff see as important in managers. </a:t>
            </a:r>
            <a:endParaRPr lang="it-IT" dirty="0"/>
          </a:p>
          <a:p>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16 – Effective Staff Management</a:t>
            </a:r>
            <a:endParaRPr lang="en-GB" dirty="0"/>
          </a:p>
        </p:txBody>
      </p:sp>
    </p:spTree>
    <p:extLst>
      <p:ext uri="{BB962C8B-B14F-4D97-AF65-F5344CB8AC3E}">
        <p14:creationId xmlns:p14="http://schemas.microsoft.com/office/powerpoint/2010/main" val="214336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lvl="1" indent="0">
              <a:spcBef>
                <a:spcPts val="750"/>
              </a:spcBef>
              <a:spcAft>
                <a:spcPts val="600"/>
              </a:spcAft>
              <a:buNone/>
            </a:pPr>
            <a:r>
              <a:rPr lang="en-GB" sz="2600" b="1" dirty="0"/>
              <a:t>Group Exercise 2 </a:t>
            </a:r>
            <a:r>
              <a:rPr lang="en-GB" sz="2600" b="1" dirty="0" smtClean="0"/>
              <a:t>– </a:t>
            </a:r>
            <a:r>
              <a:rPr lang="en-GB" sz="2600" b="1" dirty="0"/>
              <a:t>Building blocks for Effective Staff Deployment</a:t>
            </a:r>
            <a:endParaRPr lang="it-IT" sz="2600" b="1" dirty="0"/>
          </a:p>
          <a:p>
            <a:pPr lvl="1"/>
            <a:r>
              <a:rPr lang="en-GB" dirty="0"/>
              <a:t>W</a:t>
            </a:r>
            <a:r>
              <a:rPr lang="en-GB" dirty="0" smtClean="0"/>
              <a:t>ork </a:t>
            </a:r>
            <a:r>
              <a:rPr lang="en-GB" dirty="0"/>
              <a:t>individually to complete Section 5.2 Table</a:t>
            </a:r>
            <a:r>
              <a:rPr lang="en-GB" dirty="0" smtClean="0"/>
              <a:t>;</a:t>
            </a:r>
          </a:p>
          <a:p>
            <a:pPr lvl="1"/>
            <a:r>
              <a:rPr lang="en-GB" dirty="0"/>
              <a:t>S</a:t>
            </a:r>
            <a:r>
              <a:rPr lang="en-GB" dirty="0" smtClean="0"/>
              <a:t>hare </a:t>
            </a:r>
            <a:r>
              <a:rPr lang="en-GB" dirty="0"/>
              <a:t>insights during a plenary discussion on the key building blocks for effective staff </a:t>
            </a:r>
            <a:r>
              <a:rPr lang="en-GB" dirty="0" smtClean="0"/>
              <a:t>deployment.</a:t>
            </a:r>
            <a:endParaRPr lang="it-IT" dirty="0"/>
          </a:p>
          <a:p>
            <a:pPr marL="36000" indent="0">
              <a:buNone/>
            </a:pPr>
            <a:endParaRPr lang="it-IT" sz="2900" b="1" dirty="0"/>
          </a:p>
          <a:p>
            <a:pPr marL="36000" indent="0">
              <a:buNone/>
            </a:pPr>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16 – Effective Staff Management</a:t>
            </a:r>
            <a:endParaRPr lang="en-GB" dirty="0"/>
          </a:p>
        </p:txBody>
      </p:sp>
    </p:spTree>
    <p:extLst>
      <p:ext uri="{BB962C8B-B14F-4D97-AF65-F5344CB8AC3E}">
        <p14:creationId xmlns:p14="http://schemas.microsoft.com/office/powerpoint/2010/main" val="26959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lvl="1" indent="0">
              <a:spcBef>
                <a:spcPts val="750"/>
              </a:spcBef>
              <a:spcAft>
                <a:spcPts val="600"/>
              </a:spcAft>
              <a:buNone/>
            </a:pPr>
            <a:r>
              <a:rPr lang="en-GB" sz="2600" b="1" dirty="0"/>
              <a:t>Group Exercise 3 </a:t>
            </a:r>
            <a:r>
              <a:rPr lang="en-GB" sz="2600" b="1" dirty="0" smtClean="0"/>
              <a:t>– Invest in Staff</a:t>
            </a:r>
          </a:p>
          <a:p>
            <a:pPr marL="721800" lvl="2" indent="-342900">
              <a:spcBef>
                <a:spcPts val="750"/>
              </a:spcBef>
              <a:spcAft>
                <a:spcPts val="600"/>
              </a:spcAft>
            </a:pPr>
            <a:r>
              <a:rPr lang="en-GB" sz="2100" dirty="0" smtClean="0"/>
              <a:t>In </a:t>
            </a:r>
            <a:r>
              <a:rPr lang="en-GB" sz="2100" dirty="0"/>
              <a:t>groups of 4/5 people, develop an action plan </a:t>
            </a:r>
            <a:r>
              <a:rPr lang="en-GB" sz="2100" dirty="0" smtClean="0"/>
              <a:t>that </a:t>
            </a:r>
            <a:r>
              <a:rPr lang="en-GB" sz="2100" dirty="0"/>
              <a:t>can be adopted to address lower scoring areas.</a:t>
            </a:r>
            <a:endParaRPr lang="it-IT" sz="2100"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3</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16 – Effective Staff Management</a:t>
            </a:r>
            <a:endParaRPr lang="en-GB" dirty="0"/>
          </a:p>
        </p:txBody>
      </p:sp>
    </p:spTree>
    <p:extLst>
      <p:ext uri="{BB962C8B-B14F-4D97-AF65-F5344CB8AC3E}">
        <p14:creationId xmlns:p14="http://schemas.microsoft.com/office/powerpoint/2010/main" val="1956689915"/>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404</Words>
  <Application>Microsoft Macintosh PowerPoint</Application>
  <PresentationFormat>Presentazione su schermo (4:3)</PresentationFormat>
  <Paragraphs>53</Paragraphs>
  <Slides>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Calibri</vt:lpstr>
      <vt:lpstr>Century Gothic</vt:lpstr>
      <vt:lpstr>Arial</vt:lpstr>
      <vt:lpstr>Tema di Office</vt:lpstr>
      <vt:lpstr>MODULE 16 – EFFECTIVE STAFF MANAGEMENT</vt:lpstr>
      <vt:lpstr>Module Overview</vt:lpstr>
      <vt:lpstr>Module Structure</vt:lpstr>
      <vt:lpstr>Working Definitions</vt:lpstr>
      <vt:lpstr>EXERCISES</vt:lpstr>
      <vt:lpstr>Exercise 1</vt:lpstr>
      <vt:lpstr>Exercise 2</vt:lpstr>
      <vt:lpstr>Exercise 3</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2017-02-13T22:26:54Z</dcterms:modified>
</cp:coreProperties>
</file>