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6" r:id="rId4"/>
    <p:sldId id="264" r:id="rId5"/>
    <p:sldId id="260" r:id="rId6"/>
    <p:sldId id="261" r:id="rId7"/>
    <p:sldId id="262" r:id="rId8"/>
    <p:sldId id="263" r:id="rId9"/>
    <p:sldId id="278" r:id="rId10"/>
    <p:sldId id="281" r:id="rId11"/>
    <p:sldId id="279" r:id="rId12"/>
    <p:sldId id="280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3" r:id="rId23"/>
    <p:sldId id="284" r:id="rId24"/>
    <p:sldId id="285" r:id="rId25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40B2F1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3" autoAdjust="0"/>
    <p:restoredTop sz="93665" autoAdjust="0"/>
  </p:normalViewPr>
  <p:slideViewPr>
    <p:cSldViewPr snapToGrid="0" snapToObjects="1">
      <p:cViewPr>
        <p:scale>
          <a:sx n="90" d="100"/>
          <a:sy n="90" d="100"/>
        </p:scale>
        <p:origin x="1152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7C819-22FC-9940-9E59-95FE49FEF966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E5082C3-E3B7-4F4C-BEFC-B55656365EED}">
      <dgm:prSet/>
      <dgm:spPr/>
      <dgm:t>
        <a:bodyPr/>
        <a:lstStyle/>
        <a:p>
          <a:r>
            <a:rPr lang="en-GB" b="1" dirty="0" smtClean="0"/>
            <a:t>Interactive Introduction</a:t>
          </a:r>
          <a:endParaRPr lang="it-IT" dirty="0"/>
        </a:p>
      </dgm:t>
    </dgm:pt>
    <dgm:pt modelId="{88C6246B-15FB-024F-B06A-7CF36D0634E1}" type="parTrans" cxnId="{76184395-4352-3447-82FA-523E38760B5A}">
      <dgm:prSet/>
      <dgm:spPr/>
      <dgm:t>
        <a:bodyPr/>
        <a:lstStyle/>
        <a:p>
          <a:endParaRPr lang="it-IT"/>
        </a:p>
      </dgm:t>
    </dgm:pt>
    <dgm:pt modelId="{86E7E017-BAE4-D340-B631-07CF9BD0F5BB}" type="sibTrans" cxnId="{76184395-4352-3447-82FA-523E38760B5A}">
      <dgm:prSet/>
      <dgm:spPr/>
      <dgm:t>
        <a:bodyPr/>
        <a:lstStyle/>
        <a:p>
          <a:endParaRPr lang="it-IT"/>
        </a:p>
      </dgm:t>
    </dgm:pt>
    <dgm:pt modelId="{FE6E641A-5FE7-C34C-BD23-071308A3104E}">
      <dgm:prSet/>
      <dgm:spPr/>
      <dgm:t>
        <a:bodyPr/>
        <a:lstStyle/>
        <a:p>
          <a:r>
            <a:rPr lang="en-GB" b="1" dirty="0" smtClean="0"/>
            <a:t>Group Exercise 1 – The Challenge of Team Working</a:t>
          </a:r>
          <a:endParaRPr lang="it-IT" b="1" dirty="0"/>
        </a:p>
      </dgm:t>
    </dgm:pt>
    <dgm:pt modelId="{BF78D422-2069-414F-AD68-F508754793C5}" type="parTrans" cxnId="{D0BD5D16-5FBF-214D-879B-BD4E2911346F}">
      <dgm:prSet/>
      <dgm:spPr/>
      <dgm:t>
        <a:bodyPr/>
        <a:lstStyle/>
        <a:p>
          <a:endParaRPr lang="it-IT"/>
        </a:p>
      </dgm:t>
    </dgm:pt>
    <dgm:pt modelId="{48961B25-7C07-B64F-ADFA-437737D8F9FB}" type="sibTrans" cxnId="{D0BD5D16-5FBF-214D-879B-BD4E2911346F}">
      <dgm:prSet/>
      <dgm:spPr/>
      <dgm:t>
        <a:bodyPr/>
        <a:lstStyle/>
        <a:p>
          <a:endParaRPr lang="it-IT"/>
        </a:p>
      </dgm:t>
    </dgm:pt>
    <dgm:pt modelId="{F2CD9067-50D2-0041-B56C-B793FEA6B0D4}">
      <dgm:prSet/>
      <dgm:spPr/>
      <dgm:t>
        <a:bodyPr/>
        <a:lstStyle/>
        <a:p>
          <a:r>
            <a:rPr lang="en-GB" b="1" dirty="0" smtClean="0"/>
            <a:t>Individual Exercise – Assessment of Team Working in Your Own Organisation</a:t>
          </a:r>
          <a:endParaRPr lang="it-IT" b="1" dirty="0"/>
        </a:p>
      </dgm:t>
    </dgm:pt>
    <dgm:pt modelId="{AD259C70-A811-0C42-BFBB-64EDA98A065E}" type="parTrans" cxnId="{3D5B028A-22FE-0642-B704-B20D54D97153}">
      <dgm:prSet/>
      <dgm:spPr/>
      <dgm:t>
        <a:bodyPr/>
        <a:lstStyle/>
        <a:p>
          <a:endParaRPr lang="it-IT"/>
        </a:p>
      </dgm:t>
    </dgm:pt>
    <dgm:pt modelId="{AAF2672F-C61A-EE4E-9D7B-B5D1D23B9DBB}" type="sibTrans" cxnId="{3D5B028A-22FE-0642-B704-B20D54D97153}">
      <dgm:prSet/>
      <dgm:spPr/>
      <dgm:t>
        <a:bodyPr/>
        <a:lstStyle/>
        <a:p>
          <a:endParaRPr lang="it-IT"/>
        </a:p>
      </dgm:t>
    </dgm:pt>
    <dgm:pt modelId="{04EDBF32-99FA-804F-88F7-EE81B4DF79D9}">
      <dgm:prSet/>
      <dgm:spPr/>
      <dgm:t>
        <a:bodyPr/>
        <a:lstStyle/>
        <a:p>
          <a:r>
            <a:rPr lang="en-GB" b="1" dirty="0" smtClean="0"/>
            <a:t>Group Exercise 2 – Enhancing EQ for Improving Performance in Teams</a:t>
          </a:r>
          <a:endParaRPr lang="it-IT" b="1" dirty="0"/>
        </a:p>
      </dgm:t>
    </dgm:pt>
    <dgm:pt modelId="{E8BCEDAF-D91E-7E4B-BB2D-6FC7BE44109B}" type="parTrans" cxnId="{B5CEACC1-2224-214B-A59B-E24AAD5B58E6}">
      <dgm:prSet/>
      <dgm:spPr/>
      <dgm:t>
        <a:bodyPr/>
        <a:lstStyle/>
        <a:p>
          <a:endParaRPr lang="it-IT"/>
        </a:p>
      </dgm:t>
    </dgm:pt>
    <dgm:pt modelId="{0BC33E34-43BC-F941-9DE5-A9CAAC48C742}" type="sibTrans" cxnId="{B5CEACC1-2224-214B-A59B-E24AAD5B58E6}">
      <dgm:prSet/>
      <dgm:spPr/>
      <dgm:t>
        <a:bodyPr/>
        <a:lstStyle/>
        <a:p>
          <a:endParaRPr lang="it-IT"/>
        </a:p>
      </dgm:t>
    </dgm:pt>
    <dgm:pt modelId="{C36E6E98-452A-4B47-906E-F45EEF12F12D}" type="pres">
      <dgm:prSet presAssocID="{5CC7C819-22FC-9940-9E59-95FE49FEF9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CA63F03E-F6E6-E344-982A-46AC3C5BDA83}" type="pres">
      <dgm:prSet presAssocID="{5CC7C819-22FC-9940-9E59-95FE49FEF966}" presName="Name1" presStyleCnt="0"/>
      <dgm:spPr/>
    </dgm:pt>
    <dgm:pt modelId="{7E5E127E-E2B2-134B-A7E3-43A64E9B330A}" type="pres">
      <dgm:prSet presAssocID="{5CC7C819-22FC-9940-9E59-95FE49FEF966}" presName="cycle" presStyleCnt="0"/>
      <dgm:spPr/>
    </dgm:pt>
    <dgm:pt modelId="{001ABEE9-4061-F64F-8D01-52FEC11D3B2D}" type="pres">
      <dgm:prSet presAssocID="{5CC7C819-22FC-9940-9E59-95FE49FEF966}" presName="srcNode" presStyleLbl="node1" presStyleIdx="0" presStyleCnt="4"/>
      <dgm:spPr/>
    </dgm:pt>
    <dgm:pt modelId="{BB760403-48DE-9542-8416-1E8B6018467D}" type="pres">
      <dgm:prSet presAssocID="{5CC7C819-22FC-9940-9E59-95FE49FEF966}" presName="conn" presStyleLbl="parChTrans1D2" presStyleIdx="0" presStyleCnt="1"/>
      <dgm:spPr/>
      <dgm:t>
        <a:bodyPr/>
        <a:lstStyle/>
        <a:p>
          <a:endParaRPr lang="it-IT"/>
        </a:p>
      </dgm:t>
    </dgm:pt>
    <dgm:pt modelId="{9ADB08C2-130B-044E-841B-EF7FD7CD44B2}" type="pres">
      <dgm:prSet presAssocID="{5CC7C819-22FC-9940-9E59-95FE49FEF966}" presName="extraNode" presStyleLbl="node1" presStyleIdx="0" presStyleCnt="4"/>
      <dgm:spPr/>
    </dgm:pt>
    <dgm:pt modelId="{CD2871E0-B945-6845-8CD4-21F5038B9047}" type="pres">
      <dgm:prSet presAssocID="{5CC7C819-22FC-9940-9E59-95FE49FEF966}" presName="dstNode" presStyleLbl="node1" presStyleIdx="0" presStyleCnt="4"/>
      <dgm:spPr/>
    </dgm:pt>
    <dgm:pt modelId="{34BD3791-CD9E-5C44-92F4-EB587AFBF0C5}" type="pres">
      <dgm:prSet presAssocID="{FE5082C3-E3B7-4F4C-BEFC-B55656365E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EEB410-7ED5-2F43-8887-CB17A5BC605A}" type="pres">
      <dgm:prSet presAssocID="{FE5082C3-E3B7-4F4C-BEFC-B55656365EED}" presName="accent_1" presStyleCnt="0"/>
      <dgm:spPr/>
    </dgm:pt>
    <dgm:pt modelId="{30A7171C-28DC-4F43-A544-C28F1E6F2022}" type="pres">
      <dgm:prSet presAssocID="{FE5082C3-E3B7-4F4C-BEFC-B55656365EED}" presName="accentRepeatNode" presStyleLbl="solidFgAcc1" presStyleIdx="0" presStyleCnt="4"/>
      <dgm:spPr/>
    </dgm:pt>
    <dgm:pt modelId="{0C91EED3-791E-C549-AA65-1D42B13BD755}" type="pres">
      <dgm:prSet presAssocID="{FE6E641A-5FE7-C34C-BD23-071308A3104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015AC5-525F-A34A-B7F2-937A99845317}" type="pres">
      <dgm:prSet presAssocID="{FE6E641A-5FE7-C34C-BD23-071308A3104E}" presName="accent_2" presStyleCnt="0"/>
      <dgm:spPr/>
    </dgm:pt>
    <dgm:pt modelId="{B257100B-C68A-4447-A214-B4B591B535A7}" type="pres">
      <dgm:prSet presAssocID="{FE6E641A-5FE7-C34C-BD23-071308A3104E}" presName="accentRepeatNode" presStyleLbl="solidFgAcc1" presStyleIdx="1" presStyleCnt="4"/>
      <dgm:spPr/>
    </dgm:pt>
    <dgm:pt modelId="{2ED8C1E6-A217-B84D-91EA-877A689D6C1E}" type="pres">
      <dgm:prSet presAssocID="{F2CD9067-50D2-0041-B56C-B793FEA6B0D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5D2B7B-4B79-3542-A30E-D4B67553BE34}" type="pres">
      <dgm:prSet presAssocID="{F2CD9067-50D2-0041-B56C-B793FEA6B0D4}" presName="accent_3" presStyleCnt="0"/>
      <dgm:spPr/>
    </dgm:pt>
    <dgm:pt modelId="{F09ED14A-FBCD-2248-A97D-A96E8FC37F0D}" type="pres">
      <dgm:prSet presAssocID="{F2CD9067-50D2-0041-B56C-B793FEA6B0D4}" presName="accentRepeatNode" presStyleLbl="solidFgAcc1" presStyleIdx="2" presStyleCnt="4"/>
      <dgm:spPr/>
    </dgm:pt>
    <dgm:pt modelId="{0B3B9FD4-4656-2B4E-877F-E11C02ED4BC7}" type="pres">
      <dgm:prSet presAssocID="{04EDBF32-99FA-804F-88F7-EE81B4DF79D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4EE730-DC2A-A443-8BE6-FB3B071769CD}" type="pres">
      <dgm:prSet presAssocID="{04EDBF32-99FA-804F-88F7-EE81B4DF79D9}" presName="accent_4" presStyleCnt="0"/>
      <dgm:spPr/>
    </dgm:pt>
    <dgm:pt modelId="{7845F0C6-A68A-0345-A71B-60D05C4D6BC6}" type="pres">
      <dgm:prSet presAssocID="{04EDBF32-99FA-804F-88F7-EE81B4DF79D9}" presName="accentRepeatNode" presStyleLbl="solidFgAcc1" presStyleIdx="3" presStyleCnt="4"/>
      <dgm:spPr/>
    </dgm:pt>
  </dgm:ptLst>
  <dgm:cxnLst>
    <dgm:cxn modelId="{D0BD5D16-5FBF-214D-879B-BD4E2911346F}" srcId="{5CC7C819-22FC-9940-9E59-95FE49FEF966}" destId="{FE6E641A-5FE7-C34C-BD23-071308A3104E}" srcOrd="1" destOrd="0" parTransId="{BF78D422-2069-414F-AD68-F508754793C5}" sibTransId="{48961B25-7C07-B64F-ADFA-437737D8F9FB}"/>
    <dgm:cxn modelId="{1B3CBA8E-AA25-DD47-A93A-75CCB8351AF4}" type="presOf" srcId="{04EDBF32-99FA-804F-88F7-EE81B4DF79D9}" destId="{0B3B9FD4-4656-2B4E-877F-E11C02ED4BC7}" srcOrd="0" destOrd="0" presId="urn:microsoft.com/office/officeart/2008/layout/VerticalCurvedList"/>
    <dgm:cxn modelId="{3D5B028A-22FE-0642-B704-B20D54D97153}" srcId="{5CC7C819-22FC-9940-9E59-95FE49FEF966}" destId="{F2CD9067-50D2-0041-B56C-B793FEA6B0D4}" srcOrd="2" destOrd="0" parTransId="{AD259C70-A811-0C42-BFBB-64EDA98A065E}" sibTransId="{AAF2672F-C61A-EE4E-9D7B-B5D1D23B9DBB}"/>
    <dgm:cxn modelId="{34DB001E-F2B4-794B-81B4-625C66DB44BC}" type="presOf" srcId="{5CC7C819-22FC-9940-9E59-95FE49FEF966}" destId="{C36E6E98-452A-4B47-906E-F45EEF12F12D}" srcOrd="0" destOrd="0" presId="urn:microsoft.com/office/officeart/2008/layout/VerticalCurvedList"/>
    <dgm:cxn modelId="{252DA9D6-F3E2-9D4F-B3D5-BA3BD4CA7D60}" type="presOf" srcId="{FE6E641A-5FE7-C34C-BD23-071308A3104E}" destId="{0C91EED3-791E-C549-AA65-1D42B13BD755}" srcOrd="0" destOrd="0" presId="urn:microsoft.com/office/officeart/2008/layout/VerticalCurvedList"/>
    <dgm:cxn modelId="{6EBAE307-1D8D-8E47-97C8-A8287B70A87E}" type="presOf" srcId="{FE5082C3-E3B7-4F4C-BEFC-B55656365EED}" destId="{34BD3791-CD9E-5C44-92F4-EB587AFBF0C5}" srcOrd="0" destOrd="0" presId="urn:microsoft.com/office/officeart/2008/layout/VerticalCurvedList"/>
    <dgm:cxn modelId="{2A01D2AA-35C4-E04E-BB8B-9C601008D98D}" type="presOf" srcId="{86E7E017-BAE4-D340-B631-07CF9BD0F5BB}" destId="{BB760403-48DE-9542-8416-1E8B6018467D}" srcOrd="0" destOrd="0" presId="urn:microsoft.com/office/officeart/2008/layout/VerticalCurvedList"/>
    <dgm:cxn modelId="{76184395-4352-3447-82FA-523E38760B5A}" srcId="{5CC7C819-22FC-9940-9E59-95FE49FEF966}" destId="{FE5082C3-E3B7-4F4C-BEFC-B55656365EED}" srcOrd="0" destOrd="0" parTransId="{88C6246B-15FB-024F-B06A-7CF36D0634E1}" sibTransId="{86E7E017-BAE4-D340-B631-07CF9BD0F5BB}"/>
    <dgm:cxn modelId="{794A86CD-CF18-DB45-A68F-ADACA9A00A1B}" type="presOf" srcId="{F2CD9067-50D2-0041-B56C-B793FEA6B0D4}" destId="{2ED8C1E6-A217-B84D-91EA-877A689D6C1E}" srcOrd="0" destOrd="0" presId="urn:microsoft.com/office/officeart/2008/layout/VerticalCurvedList"/>
    <dgm:cxn modelId="{B5CEACC1-2224-214B-A59B-E24AAD5B58E6}" srcId="{5CC7C819-22FC-9940-9E59-95FE49FEF966}" destId="{04EDBF32-99FA-804F-88F7-EE81B4DF79D9}" srcOrd="3" destOrd="0" parTransId="{E8BCEDAF-D91E-7E4B-BB2D-6FC7BE44109B}" sibTransId="{0BC33E34-43BC-F941-9DE5-A9CAAC48C742}"/>
    <dgm:cxn modelId="{495547C9-C0EB-FC46-8148-9A6076EAD08D}" type="presParOf" srcId="{C36E6E98-452A-4B47-906E-F45EEF12F12D}" destId="{CA63F03E-F6E6-E344-982A-46AC3C5BDA83}" srcOrd="0" destOrd="0" presId="urn:microsoft.com/office/officeart/2008/layout/VerticalCurvedList"/>
    <dgm:cxn modelId="{0E1179E1-73F4-7A44-B17E-63D58DF45C9A}" type="presParOf" srcId="{CA63F03E-F6E6-E344-982A-46AC3C5BDA83}" destId="{7E5E127E-E2B2-134B-A7E3-43A64E9B330A}" srcOrd="0" destOrd="0" presId="urn:microsoft.com/office/officeart/2008/layout/VerticalCurvedList"/>
    <dgm:cxn modelId="{4D27284B-6215-9F4A-9059-17EEC1E94AC0}" type="presParOf" srcId="{7E5E127E-E2B2-134B-A7E3-43A64E9B330A}" destId="{001ABEE9-4061-F64F-8D01-52FEC11D3B2D}" srcOrd="0" destOrd="0" presId="urn:microsoft.com/office/officeart/2008/layout/VerticalCurvedList"/>
    <dgm:cxn modelId="{2B524466-5AC7-C945-8064-2AF9686DD986}" type="presParOf" srcId="{7E5E127E-E2B2-134B-A7E3-43A64E9B330A}" destId="{BB760403-48DE-9542-8416-1E8B6018467D}" srcOrd="1" destOrd="0" presId="urn:microsoft.com/office/officeart/2008/layout/VerticalCurvedList"/>
    <dgm:cxn modelId="{8993E3E3-75AD-A940-AE36-DC31BA224C2A}" type="presParOf" srcId="{7E5E127E-E2B2-134B-A7E3-43A64E9B330A}" destId="{9ADB08C2-130B-044E-841B-EF7FD7CD44B2}" srcOrd="2" destOrd="0" presId="urn:microsoft.com/office/officeart/2008/layout/VerticalCurvedList"/>
    <dgm:cxn modelId="{B61480DE-105B-A447-8C41-89DF4E1DD0DE}" type="presParOf" srcId="{7E5E127E-E2B2-134B-A7E3-43A64E9B330A}" destId="{CD2871E0-B945-6845-8CD4-21F5038B9047}" srcOrd="3" destOrd="0" presId="urn:microsoft.com/office/officeart/2008/layout/VerticalCurvedList"/>
    <dgm:cxn modelId="{0A621B5C-A31A-804D-A9F6-B94494F8B77D}" type="presParOf" srcId="{CA63F03E-F6E6-E344-982A-46AC3C5BDA83}" destId="{34BD3791-CD9E-5C44-92F4-EB587AFBF0C5}" srcOrd="1" destOrd="0" presId="urn:microsoft.com/office/officeart/2008/layout/VerticalCurvedList"/>
    <dgm:cxn modelId="{C4D9230D-F700-5B44-8AA5-E0562C2A021E}" type="presParOf" srcId="{CA63F03E-F6E6-E344-982A-46AC3C5BDA83}" destId="{A7EEB410-7ED5-2F43-8887-CB17A5BC605A}" srcOrd="2" destOrd="0" presId="urn:microsoft.com/office/officeart/2008/layout/VerticalCurvedList"/>
    <dgm:cxn modelId="{A0D2C879-AC05-6144-BD46-064D7DA11074}" type="presParOf" srcId="{A7EEB410-7ED5-2F43-8887-CB17A5BC605A}" destId="{30A7171C-28DC-4F43-A544-C28F1E6F2022}" srcOrd="0" destOrd="0" presId="urn:microsoft.com/office/officeart/2008/layout/VerticalCurvedList"/>
    <dgm:cxn modelId="{BD67B9A5-19E5-684A-BD26-2DB689CA7CB6}" type="presParOf" srcId="{CA63F03E-F6E6-E344-982A-46AC3C5BDA83}" destId="{0C91EED3-791E-C549-AA65-1D42B13BD755}" srcOrd="3" destOrd="0" presId="urn:microsoft.com/office/officeart/2008/layout/VerticalCurvedList"/>
    <dgm:cxn modelId="{4C904C16-23F9-5749-8DFE-D48E6DD0FB62}" type="presParOf" srcId="{CA63F03E-F6E6-E344-982A-46AC3C5BDA83}" destId="{45015AC5-525F-A34A-B7F2-937A99845317}" srcOrd="4" destOrd="0" presId="urn:microsoft.com/office/officeart/2008/layout/VerticalCurvedList"/>
    <dgm:cxn modelId="{C6799CD7-5C29-3B44-8055-7CAB46548543}" type="presParOf" srcId="{45015AC5-525F-A34A-B7F2-937A99845317}" destId="{B257100B-C68A-4447-A214-B4B591B535A7}" srcOrd="0" destOrd="0" presId="urn:microsoft.com/office/officeart/2008/layout/VerticalCurvedList"/>
    <dgm:cxn modelId="{EF2BB94F-1C65-A546-A556-4D6D49E93E72}" type="presParOf" srcId="{CA63F03E-F6E6-E344-982A-46AC3C5BDA83}" destId="{2ED8C1E6-A217-B84D-91EA-877A689D6C1E}" srcOrd="5" destOrd="0" presId="urn:microsoft.com/office/officeart/2008/layout/VerticalCurvedList"/>
    <dgm:cxn modelId="{0F604F0C-963C-D34E-A1F1-C2E6EF5F99B6}" type="presParOf" srcId="{CA63F03E-F6E6-E344-982A-46AC3C5BDA83}" destId="{055D2B7B-4B79-3542-A30E-D4B67553BE34}" srcOrd="6" destOrd="0" presId="urn:microsoft.com/office/officeart/2008/layout/VerticalCurvedList"/>
    <dgm:cxn modelId="{61A7C427-DDFC-5B4A-82F1-316C2608A6F2}" type="presParOf" srcId="{055D2B7B-4B79-3542-A30E-D4B67553BE34}" destId="{F09ED14A-FBCD-2248-A97D-A96E8FC37F0D}" srcOrd="0" destOrd="0" presId="urn:microsoft.com/office/officeart/2008/layout/VerticalCurvedList"/>
    <dgm:cxn modelId="{4D4507ED-BFFE-2A4B-8D84-B421F078CFC4}" type="presParOf" srcId="{CA63F03E-F6E6-E344-982A-46AC3C5BDA83}" destId="{0B3B9FD4-4656-2B4E-877F-E11C02ED4BC7}" srcOrd="7" destOrd="0" presId="urn:microsoft.com/office/officeart/2008/layout/VerticalCurvedList"/>
    <dgm:cxn modelId="{2BB7FBC3-F935-164D-BC75-44FF3B4BD826}" type="presParOf" srcId="{CA63F03E-F6E6-E344-982A-46AC3C5BDA83}" destId="{864EE730-DC2A-A443-8BE6-FB3B071769CD}" srcOrd="8" destOrd="0" presId="urn:microsoft.com/office/officeart/2008/layout/VerticalCurvedList"/>
    <dgm:cxn modelId="{BAE06404-C366-E745-926B-825CE90EA057}" type="presParOf" srcId="{864EE730-DC2A-A443-8BE6-FB3B071769CD}" destId="{7845F0C6-A68A-0345-A71B-60D05C4D6B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46EFB-8891-46FD-8547-90FE0CF9861D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D2B22308-5FB4-4EB8-A8E2-7EA20450FB2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Ability to switch styles</a:t>
          </a:r>
        </a:p>
        <a:p>
          <a:pPr>
            <a:spcAft>
              <a:spcPts val="0"/>
            </a:spcAft>
          </a:pPr>
          <a:r>
            <a: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(</a:t>
          </a:r>
          <a:r>
            <a:rPr lang="en-GB" sz="24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cf</a:t>
          </a:r>
          <a:r>
            <a: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golf clubs)</a:t>
          </a:r>
          <a:endParaRPr lang="en-GB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C973549F-EF34-4DE9-AE0B-0F930687668E}" type="parTrans" cxnId="{C3B2F12F-07E7-47C4-8261-E03667493995}">
      <dgm:prSet/>
      <dgm:spPr/>
      <dgm:t>
        <a:bodyPr/>
        <a:lstStyle/>
        <a:p>
          <a:endParaRPr lang="en-GB"/>
        </a:p>
      </dgm:t>
    </dgm:pt>
    <dgm:pt modelId="{5A4D4907-66FB-4F7B-B365-7E6FDBEF9301}" type="sibTrans" cxnId="{C3B2F12F-07E7-47C4-8261-E03667493995}">
      <dgm:prSet/>
      <dgm:spPr/>
      <dgm:t>
        <a:bodyPr/>
        <a:lstStyle/>
        <a:p>
          <a:endParaRPr lang="en-GB"/>
        </a:p>
      </dgm:t>
    </dgm:pt>
    <dgm:pt modelId="{03B3C709-1B0F-4330-AAFF-29E7539CFFE3}">
      <dgm:prSet phldrT="[Text]" custT="1"/>
      <dgm:spPr/>
      <dgm:t>
        <a:bodyPr/>
        <a:lstStyle/>
        <a:p>
          <a:r>
            <a:rPr lang="en-GB" sz="2400" dirty="0" smtClean="0">
              <a:latin typeface="Arial" panose="020B0604020202020204" pitchFamily="34" charset="0"/>
              <a:cs typeface="Arial" panose="020B0604020202020204" pitchFamily="34" charset="0"/>
            </a:rPr>
            <a:t>Teamwork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C85C6-5F68-45BE-8AE3-59D20AA2B10F}" type="parTrans" cxnId="{6D11A033-0D96-4500-B512-74CEE155F596}">
      <dgm:prSet/>
      <dgm:spPr/>
      <dgm:t>
        <a:bodyPr/>
        <a:lstStyle/>
        <a:p>
          <a:endParaRPr lang="en-GB"/>
        </a:p>
      </dgm:t>
    </dgm:pt>
    <dgm:pt modelId="{A2619723-DE05-40E6-AF9D-CCD2089A3118}" type="sibTrans" cxnId="{6D11A033-0D96-4500-B512-74CEE155F596}">
      <dgm:prSet/>
      <dgm:spPr/>
      <dgm:t>
        <a:bodyPr/>
        <a:lstStyle/>
        <a:p>
          <a:endParaRPr lang="en-GB"/>
        </a:p>
      </dgm:t>
    </dgm:pt>
    <dgm:pt modelId="{1B820053-5072-40CF-BE6A-FF3A4B5EC025}">
      <dgm:prSet phldrT="[Text]" custT="1"/>
      <dgm:spPr/>
      <dgm:t>
        <a:bodyPr/>
        <a:lstStyle/>
        <a:p>
          <a:r>
            <a:rPr lang="en-GB" sz="2400" smtClean="0">
              <a:latin typeface="Arial" panose="020B0604020202020204" pitchFamily="34" charset="0"/>
              <a:cs typeface="Arial" panose="020B0604020202020204" pitchFamily="34" charset="0"/>
            </a:rPr>
            <a:t>Coaching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8A5F4-8126-44FA-A551-F1A362E9767D}" type="parTrans" cxnId="{0D95AA6B-B7AC-4F56-A2B1-A2E2DF767532}">
      <dgm:prSet/>
      <dgm:spPr/>
      <dgm:t>
        <a:bodyPr/>
        <a:lstStyle/>
        <a:p>
          <a:endParaRPr lang="en-GB"/>
        </a:p>
      </dgm:t>
    </dgm:pt>
    <dgm:pt modelId="{B09D9620-E2C0-4181-81CE-F1D91148B844}" type="sibTrans" cxnId="{0D95AA6B-B7AC-4F56-A2B1-A2E2DF767532}">
      <dgm:prSet/>
      <dgm:spPr/>
      <dgm:t>
        <a:bodyPr/>
        <a:lstStyle/>
        <a:p>
          <a:endParaRPr lang="en-GB"/>
        </a:p>
      </dgm:t>
    </dgm:pt>
    <dgm:pt modelId="{50B9EB74-6211-424F-BBCC-BFB12F65423F}">
      <dgm:prSet phldrT="[Text]" custT="1"/>
      <dgm:spPr/>
      <dgm:t>
        <a:bodyPr/>
        <a:lstStyle/>
        <a:p>
          <a:r>
            <a:rPr lang="en-GB" sz="2400" smtClean="0">
              <a:latin typeface="Arial" panose="020B0604020202020204" pitchFamily="34" charset="0"/>
              <a:cs typeface="Arial" panose="020B0604020202020204" pitchFamily="34" charset="0"/>
            </a:rPr>
            <a:t>Visionary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1C4BB-90BD-4617-A0B0-23C7E6262B00}" type="parTrans" cxnId="{424D9DA4-1BE9-40F8-8E17-06833479529E}">
      <dgm:prSet/>
      <dgm:spPr/>
      <dgm:t>
        <a:bodyPr/>
        <a:lstStyle/>
        <a:p>
          <a:endParaRPr lang="en-GB"/>
        </a:p>
      </dgm:t>
    </dgm:pt>
    <dgm:pt modelId="{7F6AC85F-70D7-47E2-B0AE-156ABDEAD6A8}" type="sibTrans" cxnId="{424D9DA4-1BE9-40F8-8E17-06833479529E}">
      <dgm:prSet/>
      <dgm:spPr/>
      <dgm:t>
        <a:bodyPr/>
        <a:lstStyle/>
        <a:p>
          <a:endParaRPr lang="en-GB"/>
        </a:p>
      </dgm:t>
    </dgm:pt>
    <dgm:pt modelId="{C2973504-E148-464E-B1BD-F990A71987F7}">
      <dgm:prSet phldrT="[Text]" custT="1"/>
      <dgm:spPr/>
      <dgm:t>
        <a:bodyPr/>
        <a:lstStyle/>
        <a:p>
          <a:r>
            <a:rPr lang="en-GB" sz="2400" smtClean="0">
              <a:latin typeface="Arial" panose="020B0604020202020204" pitchFamily="34" charset="0"/>
              <a:cs typeface="Arial" panose="020B0604020202020204" pitchFamily="34" charset="0"/>
            </a:rPr>
            <a:t>Democratic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02709F-CECC-409D-BF5A-982248D21BBE}" type="parTrans" cxnId="{16F47B25-B01F-45B5-BDA1-7024525A2A60}">
      <dgm:prSet/>
      <dgm:spPr/>
      <dgm:t>
        <a:bodyPr/>
        <a:lstStyle/>
        <a:p>
          <a:endParaRPr lang="en-GB"/>
        </a:p>
      </dgm:t>
    </dgm:pt>
    <dgm:pt modelId="{44B3AE26-0036-4908-A803-F580D87A7529}" type="sibTrans" cxnId="{16F47B25-B01F-45B5-BDA1-7024525A2A60}">
      <dgm:prSet/>
      <dgm:spPr/>
      <dgm:t>
        <a:bodyPr/>
        <a:lstStyle/>
        <a:p>
          <a:endParaRPr lang="en-GB"/>
        </a:p>
      </dgm:t>
    </dgm:pt>
    <dgm:pt modelId="{A1F05BA5-96CF-4374-9A25-1344FA381C28}">
      <dgm:prSet custT="1"/>
      <dgm:spPr/>
      <dgm:t>
        <a:bodyPr/>
        <a:lstStyle/>
        <a:p>
          <a:r>
            <a:rPr lang="en-GB" sz="2400" smtClean="0">
              <a:latin typeface="Arial" panose="020B0604020202020204" pitchFamily="34" charset="0"/>
              <a:cs typeface="Arial" panose="020B0604020202020204" pitchFamily="34" charset="0"/>
            </a:rPr>
            <a:t>Pace-setting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19623-1175-4F7D-A8D5-FCBC557CF54F}" type="parTrans" cxnId="{723F241E-6DDA-4D44-AF68-9410727534D4}">
      <dgm:prSet/>
      <dgm:spPr/>
      <dgm:t>
        <a:bodyPr/>
        <a:lstStyle/>
        <a:p>
          <a:endParaRPr lang="en-GB"/>
        </a:p>
      </dgm:t>
    </dgm:pt>
    <dgm:pt modelId="{531383C1-5549-433E-9811-B6827B17DE21}" type="sibTrans" cxnId="{723F241E-6DDA-4D44-AF68-9410727534D4}">
      <dgm:prSet/>
      <dgm:spPr/>
      <dgm:t>
        <a:bodyPr/>
        <a:lstStyle/>
        <a:p>
          <a:endParaRPr lang="en-GB"/>
        </a:p>
      </dgm:t>
    </dgm:pt>
    <dgm:pt modelId="{617062CF-80B0-4AF9-B1AB-4859E21C1710}" type="pres">
      <dgm:prSet presAssocID="{6EE46EFB-8891-46FD-8547-90FE0CF986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CA76C2-CA99-47F9-8677-0B31531E3411}" type="pres">
      <dgm:prSet presAssocID="{D2B22308-5FB4-4EB8-A8E2-7EA20450FB2D}" presName="centerShape" presStyleLbl="node0" presStyleIdx="0" presStyleCnt="1" custScaleX="223298" custScaleY="107962"/>
      <dgm:spPr/>
      <dgm:t>
        <a:bodyPr/>
        <a:lstStyle/>
        <a:p>
          <a:endParaRPr lang="en-GB"/>
        </a:p>
      </dgm:t>
    </dgm:pt>
    <dgm:pt modelId="{42E8B5E0-95A2-4BDC-9B72-EBFDFC15AE6F}" type="pres">
      <dgm:prSet presAssocID="{19BC85C6-5F68-45BE-8AE3-59D20AA2B10F}" presName="parTrans" presStyleLbl="sibTrans2D1" presStyleIdx="0" presStyleCnt="5"/>
      <dgm:spPr/>
      <dgm:t>
        <a:bodyPr/>
        <a:lstStyle/>
        <a:p>
          <a:endParaRPr lang="en-GB"/>
        </a:p>
      </dgm:t>
    </dgm:pt>
    <dgm:pt modelId="{6C0804C2-6C4A-42CD-AA65-6B81490A94AE}" type="pres">
      <dgm:prSet presAssocID="{19BC85C6-5F68-45BE-8AE3-59D20AA2B10F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FD2B6457-208F-4895-A804-4130CFD5897E}" type="pres">
      <dgm:prSet presAssocID="{03B3C709-1B0F-4330-AAFF-29E7539CFFE3}" presName="node" presStyleLbl="node1" presStyleIdx="0" presStyleCnt="5" custScaleX="1912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3BEC86-BC86-465C-9BC8-149611A629A8}" type="pres">
      <dgm:prSet presAssocID="{F2B19623-1175-4F7D-A8D5-FCBC557CF54F}" presName="parTrans" presStyleLbl="sibTrans2D1" presStyleIdx="1" presStyleCnt="5"/>
      <dgm:spPr/>
      <dgm:t>
        <a:bodyPr/>
        <a:lstStyle/>
        <a:p>
          <a:endParaRPr lang="en-GB"/>
        </a:p>
      </dgm:t>
    </dgm:pt>
    <dgm:pt modelId="{5B888D02-6457-4C92-BBC4-0D1541B49B54}" type="pres">
      <dgm:prSet presAssocID="{F2B19623-1175-4F7D-A8D5-FCBC557CF54F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051FDCE4-5928-467C-9E62-3C8517610B8C}" type="pres">
      <dgm:prSet presAssocID="{A1F05BA5-96CF-4374-9A25-1344FA381C28}" presName="node" presStyleLbl="node1" presStyleIdx="1" presStyleCnt="5" custScaleX="222230" custRadScaleRad="157706" custRadScaleInc="-191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77616-65AA-4380-893E-5AA30516C1D6}" type="pres">
      <dgm:prSet presAssocID="{C578A5F4-8126-44FA-A551-F1A362E9767D}" presName="parTrans" presStyleLbl="sibTrans2D1" presStyleIdx="2" presStyleCnt="5"/>
      <dgm:spPr/>
      <dgm:t>
        <a:bodyPr/>
        <a:lstStyle/>
        <a:p>
          <a:endParaRPr lang="en-GB"/>
        </a:p>
      </dgm:t>
    </dgm:pt>
    <dgm:pt modelId="{87EE4A50-360B-45D6-AE2B-A9616383D8DD}" type="pres">
      <dgm:prSet presAssocID="{C578A5F4-8126-44FA-A551-F1A362E9767D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F564EFA6-A401-47B2-A4F4-65C6C4ECC20D}" type="pres">
      <dgm:prSet presAssocID="{1B820053-5072-40CF-BE6A-FF3A4B5EC025}" presName="node" presStyleLbl="node1" presStyleIdx="2" presStyleCnt="5" custScaleX="238771" custRadScaleRad="156189" custRadScaleInc="-892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28AB06-F28B-42CC-AC70-A05A5F464D2E}" type="pres">
      <dgm:prSet presAssocID="{F9D1C4BB-90BD-4617-A0B0-23C7E6262B00}" presName="parTrans" presStyleLbl="sibTrans2D1" presStyleIdx="3" presStyleCnt="5"/>
      <dgm:spPr/>
      <dgm:t>
        <a:bodyPr/>
        <a:lstStyle/>
        <a:p>
          <a:endParaRPr lang="en-GB"/>
        </a:p>
      </dgm:t>
    </dgm:pt>
    <dgm:pt modelId="{1AF9E237-F67F-4701-A419-40CFD7B824BD}" type="pres">
      <dgm:prSet presAssocID="{F9D1C4BB-90BD-4617-A0B0-23C7E6262B00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2996D0A7-C9C2-4613-B7A7-AD96099BAFF3}" type="pres">
      <dgm:prSet presAssocID="{50B9EB74-6211-424F-BBCC-BFB12F65423F}" presName="node" presStyleLbl="node1" presStyleIdx="3" presStyleCnt="5" custScaleX="219772" custRadScaleRad="153087" custRadScaleInc="924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783B93-CF6D-466D-9B9D-3F443BE5A72C}" type="pres">
      <dgm:prSet presAssocID="{2602709F-CECC-409D-BF5A-982248D21BBE}" presName="parTrans" presStyleLbl="sibTrans2D1" presStyleIdx="4" presStyleCnt="5"/>
      <dgm:spPr/>
      <dgm:t>
        <a:bodyPr/>
        <a:lstStyle/>
        <a:p>
          <a:endParaRPr lang="en-GB"/>
        </a:p>
      </dgm:t>
    </dgm:pt>
    <dgm:pt modelId="{896CC1CA-9D89-4E76-A830-A9970DFCD1EC}" type="pres">
      <dgm:prSet presAssocID="{2602709F-CECC-409D-BF5A-982248D21B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736239EB-F20D-4ABE-9971-9609F2944FF1}" type="pres">
      <dgm:prSet presAssocID="{C2973504-E148-464E-B1BD-F990A71987F7}" presName="node" presStyleLbl="node1" presStyleIdx="4" presStyleCnt="5" custScaleX="203232" custRadScaleRad="155891" custRadScaleInc="20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95AA6B-B7AC-4F56-A2B1-A2E2DF767532}" srcId="{D2B22308-5FB4-4EB8-A8E2-7EA20450FB2D}" destId="{1B820053-5072-40CF-BE6A-FF3A4B5EC025}" srcOrd="2" destOrd="0" parTransId="{C578A5F4-8126-44FA-A551-F1A362E9767D}" sibTransId="{B09D9620-E2C0-4181-81CE-F1D91148B844}"/>
    <dgm:cxn modelId="{6D11A033-0D96-4500-B512-74CEE155F596}" srcId="{D2B22308-5FB4-4EB8-A8E2-7EA20450FB2D}" destId="{03B3C709-1B0F-4330-AAFF-29E7539CFFE3}" srcOrd="0" destOrd="0" parTransId="{19BC85C6-5F68-45BE-8AE3-59D20AA2B10F}" sibTransId="{A2619723-DE05-40E6-AF9D-CCD2089A3118}"/>
    <dgm:cxn modelId="{D630F578-E9A8-254C-92C3-4ADF01422CBD}" type="presOf" srcId="{A1F05BA5-96CF-4374-9A25-1344FA381C28}" destId="{051FDCE4-5928-467C-9E62-3C8517610B8C}" srcOrd="0" destOrd="0" presId="urn:microsoft.com/office/officeart/2005/8/layout/radial5"/>
    <dgm:cxn modelId="{B2537EBB-03AA-4548-B77A-A28C4F0BF399}" type="presOf" srcId="{F2B19623-1175-4F7D-A8D5-FCBC557CF54F}" destId="{213BEC86-BC86-465C-9BC8-149611A629A8}" srcOrd="0" destOrd="0" presId="urn:microsoft.com/office/officeart/2005/8/layout/radial5"/>
    <dgm:cxn modelId="{B4EBB78C-D90E-B447-B2B1-EFF8206F05FF}" type="presOf" srcId="{D2B22308-5FB4-4EB8-A8E2-7EA20450FB2D}" destId="{41CA76C2-CA99-47F9-8677-0B31531E3411}" srcOrd="0" destOrd="0" presId="urn:microsoft.com/office/officeart/2005/8/layout/radial5"/>
    <dgm:cxn modelId="{C3B2F12F-07E7-47C4-8261-E03667493995}" srcId="{6EE46EFB-8891-46FD-8547-90FE0CF9861D}" destId="{D2B22308-5FB4-4EB8-A8E2-7EA20450FB2D}" srcOrd="0" destOrd="0" parTransId="{C973549F-EF34-4DE9-AE0B-0F930687668E}" sibTransId="{5A4D4907-66FB-4F7B-B365-7E6FDBEF9301}"/>
    <dgm:cxn modelId="{1D8EE0F8-E240-0B46-96D9-4DA75E02B488}" type="presOf" srcId="{19BC85C6-5F68-45BE-8AE3-59D20AA2B10F}" destId="{42E8B5E0-95A2-4BDC-9B72-EBFDFC15AE6F}" srcOrd="0" destOrd="0" presId="urn:microsoft.com/office/officeart/2005/8/layout/radial5"/>
    <dgm:cxn modelId="{EBE80397-728B-2142-936A-C17E4D5E3E51}" type="presOf" srcId="{1B820053-5072-40CF-BE6A-FF3A4B5EC025}" destId="{F564EFA6-A401-47B2-A4F4-65C6C4ECC20D}" srcOrd="0" destOrd="0" presId="urn:microsoft.com/office/officeart/2005/8/layout/radial5"/>
    <dgm:cxn modelId="{7E82DE56-DA65-7D46-BB36-0A37949DD1CC}" type="presOf" srcId="{6EE46EFB-8891-46FD-8547-90FE0CF9861D}" destId="{617062CF-80B0-4AF9-B1AB-4859E21C1710}" srcOrd="0" destOrd="0" presId="urn:microsoft.com/office/officeart/2005/8/layout/radial5"/>
    <dgm:cxn modelId="{424D9DA4-1BE9-40F8-8E17-06833479529E}" srcId="{D2B22308-5FB4-4EB8-A8E2-7EA20450FB2D}" destId="{50B9EB74-6211-424F-BBCC-BFB12F65423F}" srcOrd="3" destOrd="0" parTransId="{F9D1C4BB-90BD-4617-A0B0-23C7E6262B00}" sibTransId="{7F6AC85F-70D7-47E2-B0AE-156ABDEAD6A8}"/>
    <dgm:cxn modelId="{BE325F43-7AF9-354A-9D51-E998D6597AE5}" type="presOf" srcId="{C2973504-E148-464E-B1BD-F990A71987F7}" destId="{736239EB-F20D-4ABE-9971-9609F2944FF1}" srcOrd="0" destOrd="0" presId="urn:microsoft.com/office/officeart/2005/8/layout/radial5"/>
    <dgm:cxn modelId="{0AF165F1-E1D0-A041-988D-61A37447F7B7}" type="presOf" srcId="{C578A5F4-8126-44FA-A551-F1A362E9767D}" destId="{87EE4A50-360B-45D6-AE2B-A9616383D8DD}" srcOrd="1" destOrd="0" presId="urn:microsoft.com/office/officeart/2005/8/layout/radial5"/>
    <dgm:cxn modelId="{D1E0A60A-D985-A144-88DC-4490DB66BBBF}" type="presOf" srcId="{50B9EB74-6211-424F-BBCC-BFB12F65423F}" destId="{2996D0A7-C9C2-4613-B7A7-AD96099BAFF3}" srcOrd="0" destOrd="0" presId="urn:microsoft.com/office/officeart/2005/8/layout/radial5"/>
    <dgm:cxn modelId="{2D1083C0-CA2B-1548-A8C2-7A3E22896C4F}" type="presOf" srcId="{2602709F-CECC-409D-BF5A-982248D21BBE}" destId="{72783B93-CF6D-466D-9B9D-3F443BE5A72C}" srcOrd="0" destOrd="0" presId="urn:microsoft.com/office/officeart/2005/8/layout/radial5"/>
    <dgm:cxn modelId="{E376E6EB-A8FE-B544-8770-8E322A9ABF88}" type="presOf" srcId="{2602709F-CECC-409D-BF5A-982248D21BBE}" destId="{896CC1CA-9D89-4E76-A830-A9970DFCD1EC}" srcOrd="1" destOrd="0" presId="urn:microsoft.com/office/officeart/2005/8/layout/radial5"/>
    <dgm:cxn modelId="{97E118A9-392B-FA47-9FDB-1F12FB7CB6A2}" type="presOf" srcId="{F2B19623-1175-4F7D-A8D5-FCBC557CF54F}" destId="{5B888D02-6457-4C92-BBC4-0D1541B49B54}" srcOrd="1" destOrd="0" presId="urn:microsoft.com/office/officeart/2005/8/layout/radial5"/>
    <dgm:cxn modelId="{83119087-F8A9-B842-8908-8AFE73791A92}" type="presOf" srcId="{F9D1C4BB-90BD-4617-A0B0-23C7E6262B00}" destId="{1AF9E237-F67F-4701-A419-40CFD7B824BD}" srcOrd="1" destOrd="0" presId="urn:microsoft.com/office/officeart/2005/8/layout/radial5"/>
    <dgm:cxn modelId="{723F241E-6DDA-4D44-AF68-9410727534D4}" srcId="{D2B22308-5FB4-4EB8-A8E2-7EA20450FB2D}" destId="{A1F05BA5-96CF-4374-9A25-1344FA381C28}" srcOrd="1" destOrd="0" parTransId="{F2B19623-1175-4F7D-A8D5-FCBC557CF54F}" sibTransId="{531383C1-5549-433E-9811-B6827B17DE21}"/>
    <dgm:cxn modelId="{16F47B25-B01F-45B5-BDA1-7024525A2A60}" srcId="{D2B22308-5FB4-4EB8-A8E2-7EA20450FB2D}" destId="{C2973504-E148-464E-B1BD-F990A71987F7}" srcOrd="4" destOrd="0" parTransId="{2602709F-CECC-409D-BF5A-982248D21BBE}" sibTransId="{44B3AE26-0036-4908-A803-F580D87A7529}"/>
    <dgm:cxn modelId="{836DCA94-F449-2A49-BAC3-09D7E3323DC5}" type="presOf" srcId="{19BC85C6-5F68-45BE-8AE3-59D20AA2B10F}" destId="{6C0804C2-6C4A-42CD-AA65-6B81490A94AE}" srcOrd="1" destOrd="0" presId="urn:microsoft.com/office/officeart/2005/8/layout/radial5"/>
    <dgm:cxn modelId="{FF859477-A7D7-3B45-A798-19BEAE9231D6}" type="presOf" srcId="{C578A5F4-8126-44FA-A551-F1A362E9767D}" destId="{67177616-65AA-4380-893E-5AA30516C1D6}" srcOrd="0" destOrd="0" presId="urn:microsoft.com/office/officeart/2005/8/layout/radial5"/>
    <dgm:cxn modelId="{6C735180-593B-FD49-BBB9-03A9C201C2D5}" type="presOf" srcId="{03B3C709-1B0F-4330-AAFF-29E7539CFFE3}" destId="{FD2B6457-208F-4895-A804-4130CFD5897E}" srcOrd="0" destOrd="0" presId="urn:microsoft.com/office/officeart/2005/8/layout/radial5"/>
    <dgm:cxn modelId="{E8BCBAE4-9F7E-D34F-9ECE-2893BB03AA7B}" type="presOf" srcId="{F9D1C4BB-90BD-4617-A0B0-23C7E6262B00}" destId="{D428AB06-F28B-42CC-AC70-A05A5F464D2E}" srcOrd="0" destOrd="0" presId="urn:microsoft.com/office/officeart/2005/8/layout/radial5"/>
    <dgm:cxn modelId="{F5EE7549-555F-5843-9A0A-488971D5662F}" type="presParOf" srcId="{617062CF-80B0-4AF9-B1AB-4859E21C1710}" destId="{41CA76C2-CA99-47F9-8677-0B31531E3411}" srcOrd="0" destOrd="0" presId="urn:microsoft.com/office/officeart/2005/8/layout/radial5"/>
    <dgm:cxn modelId="{88750C5F-5EAC-004F-B11C-24323D6E3AEB}" type="presParOf" srcId="{617062CF-80B0-4AF9-B1AB-4859E21C1710}" destId="{42E8B5E0-95A2-4BDC-9B72-EBFDFC15AE6F}" srcOrd="1" destOrd="0" presId="urn:microsoft.com/office/officeart/2005/8/layout/radial5"/>
    <dgm:cxn modelId="{F8B3C76D-AE67-4C47-BB50-B35570C31DD3}" type="presParOf" srcId="{42E8B5E0-95A2-4BDC-9B72-EBFDFC15AE6F}" destId="{6C0804C2-6C4A-42CD-AA65-6B81490A94AE}" srcOrd="0" destOrd="0" presId="urn:microsoft.com/office/officeart/2005/8/layout/radial5"/>
    <dgm:cxn modelId="{52788B92-1C7D-DE4B-8632-EA626D252E83}" type="presParOf" srcId="{617062CF-80B0-4AF9-B1AB-4859E21C1710}" destId="{FD2B6457-208F-4895-A804-4130CFD5897E}" srcOrd="2" destOrd="0" presId="urn:microsoft.com/office/officeart/2005/8/layout/radial5"/>
    <dgm:cxn modelId="{FAE3DAC6-37DB-7A4A-881C-4E8C684ED0E4}" type="presParOf" srcId="{617062CF-80B0-4AF9-B1AB-4859E21C1710}" destId="{213BEC86-BC86-465C-9BC8-149611A629A8}" srcOrd="3" destOrd="0" presId="urn:microsoft.com/office/officeart/2005/8/layout/radial5"/>
    <dgm:cxn modelId="{301E427A-76D4-F645-8BEB-8D7BDD2B65DC}" type="presParOf" srcId="{213BEC86-BC86-465C-9BC8-149611A629A8}" destId="{5B888D02-6457-4C92-BBC4-0D1541B49B54}" srcOrd="0" destOrd="0" presId="urn:microsoft.com/office/officeart/2005/8/layout/radial5"/>
    <dgm:cxn modelId="{4ECEE1E9-4677-A44E-9D2C-099FFFF5370C}" type="presParOf" srcId="{617062CF-80B0-4AF9-B1AB-4859E21C1710}" destId="{051FDCE4-5928-467C-9E62-3C8517610B8C}" srcOrd="4" destOrd="0" presId="urn:microsoft.com/office/officeart/2005/8/layout/radial5"/>
    <dgm:cxn modelId="{94F610BF-424B-F54D-B39D-EFC818551554}" type="presParOf" srcId="{617062CF-80B0-4AF9-B1AB-4859E21C1710}" destId="{67177616-65AA-4380-893E-5AA30516C1D6}" srcOrd="5" destOrd="0" presId="urn:microsoft.com/office/officeart/2005/8/layout/radial5"/>
    <dgm:cxn modelId="{60733D21-09D7-4C43-B115-44B019F0ECBD}" type="presParOf" srcId="{67177616-65AA-4380-893E-5AA30516C1D6}" destId="{87EE4A50-360B-45D6-AE2B-A9616383D8DD}" srcOrd="0" destOrd="0" presId="urn:microsoft.com/office/officeart/2005/8/layout/radial5"/>
    <dgm:cxn modelId="{4009D61E-F0B9-D946-87C1-D57B474CD35B}" type="presParOf" srcId="{617062CF-80B0-4AF9-B1AB-4859E21C1710}" destId="{F564EFA6-A401-47B2-A4F4-65C6C4ECC20D}" srcOrd="6" destOrd="0" presId="urn:microsoft.com/office/officeart/2005/8/layout/radial5"/>
    <dgm:cxn modelId="{9D8C8111-FF88-464B-B2C0-08B4D3C488F3}" type="presParOf" srcId="{617062CF-80B0-4AF9-B1AB-4859E21C1710}" destId="{D428AB06-F28B-42CC-AC70-A05A5F464D2E}" srcOrd="7" destOrd="0" presId="urn:microsoft.com/office/officeart/2005/8/layout/radial5"/>
    <dgm:cxn modelId="{C73AE206-58A8-724E-8689-B2788A5C6B16}" type="presParOf" srcId="{D428AB06-F28B-42CC-AC70-A05A5F464D2E}" destId="{1AF9E237-F67F-4701-A419-40CFD7B824BD}" srcOrd="0" destOrd="0" presId="urn:microsoft.com/office/officeart/2005/8/layout/radial5"/>
    <dgm:cxn modelId="{53F2932E-D162-E245-BEA0-A541FDA23F2B}" type="presParOf" srcId="{617062CF-80B0-4AF9-B1AB-4859E21C1710}" destId="{2996D0A7-C9C2-4613-B7A7-AD96099BAFF3}" srcOrd="8" destOrd="0" presId="urn:microsoft.com/office/officeart/2005/8/layout/radial5"/>
    <dgm:cxn modelId="{A31A4069-B6B3-0B49-A105-E6E16248ED68}" type="presParOf" srcId="{617062CF-80B0-4AF9-B1AB-4859E21C1710}" destId="{72783B93-CF6D-466D-9B9D-3F443BE5A72C}" srcOrd="9" destOrd="0" presId="urn:microsoft.com/office/officeart/2005/8/layout/radial5"/>
    <dgm:cxn modelId="{25F72D0B-025A-DC43-8C37-50A4C39463D1}" type="presParOf" srcId="{72783B93-CF6D-466D-9B9D-3F443BE5A72C}" destId="{896CC1CA-9D89-4E76-A830-A9970DFCD1EC}" srcOrd="0" destOrd="0" presId="urn:microsoft.com/office/officeart/2005/8/layout/radial5"/>
    <dgm:cxn modelId="{7F3728EC-570B-6840-A865-8505C6B289D9}" type="presParOf" srcId="{617062CF-80B0-4AF9-B1AB-4859E21C1710}" destId="{736239EB-F20D-4ABE-9971-9609F2944FF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11663-951D-4F62-B287-A46AA322CBF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54F5D9-1480-48C3-A6BF-6A03DFD89A10}">
      <dgm:prSet phldrT="[Text]" custT="1"/>
      <dgm:spPr/>
      <dgm:t>
        <a:bodyPr/>
        <a:lstStyle/>
        <a:p>
          <a:r>
            <a:rPr lang="en-GB" sz="4400" dirty="0" smtClean="0">
              <a:latin typeface="Arial" panose="020B0604020202020204" pitchFamily="34" charset="0"/>
              <a:cs typeface="Arial" panose="020B0604020202020204" pitchFamily="34" charset="0"/>
            </a:rPr>
            <a:t>Focus on:</a:t>
          </a:r>
          <a:endParaRPr lang="en-GB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B75E6-FA95-4333-A6DB-1ACB96BCFC03}" type="parTrans" cxnId="{18689397-8653-42A8-ADFF-EDA1BA77EB85}">
      <dgm:prSet/>
      <dgm:spPr/>
      <dgm:t>
        <a:bodyPr/>
        <a:lstStyle/>
        <a:p>
          <a:endParaRPr lang="en-GB"/>
        </a:p>
      </dgm:t>
    </dgm:pt>
    <dgm:pt modelId="{DD2ED72B-ADB2-4A29-9C5F-98F0886E1B7C}" type="sibTrans" cxnId="{18689397-8653-42A8-ADFF-EDA1BA77EB85}">
      <dgm:prSet/>
      <dgm:spPr/>
      <dgm:t>
        <a:bodyPr/>
        <a:lstStyle/>
        <a:p>
          <a:endParaRPr lang="en-GB"/>
        </a:p>
      </dgm:t>
    </dgm:pt>
    <dgm:pt modelId="{AEF1D37D-4580-4D7B-9A01-AE12B0C9A412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Person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BFF4F-7E4B-4E92-A4C7-28D3AC68A964}" type="parTrans" cxnId="{11077820-715D-4661-88CB-D9B7DDCE5FDE}">
      <dgm:prSet/>
      <dgm:spPr/>
      <dgm:t>
        <a:bodyPr/>
        <a:lstStyle/>
        <a:p>
          <a:endParaRPr lang="en-GB"/>
        </a:p>
      </dgm:t>
    </dgm:pt>
    <dgm:pt modelId="{26B95928-F64B-43F7-9A41-172C3800C0AB}" type="sibTrans" cxnId="{11077820-715D-4661-88CB-D9B7DDCE5FDE}">
      <dgm:prSet/>
      <dgm:spPr/>
      <dgm:t>
        <a:bodyPr/>
        <a:lstStyle/>
        <a:p>
          <a:endParaRPr lang="en-GB"/>
        </a:p>
      </dgm:t>
    </dgm:pt>
    <dgm:pt modelId="{3F00E93D-5A63-4061-AEBC-67F0FE132A29}">
      <dgm:prSet phldrT="[Text]" custT="1"/>
      <dgm:spPr/>
      <dgm:t>
        <a:bodyPr/>
        <a:lstStyle/>
        <a:p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Develop expertise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8B733-07FB-4720-8B26-731AF2A9D2CC}" type="parTrans" cxnId="{0D4FDD4E-93A9-44A4-B947-66EF52DB2BC5}">
      <dgm:prSet/>
      <dgm:spPr/>
      <dgm:t>
        <a:bodyPr/>
        <a:lstStyle/>
        <a:p>
          <a:endParaRPr lang="en-GB"/>
        </a:p>
      </dgm:t>
    </dgm:pt>
    <dgm:pt modelId="{1A58B7EF-DC6B-4A36-9C14-7A528EF5B96B}" type="sibTrans" cxnId="{0D4FDD4E-93A9-44A4-B947-66EF52DB2BC5}">
      <dgm:prSet/>
      <dgm:spPr/>
      <dgm:t>
        <a:bodyPr/>
        <a:lstStyle/>
        <a:p>
          <a:endParaRPr lang="en-GB"/>
        </a:p>
      </dgm:t>
    </dgm:pt>
    <dgm:pt modelId="{620E141D-FC7C-43CF-B8A9-28D198745DD9}">
      <dgm:prSet phldrT="[Text]" custT="1"/>
      <dgm:spPr/>
      <dgm:t>
        <a:bodyPr/>
        <a:lstStyle/>
        <a:p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Increase motivation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84B1A-EE7C-4308-A9C7-32B411343B63}" type="parTrans" cxnId="{0CE3D6CD-0351-4E77-A164-4D877015D50E}">
      <dgm:prSet/>
      <dgm:spPr/>
      <dgm:t>
        <a:bodyPr/>
        <a:lstStyle/>
        <a:p>
          <a:endParaRPr lang="en-GB"/>
        </a:p>
      </dgm:t>
    </dgm:pt>
    <dgm:pt modelId="{122D87AF-7CC2-4E81-8161-3C6925EABC7F}" type="sibTrans" cxnId="{0CE3D6CD-0351-4E77-A164-4D877015D50E}">
      <dgm:prSet/>
      <dgm:spPr/>
      <dgm:t>
        <a:bodyPr/>
        <a:lstStyle/>
        <a:p>
          <a:endParaRPr lang="en-GB"/>
        </a:p>
      </dgm:t>
    </dgm:pt>
    <dgm:pt modelId="{0544E1DE-DA41-46A8-8932-8C6C874867BE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Task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0AD7B-7AB3-41CD-BAB5-1980D8065E0A}" type="parTrans" cxnId="{6C5416A1-5570-4A4B-9073-CFCF8B07C35C}">
      <dgm:prSet/>
      <dgm:spPr/>
      <dgm:t>
        <a:bodyPr/>
        <a:lstStyle/>
        <a:p>
          <a:endParaRPr lang="en-GB"/>
        </a:p>
      </dgm:t>
    </dgm:pt>
    <dgm:pt modelId="{061F3935-258F-4709-AFE5-1F6328CD62B1}" type="sibTrans" cxnId="{6C5416A1-5570-4A4B-9073-CFCF8B07C35C}">
      <dgm:prSet/>
      <dgm:spPr/>
      <dgm:t>
        <a:bodyPr/>
        <a:lstStyle/>
        <a:p>
          <a:endParaRPr lang="en-GB"/>
        </a:p>
      </dgm:t>
    </dgm:pt>
    <dgm:pt modelId="{85DD4DBA-6705-42D2-8B33-C3E93DFB87C9}">
      <dgm:prSet phldrT="[Text]" custT="1"/>
      <dgm:spPr/>
      <dgm:t>
        <a:bodyPr/>
        <a:lstStyle/>
        <a:p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Short-term goals; risk of micro-management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4F81C-AA2D-407E-922F-A2655E7B43D0}" type="parTrans" cxnId="{02B20F8E-FDD5-4FC6-82F0-965A7527A6F0}">
      <dgm:prSet/>
      <dgm:spPr/>
      <dgm:t>
        <a:bodyPr/>
        <a:lstStyle/>
        <a:p>
          <a:endParaRPr lang="en-GB"/>
        </a:p>
      </dgm:t>
    </dgm:pt>
    <dgm:pt modelId="{573D169C-203C-4BB4-AABD-8833E92BC493}" type="sibTrans" cxnId="{02B20F8E-FDD5-4FC6-82F0-965A7527A6F0}">
      <dgm:prSet/>
      <dgm:spPr/>
      <dgm:t>
        <a:bodyPr/>
        <a:lstStyle/>
        <a:p>
          <a:endParaRPr lang="en-GB"/>
        </a:p>
      </dgm:t>
    </dgm:pt>
    <dgm:pt modelId="{111508B5-998E-49BF-8C76-26BA1279A71B}">
      <dgm:prSet custT="1"/>
      <dgm:spPr/>
      <dgm:t>
        <a:bodyPr/>
        <a:lstStyle/>
        <a:p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Longer term goals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A78F3-D0C3-4D06-B718-4E68CC113E58}" type="parTrans" cxnId="{962E50D1-B4AF-4DAE-B648-FEFA870F9744}">
      <dgm:prSet/>
      <dgm:spPr/>
      <dgm:t>
        <a:bodyPr/>
        <a:lstStyle/>
        <a:p>
          <a:endParaRPr lang="en-GB"/>
        </a:p>
      </dgm:t>
    </dgm:pt>
    <dgm:pt modelId="{4ABAD227-0DA9-48EF-99C3-366E7C102164}" type="sibTrans" cxnId="{962E50D1-B4AF-4DAE-B648-FEFA870F9744}">
      <dgm:prSet/>
      <dgm:spPr/>
      <dgm:t>
        <a:bodyPr/>
        <a:lstStyle/>
        <a:p>
          <a:endParaRPr lang="en-GB"/>
        </a:p>
      </dgm:t>
    </dgm:pt>
    <dgm:pt modelId="{66F43F73-99CA-4C75-924D-7FF97AEDC786}" type="pres">
      <dgm:prSet presAssocID="{2B911663-951D-4F62-B287-A46AA322CB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C0C609D-35A5-47CB-92B3-6E7A29393E54}" type="pres">
      <dgm:prSet presAssocID="{3B54F5D9-1480-48C3-A6BF-6A03DFD89A10}" presName="vertOne" presStyleCnt="0"/>
      <dgm:spPr/>
    </dgm:pt>
    <dgm:pt modelId="{698C88BF-9D5E-4C79-B843-6A2FC622229A}" type="pres">
      <dgm:prSet presAssocID="{3B54F5D9-1480-48C3-A6BF-6A03DFD89A1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C72DAD-3152-4003-BB90-A2039B47205B}" type="pres">
      <dgm:prSet presAssocID="{3B54F5D9-1480-48C3-A6BF-6A03DFD89A10}" presName="parTransOne" presStyleCnt="0"/>
      <dgm:spPr/>
    </dgm:pt>
    <dgm:pt modelId="{F2495680-4235-4CD6-94C5-ED7C05869927}" type="pres">
      <dgm:prSet presAssocID="{3B54F5D9-1480-48C3-A6BF-6A03DFD89A10}" presName="horzOne" presStyleCnt="0"/>
      <dgm:spPr/>
    </dgm:pt>
    <dgm:pt modelId="{2F5072A9-75F6-4015-BD35-163F7172C09E}" type="pres">
      <dgm:prSet presAssocID="{AEF1D37D-4580-4D7B-9A01-AE12B0C9A412}" presName="vertTwo" presStyleCnt="0"/>
      <dgm:spPr/>
    </dgm:pt>
    <dgm:pt modelId="{6E7AF9CB-0642-4498-8CC5-109B57C4E1DB}" type="pres">
      <dgm:prSet presAssocID="{AEF1D37D-4580-4D7B-9A01-AE12B0C9A41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0866D7-AE5B-4DED-84FF-53420726678D}" type="pres">
      <dgm:prSet presAssocID="{AEF1D37D-4580-4D7B-9A01-AE12B0C9A412}" presName="parTransTwo" presStyleCnt="0"/>
      <dgm:spPr/>
    </dgm:pt>
    <dgm:pt modelId="{0DE35344-964B-4389-9E76-0FD7960E3C00}" type="pres">
      <dgm:prSet presAssocID="{AEF1D37D-4580-4D7B-9A01-AE12B0C9A412}" presName="horzTwo" presStyleCnt="0"/>
      <dgm:spPr/>
    </dgm:pt>
    <dgm:pt modelId="{D5E3B321-9821-4E42-8D4F-F430FA36D6BB}" type="pres">
      <dgm:prSet presAssocID="{3F00E93D-5A63-4061-AEBC-67F0FE132A29}" presName="vertThree" presStyleCnt="0"/>
      <dgm:spPr/>
    </dgm:pt>
    <dgm:pt modelId="{B3150314-7F09-4519-8832-F1D00A271EAE}" type="pres">
      <dgm:prSet presAssocID="{3F00E93D-5A63-4061-AEBC-67F0FE132A2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F449B1-2E08-4063-96E2-ABBE384066A9}" type="pres">
      <dgm:prSet presAssocID="{3F00E93D-5A63-4061-AEBC-67F0FE132A29}" presName="parTransThree" presStyleCnt="0"/>
      <dgm:spPr/>
    </dgm:pt>
    <dgm:pt modelId="{D54AD821-D130-4323-9756-2C9D62DB366D}" type="pres">
      <dgm:prSet presAssocID="{3F00E93D-5A63-4061-AEBC-67F0FE132A29}" presName="horzThree" presStyleCnt="0"/>
      <dgm:spPr/>
    </dgm:pt>
    <dgm:pt modelId="{496D0E47-2C96-495F-94D4-C400813C6EB3}" type="pres">
      <dgm:prSet presAssocID="{111508B5-998E-49BF-8C76-26BA1279A71B}" presName="vertFour" presStyleCnt="0">
        <dgm:presLayoutVars>
          <dgm:chPref val="3"/>
        </dgm:presLayoutVars>
      </dgm:prSet>
      <dgm:spPr/>
    </dgm:pt>
    <dgm:pt modelId="{0225CE0E-FCAC-427F-B4F0-2F0881AE2F68}" type="pres">
      <dgm:prSet presAssocID="{111508B5-998E-49BF-8C76-26BA1279A71B}" presName="txFour" presStyleLbl="node4" presStyleIdx="0" presStyleCnt="1" custLinFactNeighborX="54876" custLinFactNeighborY="-58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D3AA85-E210-4B4A-96B6-7F760BF8D372}" type="pres">
      <dgm:prSet presAssocID="{111508B5-998E-49BF-8C76-26BA1279A71B}" presName="horzFour" presStyleCnt="0"/>
      <dgm:spPr/>
    </dgm:pt>
    <dgm:pt modelId="{DDEB5785-A1DE-49B6-A712-AC7196C45E4B}" type="pres">
      <dgm:prSet presAssocID="{1A58B7EF-DC6B-4A36-9C14-7A528EF5B96B}" presName="sibSpaceThree" presStyleCnt="0"/>
      <dgm:spPr/>
    </dgm:pt>
    <dgm:pt modelId="{ED5D9EF2-EA92-4EC8-93CC-0D9FAEFB9BDA}" type="pres">
      <dgm:prSet presAssocID="{620E141D-FC7C-43CF-B8A9-28D198745DD9}" presName="vertThree" presStyleCnt="0"/>
      <dgm:spPr/>
    </dgm:pt>
    <dgm:pt modelId="{DE78C0B8-C3F2-4C1D-AF9C-841919E23DAA}" type="pres">
      <dgm:prSet presAssocID="{620E141D-FC7C-43CF-B8A9-28D198745DD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6BB3B5-259B-4FCE-B4FB-E0AE417D7A03}" type="pres">
      <dgm:prSet presAssocID="{620E141D-FC7C-43CF-B8A9-28D198745DD9}" presName="horzThree" presStyleCnt="0"/>
      <dgm:spPr/>
    </dgm:pt>
    <dgm:pt modelId="{B6A8BFB1-339F-4A62-90DF-A2116F38558D}" type="pres">
      <dgm:prSet presAssocID="{26B95928-F64B-43F7-9A41-172C3800C0AB}" presName="sibSpaceTwo" presStyleCnt="0"/>
      <dgm:spPr/>
    </dgm:pt>
    <dgm:pt modelId="{48BB3339-EAC0-4846-A856-58F34DD8142E}" type="pres">
      <dgm:prSet presAssocID="{0544E1DE-DA41-46A8-8932-8C6C874867BE}" presName="vertTwo" presStyleCnt="0"/>
      <dgm:spPr/>
    </dgm:pt>
    <dgm:pt modelId="{726DC7A7-C3DE-4BDE-9821-202CE8B80203}" type="pres">
      <dgm:prSet presAssocID="{0544E1DE-DA41-46A8-8932-8C6C874867B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F2A4B6-AF44-42D9-95DF-530AD0F46EB7}" type="pres">
      <dgm:prSet presAssocID="{0544E1DE-DA41-46A8-8932-8C6C874867BE}" presName="parTransTwo" presStyleCnt="0"/>
      <dgm:spPr/>
    </dgm:pt>
    <dgm:pt modelId="{43AD5F62-BAF1-4477-A991-17A008FDA852}" type="pres">
      <dgm:prSet presAssocID="{0544E1DE-DA41-46A8-8932-8C6C874867BE}" presName="horzTwo" presStyleCnt="0"/>
      <dgm:spPr/>
    </dgm:pt>
    <dgm:pt modelId="{FD4E1B30-4AF9-4604-BFF8-C8BF2B2C5571}" type="pres">
      <dgm:prSet presAssocID="{85DD4DBA-6705-42D2-8B33-C3E93DFB87C9}" presName="vertThree" presStyleCnt="0"/>
      <dgm:spPr/>
    </dgm:pt>
    <dgm:pt modelId="{40665378-F173-43D5-B108-33DD290B7FBD}" type="pres">
      <dgm:prSet presAssocID="{85DD4DBA-6705-42D2-8B33-C3E93DFB87C9}" presName="txThree" presStyleLbl="node3" presStyleIdx="2" presStyleCnt="3" custScaleY="1772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39015EE-F608-482C-8F38-3350FCE0A63F}" type="pres">
      <dgm:prSet presAssocID="{85DD4DBA-6705-42D2-8B33-C3E93DFB87C9}" presName="horzThree" presStyleCnt="0"/>
      <dgm:spPr/>
    </dgm:pt>
  </dgm:ptLst>
  <dgm:cxnLst>
    <dgm:cxn modelId="{44BC1467-6EE8-8042-889E-57BFDF59DBFC}" type="presOf" srcId="{620E141D-FC7C-43CF-B8A9-28D198745DD9}" destId="{DE78C0B8-C3F2-4C1D-AF9C-841919E23DAA}" srcOrd="0" destOrd="0" presId="urn:microsoft.com/office/officeart/2005/8/layout/hierarchy4"/>
    <dgm:cxn modelId="{647F9F7E-4225-324F-AF23-A5769959CDFC}" type="presOf" srcId="{0544E1DE-DA41-46A8-8932-8C6C874867BE}" destId="{726DC7A7-C3DE-4BDE-9821-202CE8B80203}" srcOrd="0" destOrd="0" presId="urn:microsoft.com/office/officeart/2005/8/layout/hierarchy4"/>
    <dgm:cxn modelId="{18689397-8653-42A8-ADFF-EDA1BA77EB85}" srcId="{2B911663-951D-4F62-B287-A46AA322CBF6}" destId="{3B54F5D9-1480-48C3-A6BF-6A03DFD89A10}" srcOrd="0" destOrd="0" parTransId="{78FB75E6-FA95-4333-A6DB-1ACB96BCFC03}" sibTransId="{DD2ED72B-ADB2-4A29-9C5F-98F0886E1B7C}"/>
    <dgm:cxn modelId="{C18DC24F-F121-374C-851F-8486E8C5234F}" type="presOf" srcId="{3B54F5D9-1480-48C3-A6BF-6A03DFD89A10}" destId="{698C88BF-9D5E-4C79-B843-6A2FC622229A}" srcOrd="0" destOrd="0" presId="urn:microsoft.com/office/officeart/2005/8/layout/hierarchy4"/>
    <dgm:cxn modelId="{08D9495D-1738-7048-AFA1-D32AC5D3F2B4}" type="presOf" srcId="{3F00E93D-5A63-4061-AEBC-67F0FE132A29}" destId="{B3150314-7F09-4519-8832-F1D00A271EAE}" srcOrd="0" destOrd="0" presId="urn:microsoft.com/office/officeart/2005/8/layout/hierarchy4"/>
    <dgm:cxn modelId="{02B20F8E-FDD5-4FC6-82F0-965A7527A6F0}" srcId="{0544E1DE-DA41-46A8-8932-8C6C874867BE}" destId="{85DD4DBA-6705-42D2-8B33-C3E93DFB87C9}" srcOrd="0" destOrd="0" parTransId="{CCE4F81C-AA2D-407E-922F-A2655E7B43D0}" sibTransId="{573D169C-203C-4BB4-AABD-8833E92BC493}"/>
    <dgm:cxn modelId="{84F8B67C-0E1C-8A40-9F75-236B06D7CFF8}" type="presOf" srcId="{85DD4DBA-6705-42D2-8B33-C3E93DFB87C9}" destId="{40665378-F173-43D5-B108-33DD290B7FBD}" srcOrd="0" destOrd="0" presId="urn:microsoft.com/office/officeart/2005/8/layout/hierarchy4"/>
    <dgm:cxn modelId="{11077820-715D-4661-88CB-D9B7DDCE5FDE}" srcId="{3B54F5D9-1480-48C3-A6BF-6A03DFD89A10}" destId="{AEF1D37D-4580-4D7B-9A01-AE12B0C9A412}" srcOrd="0" destOrd="0" parTransId="{E1EBFF4F-7E4B-4E92-A4C7-28D3AC68A964}" sibTransId="{26B95928-F64B-43F7-9A41-172C3800C0AB}"/>
    <dgm:cxn modelId="{6C5416A1-5570-4A4B-9073-CFCF8B07C35C}" srcId="{3B54F5D9-1480-48C3-A6BF-6A03DFD89A10}" destId="{0544E1DE-DA41-46A8-8932-8C6C874867BE}" srcOrd="1" destOrd="0" parTransId="{B090AD7B-7AB3-41CD-BAB5-1980D8065E0A}" sibTransId="{061F3935-258F-4709-AFE5-1F6328CD62B1}"/>
    <dgm:cxn modelId="{CEC79839-055C-4744-BEE6-5E4898447B89}" type="presOf" srcId="{AEF1D37D-4580-4D7B-9A01-AE12B0C9A412}" destId="{6E7AF9CB-0642-4498-8CC5-109B57C4E1DB}" srcOrd="0" destOrd="0" presId="urn:microsoft.com/office/officeart/2005/8/layout/hierarchy4"/>
    <dgm:cxn modelId="{CBC4CBC6-0518-D841-B8D7-06290C68980D}" type="presOf" srcId="{111508B5-998E-49BF-8C76-26BA1279A71B}" destId="{0225CE0E-FCAC-427F-B4F0-2F0881AE2F68}" srcOrd="0" destOrd="0" presId="urn:microsoft.com/office/officeart/2005/8/layout/hierarchy4"/>
    <dgm:cxn modelId="{962E50D1-B4AF-4DAE-B648-FEFA870F9744}" srcId="{3F00E93D-5A63-4061-AEBC-67F0FE132A29}" destId="{111508B5-998E-49BF-8C76-26BA1279A71B}" srcOrd="0" destOrd="0" parTransId="{6A4A78F3-D0C3-4D06-B718-4E68CC113E58}" sibTransId="{4ABAD227-0DA9-48EF-99C3-366E7C102164}"/>
    <dgm:cxn modelId="{DE0AEBC6-CDCA-C841-9B31-9F0EF1B42D48}" type="presOf" srcId="{2B911663-951D-4F62-B287-A46AA322CBF6}" destId="{66F43F73-99CA-4C75-924D-7FF97AEDC786}" srcOrd="0" destOrd="0" presId="urn:microsoft.com/office/officeart/2005/8/layout/hierarchy4"/>
    <dgm:cxn modelId="{0CE3D6CD-0351-4E77-A164-4D877015D50E}" srcId="{AEF1D37D-4580-4D7B-9A01-AE12B0C9A412}" destId="{620E141D-FC7C-43CF-B8A9-28D198745DD9}" srcOrd="1" destOrd="0" parTransId="{CBD84B1A-EE7C-4308-A9C7-32B411343B63}" sibTransId="{122D87AF-7CC2-4E81-8161-3C6925EABC7F}"/>
    <dgm:cxn modelId="{0D4FDD4E-93A9-44A4-B947-66EF52DB2BC5}" srcId="{AEF1D37D-4580-4D7B-9A01-AE12B0C9A412}" destId="{3F00E93D-5A63-4061-AEBC-67F0FE132A29}" srcOrd="0" destOrd="0" parTransId="{2038B733-07FB-4720-8B26-731AF2A9D2CC}" sibTransId="{1A58B7EF-DC6B-4A36-9C14-7A528EF5B96B}"/>
    <dgm:cxn modelId="{D64DB7A1-C9F6-3C4B-9719-DBFCDFD20209}" type="presParOf" srcId="{66F43F73-99CA-4C75-924D-7FF97AEDC786}" destId="{AC0C609D-35A5-47CB-92B3-6E7A29393E54}" srcOrd="0" destOrd="0" presId="urn:microsoft.com/office/officeart/2005/8/layout/hierarchy4"/>
    <dgm:cxn modelId="{47816406-FE4F-3E48-9011-AB7765C6230E}" type="presParOf" srcId="{AC0C609D-35A5-47CB-92B3-6E7A29393E54}" destId="{698C88BF-9D5E-4C79-B843-6A2FC622229A}" srcOrd="0" destOrd="0" presId="urn:microsoft.com/office/officeart/2005/8/layout/hierarchy4"/>
    <dgm:cxn modelId="{CB1E8B19-86C4-F841-A4F2-8B3773E9BB9B}" type="presParOf" srcId="{AC0C609D-35A5-47CB-92B3-6E7A29393E54}" destId="{AAC72DAD-3152-4003-BB90-A2039B47205B}" srcOrd="1" destOrd="0" presId="urn:microsoft.com/office/officeart/2005/8/layout/hierarchy4"/>
    <dgm:cxn modelId="{FE7352D4-FFD0-F74E-AD6E-4E7CE466FA6C}" type="presParOf" srcId="{AC0C609D-35A5-47CB-92B3-6E7A29393E54}" destId="{F2495680-4235-4CD6-94C5-ED7C05869927}" srcOrd="2" destOrd="0" presId="urn:microsoft.com/office/officeart/2005/8/layout/hierarchy4"/>
    <dgm:cxn modelId="{BA3E9D21-585D-2240-AA11-915B2A7BE75F}" type="presParOf" srcId="{F2495680-4235-4CD6-94C5-ED7C05869927}" destId="{2F5072A9-75F6-4015-BD35-163F7172C09E}" srcOrd="0" destOrd="0" presId="urn:microsoft.com/office/officeart/2005/8/layout/hierarchy4"/>
    <dgm:cxn modelId="{9C5CB021-CCB5-EC46-8E93-943696D4F219}" type="presParOf" srcId="{2F5072A9-75F6-4015-BD35-163F7172C09E}" destId="{6E7AF9CB-0642-4498-8CC5-109B57C4E1DB}" srcOrd="0" destOrd="0" presId="urn:microsoft.com/office/officeart/2005/8/layout/hierarchy4"/>
    <dgm:cxn modelId="{940CA737-4B66-454D-917B-93206152177E}" type="presParOf" srcId="{2F5072A9-75F6-4015-BD35-163F7172C09E}" destId="{AE0866D7-AE5B-4DED-84FF-53420726678D}" srcOrd="1" destOrd="0" presId="urn:microsoft.com/office/officeart/2005/8/layout/hierarchy4"/>
    <dgm:cxn modelId="{41206ADA-4C13-7744-B3B2-51DAF01CDA15}" type="presParOf" srcId="{2F5072A9-75F6-4015-BD35-163F7172C09E}" destId="{0DE35344-964B-4389-9E76-0FD7960E3C00}" srcOrd="2" destOrd="0" presId="urn:microsoft.com/office/officeart/2005/8/layout/hierarchy4"/>
    <dgm:cxn modelId="{F91F624E-7975-3446-9F27-999813C47C85}" type="presParOf" srcId="{0DE35344-964B-4389-9E76-0FD7960E3C00}" destId="{D5E3B321-9821-4E42-8D4F-F430FA36D6BB}" srcOrd="0" destOrd="0" presId="urn:microsoft.com/office/officeart/2005/8/layout/hierarchy4"/>
    <dgm:cxn modelId="{45FD40DE-E7EF-8F46-8DE6-E67A4436517A}" type="presParOf" srcId="{D5E3B321-9821-4E42-8D4F-F430FA36D6BB}" destId="{B3150314-7F09-4519-8832-F1D00A271EAE}" srcOrd="0" destOrd="0" presId="urn:microsoft.com/office/officeart/2005/8/layout/hierarchy4"/>
    <dgm:cxn modelId="{36FE39D2-0707-984F-8827-2088E339F69C}" type="presParOf" srcId="{D5E3B321-9821-4E42-8D4F-F430FA36D6BB}" destId="{F9F449B1-2E08-4063-96E2-ABBE384066A9}" srcOrd="1" destOrd="0" presId="urn:microsoft.com/office/officeart/2005/8/layout/hierarchy4"/>
    <dgm:cxn modelId="{B4766393-5B6E-4E41-B2CF-3AB9B499FC9F}" type="presParOf" srcId="{D5E3B321-9821-4E42-8D4F-F430FA36D6BB}" destId="{D54AD821-D130-4323-9756-2C9D62DB366D}" srcOrd="2" destOrd="0" presId="urn:microsoft.com/office/officeart/2005/8/layout/hierarchy4"/>
    <dgm:cxn modelId="{FE0ED87C-3324-244A-BF2B-A842CBA2E8C6}" type="presParOf" srcId="{D54AD821-D130-4323-9756-2C9D62DB366D}" destId="{496D0E47-2C96-495F-94D4-C400813C6EB3}" srcOrd="0" destOrd="0" presId="urn:microsoft.com/office/officeart/2005/8/layout/hierarchy4"/>
    <dgm:cxn modelId="{E7EC3324-71A2-9642-B375-D270EF55D196}" type="presParOf" srcId="{496D0E47-2C96-495F-94D4-C400813C6EB3}" destId="{0225CE0E-FCAC-427F-B4F0-2F0881AE2F68}" srcOrd="0" destOrd="0" presId="urn:microsoft.com/office/officeart/2005/8/layout/hierarchy4"/>
    <dgm:cxn modelId="{950184BE-6A1C-0D41-84D8-396ECB865C5F}" type="presParOf" srcId="{496D0E47-2C96-495F-94D4-C400813C6EB3}" destId="{87D3AA85-E210-4B4A-96B6-7F760BF8D372}" srcOrd="1" destOrd="0" presId="urn:microsoft.com/office/officeart/2005/8/layout/hierarchy4"/>
    <dgm:cxn modelId="{C9AB2943-8377-1C4D-9793-510D609F84ED}" type="presParOf" srcId="{0DE35344-964B-4389-9E76-0FD7960E3C00}" destId="{DDEB5785-A1DE-49B6-A712-AC7196C45E4B}" srcOrd="1" destOrd="0" presId="urn:microsoft.com/office/officeart/2005/8/layout/hierarchy4"/>
    <dgm:cxn modelId="{5A540978-6F02-1948-B6DC-DB7E801E157D}" type="presParOf" srcId="{0DE35344-964B-4389-9E76-0FD7960E3C00}" destId="{ED5D9EF2-EA92-4EC8-93CC-0D9FAEFB9BDA}" srcOrd="2" destOrd="0" presId="urn:microsoft.com/office/officeart/2005/8/layout/hierarchy4"/>
    <dgm:cxn modelId="{B706D858-97F7-7E48-984C-146F576813D7}" type="presParOf" srcId="{ED5D9EF2-EA92-4EC8-93CC-0D9FAEFB9BDA}" destId="{DE78C0B8-C3F2-4C1D-AF9C-841919E23DAA}" srcOrd="0" destOrd="0" presId="urn:microsoft.com/office/officeart/2005/8/layout/hierarchy4"/>
    <dgm:cxn modelId="{C8452631-9516-C04E-9544-0B74021D97F1}" type="presParOf" srcId="{ED5D9EF2-EA92-4EC8-93CC-0D9FAEFB9BDA}" destId="{FE6BB3B5-259B-4FCE-B4FB-E0AE417D7A03}" srcOrd="1" destOrd="0" presId="urn:microsoft.com/office/officeart/2005/8/layout/hierarchy4"/>
    <dgm:cxn modelId="{158FDBBF-EE62-A346-B9C5-151BE7153FBD}" type="presParOf" srcId="{F2495680-4235-4CD6-94C5-ED7C05869927}" destId="{B6A8BFB1-339F-4A62-90DF-A2116F38558D}" srcOrd="1" destOrd="0" presId="urn:microsoft.com/office/officeart/2005/8/layout/hierarchy4"/>
    <dgm:cxn modelId="{14DEC87D-0CFA-1C43-82EC-E734CB61490E}" type="presParOf" srcId="{F2495680-4235-4CD6-94C5-ED7C05869927}" destId="{48BB3339-EAC0-4846-A856-58F34DD8142E}" srcOrd="2" destOrd="0" presId="urn:microsoft.com/office/officeart/2005/8/layout/hierarchy4"/>
    <dgm:cxn modelId="{C6FE87B0-2943-8A40-8EA1-5FA0829FAFB6}" type="presParOf" srcId="{48BB3339-EAC0-4846-A856-58F34DD8142E}" destId="{726DC7A7-C3DE-4BDE-9821-202CE8B80203}" srcOrd="0" destOrd="0" presId="urn:microsoft.com/office/officeart/2005/8/layout/hierarchy4"/>
    <dgm:cxn modelId="{9CF7B608-42BE-BD4B-A2A6-1ACD91D98D7E}" type="presParOf" srcId="{48BB3339-EAC0-4846-A856-58F34DD8142E}" destId="{55F2A4B6-AF44-42D9-95DF-530AD0F46EB7}" srcOrd="1" destOrd="0" presId="urn:microsoft.com/office/officeart/2005/8/layout/hierarchy4"/>
    <dgm:cxn modelId="{8680C95A-0D5D-E646-A6CA-996443B23B2F}" type="presParOf" srcId="{48BB3339-EAC0-4846-A856-58F34DD8142E}" destId="{43AD5F62-BAF1-4477-A991-17A008FDA852}" srcOrd="2" destOrd="0" presId="urn:microsoft.com/office/officeart/2005/8/layout/hierarchy4"/>
    <dgm:cxn modelId="{BF85934E-FB52-C94B-AB62-A8838D220715}" type="presParOf" srcId="{43AD5F62-BAF1-4477-A991-17A008FDA852}" destId="{FD4E1B30-4AF9-4604-BFF8-C8BF2B2C5571}" srcOrd="0" destOrd="0" presId="urn:microsoft.com/office/officeart/2005/8/layout/hierarchy4"/>
    <dgm:cxn modelId="{09E5D7EC-A84D-EC4A-B78C-6AACB3A587FE}" type="presParOf" srcId="{FD4E1B30-4AF9-4604-BFF8-C8BF2B2C5571}" destId="{40665378-F173-43D5-B108-33DD290B7FBD}" srcOrd="0" destOrd="0" presId="urn:microsoft.com/office/officeart/2005/8/layout/hierarchy4"/>
    <dgm:cxn modelId="{DF6DEF8D-D6CF-1F47-91A7-38C9070A3F44}" type="presParOf" srcId="{FD4E1B30-4AF9-4604-BFF8-C8BF2B2C5571}" destId="{239015EE-F608-482C-8F38-3350FCE0A6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60403-48DE-9542-8416-1E8B6018467D}">
      <dsp:nvSpPr>
        <dsp:cNvPr id="0" name=""/>
        <dsp:cNvSpPr/>
      </dsp:nvSpPr>
      <dsp:spPr>
        <a:xfrm>
          <a:off x="-5613630" y="-859367"/>
          <a:ext cx="6683664" cy="6683664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D3791-CD9E-5C44-92F4-EB587AFBF0C5}">
      <dsp:nvSpPr>
        <dsp:cNvPr id="0" name=""/>
        <dsp:cNvSpPr/>
      </dsp:nvSpPr>
      <dsp:spPr>
        <a:xfrm>
          <a:off x="560137" y="381703"/>
          <a:ext cx="7257147" cy="76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27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Interactive Introduction</a:t>
          </a:r>
          <a:endParaRPr lang="it-IT" sz="2300" kern="1200" dirty="0"/>
        </a:p>
      </dsp:txBody>
      <dsp:txXfrm>
        <a:off x="560137" y="381703"/>
        <a:ext cx="7257147" cy="763804"/>
      </dsp:txXfrm>
    </dsp:sp>
    <dsp:sp modelId="{30A7171C-28DC-4F43-A544-C28F1E6F2022}">
      <dsp:nvSpPr>
        <dsp:cNvPr id="0" name=""/>
        <dsp:cNvSpPr/>
      </dsp:nvSpPr>
      <dsp:spPr>
        <a:xfrm>
          <a:off x="82759" y="286228"/>
          <a:ext cx="954755" cy="95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1EED3-791E-C549-AA65-1D42B13BD755}">
      <dsp:nvSpPr>
        <dsp:cNvPr id="0" name=""/>
        <dsp:cNvSpPr/>
      </dsp:nvSpPr>
      <dsp:spPr>
        <a:xfrm>
          <a:off x="998043" y="1527609"/>
          <a:ext cx="6819240" cy="76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27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Group Exercise 1 – The Challenge of Team Working</a:t>
          </a:r>
          <a:endParaRPr lang="it-IT" sz="2300" b="1" kern="1200" dirty="0"/>
        </a:p>
      </dsp:txBody>
      <dsp:txXfrm>
        <a:off x="998043" y="1527609"/>
        <a:ext cx="6819240" cy="763804"/>
      </dsp:txXfrm>
    </dsp:sp>
    <dsp:sp modelId="{B257100B-C68A-4447-A214-B4B591B535A7}">
      <dsp:nvSpPr>
        <dsp:cNvPr id="0" name=""/>
        <dsp:cNvSpPr/>
      </dsp:nvSpPr>
      <dsp:spPr>
        <a:xfrm>
          <a:off x="520666" y="1432133"/>
          <a:ext cx="954755" cy="95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8C1E6-A217-B84D-91EA-877A689D6C1E}">
      <dsp:nvSpPr>
        <dsp:cNvPr id="0" name=""/>
        <dsp:cNvSpPr/>
      </dsp:nvSpPr>
      <dsp:spPr>
        <a:xfrm>
          <a:off x="998043" y="2673514"/>
          <a:ext cx="6819240" cy="76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27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Individual Exercise – Assessment of Team Working in Your Own Organisation</a:t>
          </a:r>
          <a:endParaRPr lang="it-IT" sz="2300" b="1" kern="1200" dirty="0"/>
        </a:p>
      </dsp:txBody>
      <dsp:txXfrm>
        <a:off x="998043" y="2673514"/>
        <a:ext cx="6819240" cy="763804"/>
      </dsp:txXfrm>
    </dsp:sp>
    <dsp:sp modelId="{F09ED14A-FBCD-2248-A97D-A96E8FC37F0D}">
      <dsp:nvSpPr>
        <dsp:cNvPr id="0" name=""/>
        <dsp:cNvSpPr/>
      </dsp:nvSpPr>
      <dsp:spPr>
        <a:xfrm>
          <a:off x="520666" y="2578039"/>
          <a:ext cx="954755" cy="95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B9FD4-4656-2B4E-877F-E11C02ED4BC7}">
      <dsp:nvSpPr>
        <dsp:cNvPr id="0" name=""/>
        <dsp:cNvSpPr/>
      </dsp:nvSpPr>
      <dsp:spPr>
        <a:xfrm>
          <a:off x="560137" y="3819420"/>
          <a:ext cx="7257147" cy="76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27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Group Exercise 2 – Enhancing EQ for Improving Performance in Teams</a:t>
          </a:r>
          <a:endParaRPr lang="it-IT" sz="2300" b="1" kern="1200" dirty="0"/>
        </a:p>
      </dsp:txBody>
      <dsp:txXfrm>
        <a:off x="560137" y="3819420"/>
        <a:ext cx="7257147" cy="763804"/>
      </dsp:txXfrm>
    </dsp:sp>
    <dsp:sp modelId="{7845F0C6-A68A-0345-A71B-60D05C4D6BC6}">
      <dsp:nvSpPr>
        <dsp:cNvPr id="0" name=""/>
        <dsp:cNvSpPr/>
      </dsp:nvSpPr>
      <dsp:spPr>
        <a:xfrm>
          <a:off x="82759" y="3723944"/>
          <a:ext cx="954755" cy="95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A76C2-CA99-47F9-8677-0B31531E3411}">
      <dsp:nvSpPr>
        <dsp:cNvPr id="0" name=""/>
        <dsp:cNvSpPr/>
      </dsp:nvSpPr>
      <dsp:spPr>
        <a:xfrm>
          <a:off x="2782856" y="1693646"/>
          <a:ext cx="2776603" cy="13424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Ability to switch styles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(</a:t>
          </a:r>
          <a:r>
            <a:rPr lang="en-GB" sz="240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cf</a:t>
          </a:r>
          <a:r>
            <a:rPr lang="en-GB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golf clubs)</a:t>
          </a:r>
          <a:endParaRPr lang="en-GB" sz="24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3189480" y="1890244"/>
        <a:ext cx="1963355" cy="949259"/>
      </dsp:txXfrm>
    </dsp:sp>
    <dsp:sp modelId="{42E8B5E0-95A2-4BDC-9B72-EBFDFC15AE6F}">
      <dsp:nvSpPr>
        <dsp:cNvPr id="0" name=""/>
        <dsp:cNvSpPr/>
      </dsp:nvSpPr>
      <dsp:spPr>
        <a:xfrm rot="16200000">
          <a:off x="4052351" y="1264820"/>
          <a:ext cx="237613" cy="422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087993" y="1385017"/>
        <a:ext cx="166329" cy="253663"/>
      </dsp:txXfrm>
    </dsp:sp>
    <dsp:sp modelId="{FD2B6457-208F-4895-A804-4130CFD5897E}">
      <dsp:nvSpPr>
        <dsp:cNvPr id="0" name=""/>
        <dsp:cNvSpPr/>
      </dsp:nvSpPr>
      <dsp:spPr>
        <a:xfrm>
          <a:off x="2981833" y="1866"/>
          <a:ext cx="2378649" cy="12434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Teamwork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178" y="183965"/>
        <a:ext cx="1681959" cy="879254"/>
      </dsp:txXfrm>
    </dsp:sp>
    <dsp:sp modelId="{213BEC86-BC86-465C-9BC8-149611A629A8}">
      <dsp:nvSpPr>
        <dsp:cNvPr id="0" name=""/>
        <dsp:cNvSpPr/>
      </dsp:nvSpPr>
      <dsp:spPr>
        <a:xfrm rot="20106252">
          <a:off x="5274461" y="1569917"/>
          <a:ext cx="308261" cy="422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5278758" y="1673937"/>
        <a:ext cx="215783" cy="253663"/>
      </dsp:txXfrm>
    </dsp:sp>
    <dsp:sp modelId="{051FDCE4-5928-467C-9E62-3C8517610B8C}">
      <dsp:nvSpPr>
        <dsp:cNvPr id="0" name=""/>
        <dsp:cNvSpPr/>
      </dsp:nvSpPr>
      <dsp:spPr>
        <a:xfrm>
          <a:off x="5280419" y="587121"/>
          <a:ext cx="2763323" cy="12434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Arial" panose="020B0604020202020204" pitchFamily="34" charset="0"/>
              <a:cs typeface="Arial" panose="020B0604020202020204" pitchFamily="34" charset="0"/>
            </a:rPr>
            <a:t>Pace-setting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5098" y="769220"/>
        <a:ext cx="1953965" cy="879254"/>
      </dsp:txXfrm>
    </dsp:sp>
    <dsp:sp modelId="{67177616-65AA-4380-893E-5AA30516C1D6}">
      <dsp:nvSpPr>
        <dsp:cNvPr id="0" name=""/>
        <dsp:cNvSpPr/>
      </dsp:nvSpPr>
      <dsp:spPr>
        <a:xfrm rot="1312675">
          <a:off x="5315790" y="2657178"/>
          <a:ext cx="219469" cy="422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5318161" y="2729466"/>
        <a:ext cx="153628" cy="253663"/>
      </dsp:txXfrm>
    </dsp:sp>
    <dsp:sp modelId="{F564EFA6-A401-47B2-A4F4-65C6C4ECC20D}">
      <dsp:nvSpPr>
        <dsp:cNvPr id="0" name=""/>
        <dsp:cNvSpPr/>
      </dsp:nvSpPr>
      <dsp:spPr>
        <a:xfrm>
          <a:off x="5210474" y="2756586"/>
          <a:ext cx="2969003" cy="12434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Arial" panose="020B0604020202020204" pitchFamily="34" charset="0"/>
              <a:cs typeface="Arial" panose="020B0604020202020204" pitchFamily="34" charset="0"/>
            </a:rPr>
            <a:t>Coaching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5274" y="2938685"/>
        <a:ext cx="2099403" cy="879254"/>
      </dsp:txXfrm>
    </dsp:sp>
    <dsp:sp modelId="{D428AB06-F28B-42CC-AC70-A05A5F464D2E}">
      <dsp:nvSpPr>
        <dsp:cNvPr id="0" name=""/>
        <dsp:cNvSpPr/>
      </dsp:nvSpPr>
      <dsp:spPr>
        <a:xfrm rot="9556337">
          <a:off x="2809495" y="2631312"/>
          <a:ext cx="197963" cy="422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866962" y="2705357"/>
        <a:ext cx="138574" cy="253663"/>
      </dsp:txXfrm>
    </dsp:sp>
    <dsp:sp modelId="{2996D0A7-C9C2-4613-B7A7-AD96099BAFF3}">
      <dsp:nvSpPr>
        <dsp:cNvPr id="0" name=""/>
        <dsp:cNvSpPr/>
      </dsp:nvSpPr>
      <dsp:spPr>
        <a:xfrm>
          <a:off x="311644" y="2686603"/>
          <a:ext cx="2732759" cy="12434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Arial" panose="020B0604020202020204" pitchFamily="34" charset="0"/>
              <a:cs typeface="Arial" panose="020B0604020202020204" pitchFamily="34" charset="0"/>
            </a:rPr>
            <a:t>Visionary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847" y="2868702"/>
        <a:ext cx="1932353" cy="879254"/>
      </dsp:txXfrm>
    </dsp:sp>
    <dsp:sp modelId="{72783B93-CF6D-466D-9B9D-3F443BE5A72C}">
      <dsp:nvSpPr>
        <dsp:cNvPr id="0" name=""/>
        <dsp:cNvSpPr/>
      </dsp:nvSpPr>
      <dsp:spPr>
        <a:xfrm rot="12312346">
          <a:off x="2749948" y="1560118"/>
          <a:ext cx="321132" cy="422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841701" y="1665187"/>
        <a:ext cx="224792" cy="253663"/>
      </dsp:txXfrm>
    </dsp:sp>
    <dsp:sp modelId="{736239EB-F20D-4ABE-9971-9609F2944FF1}">
      <dsp:nvSpPr>
        <dsp:cNvPr id="0" name=""/>
        <dsp:cNvSpPr/>
      </dsp:nvSpPr>
      <dsp:spPr>
        <a:xfrm>
          <a:off x="451574" y="587122"/>
          <a:ext cx="2527092" cy="12434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Arial" panose="020B0604020202020204" pitchFamily="34" charset="0"/>
              <a:cs typeface="Arial" panose="020B0604020202020204" pitchFamily="34" charset="0"/>
            </a:rPr>
            <a:t>Democratic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658" y="769221"/>
        <a:ext cx="1786924" cy="879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88BF-9D5E-4C79-B843-6A2FC622229A}">
      <dsp:nvSpPr>
        <dsp:cNvPr id="0" name=""/>
        <dsp:cNvSpPr/>
      </dsp:nvSpPr>
      <dsp:spPr>
        <a:xfrm>
          <a:off x="830" y="1202"/>
          <a:ext cx="7239228" cy="100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Focus on:</a:t>
          </a:r>
          <a:endParaRPr lang="en-GB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05" y="30677"/>
        <a:ext cx="7180278" cy="947405"/>
      </dsp:txXfrm>
    </dsp:sp>
    <dsp:sp modelId="{6E7AF9CB-0642-4498-8CC5-109B57C4E1DB}">
      <dsp:nvSpPr>
        <dsp:cNvPr id="0" name=""/>
        <dsp:cNvSpPr/>
      </dsp:nvSpPr>
      <dsp:spPr>
        <a:xfrm>
          <a:off x="7896" y="1102198"/>
          <a:ext cx="4719656" cy="100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Person</a:t>
          </a:r>
          <a:endParaRPr lang="en-GB" sz="4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71" y="1131673"/>
        <a:ext cx="4660706" cy="947405"/>
      </dsp:txXfrm>
    </dsp:sp>
    <dsp:sp modelId="{B3150314-7F09-4519-8832-F1D00A271EAE}">
      <dsp:nvSpPr>
        <dsp:cNvPr id="0" name=""/>
        <dsp:cNvSpPr/>
      </dsp:nvSpPr>
      <dsp:spPr>
        <a:xfrm>
          <a:off x="7896" y="2203194"/>
          <a:ext cx="2311291" cy="100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 expertise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71" y="2232669"/>
        <a:ext cx="2252341" cy="947405"/>
      </dsp:txXfrm>
    </dsp:sp>
    <dsp:sp modelId="{0225CE0E-FCAC-427F-B4F0-2F0881AE2F68}">
      <dsp:nvSpPr>
        <dsp:cNvPr id="0" name=""/>
        <dsp:cNvSpPr/>
      </dsp:nvSpPr>
      <dsp:spPr>
        <a:xfrm>
          <a:off x="1276241" y="3245450"/>
          <a:ext cx="2311291" cy="100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Longer term goals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5716" y="3274925"/>
        <a:ext cx="2252341" cy="947405"/>
      </dsp:txXfrm>
    </dsp:sp>
    <dsp:sp modelId="{DE78C0B8-C3F2-4C1D-AF9C-841919E23DAA}">
      <dsp:nvSpPr>
        <dsp:cNvPr id="0" name=""/>
        <dsp:cNvSpPr/>
      </dsp:nvSpPr>
      <dsp:spPr>
        <a:xfrm>
          <a:off x="2416262" y="2203194"/>
          <a:ext cx="2311291" cy="100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Increase motivation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5737" y="2232669"/>
        <a:ext cx="2252341" cy="947405"/>
      </dsp:txXfrm>
    </dsp:sp>
    <dsp:sp modelId="{726DC7A7-C3DE-4BDE-9821-202CE8B80203}">
      <dsp:nvSpPr>
        <dsp:cNvPr id="0" name=""/>
        <dsp:cNvSpPr/>
      </dsp:nvSpPr>
      <dsp:spPr>
        <a:xfrm>
          <a:off x="4921701" y="1102198"/>
          <a:ext cx="2311291" cy="100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>
              <a:latin typeface="Arial" panose="020B0604020202020204" pitchFamily="34" charset="0"/>
              <a:cs typeface="Arial" panose="020B0604020202020204" pitchFamily="34" charset="0"/>
            </a:rPr>
            <a:t>Task</a:t>
          </a:r>
          <a:endParaRPr lang="en-GB" sz="4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1176" y="1131673"/>
        <a:ext cx="2252341" cy="947405"/>
      </dsp:txXfrm>
    </dsp:sp>
    <dsp:sp modelId="{40665378-F173-43D5-B108-33DD290B7FBD}">
      <dsp:nvSpPr>
        <dsp:cNvPr id="0" name=""/>
        <dsp:cNvSpPr/>
      </dsp:nvSpPr>
      <dsp:spPr>
        <a:xfrm>
          <a:off x="4926209" y="2203194"/>
          <a:ext cx="2302275" cy="178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Short-term goals; risk of micro-management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8444" y="2255429"/>
        <a:ext cx="2197805" cy="167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pPr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pPr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x-none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316E6DE-DA96-714A-A523-82DA5B9F7F0B}" type="slidenum">
              <a:rPr lang="en-GB" altLang="it-IT">
                <a:latin typeface="Calibri" charset="0"/>
              </a:rPr>
              <a:pPr/>
              <a:t>14</a:t>
            </a:fld>
            <a:endParaRPr lang="en-GB" alt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6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it-IT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8696A1A-1D73-F44A-8F0B-FBC3686C0EAF}" type="slidenum">
              <a:rPr lang="en-GB" altLang="it-IT">
                <a:latin typeface="Calibri" charset="0"/>
              </a:rPr>
              <a:pPr/>
              <a:t>15</a:t>
            </a:fld>
            <a:endParaRPr lang="en-GB" alt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0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BDD8800F-E061-E947-98CC-935F8B75A5B4}" type="slidenum">
              <a:rPr lang="en-GB" altLang="it-IT"/>
              <a:pPr>
                <a:spcBef>
                  <a:spcPct val="0"/>
                </a:spcBef>
              </a:pPr>
              <a:t>19</a:t>
            </a:fld>
            <a:endParaRPr lang="en-GB" altLang="it-IT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alt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1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42048"/>
            <a:ext cx="9144000" cy="867124"/>
          </a:xfrm>
        </p:spPr>
        <p:txBody>
          <a:bodyPr anchor="b"/>
          <a:lstStyle>
            <a:lvl1pPr algn="ctr">
              <a:defRPr sz="4500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5209172"/>
            <a:ext cx="6858000" cy="9923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1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4A32-25FE-8F48-AAFA-447236822156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2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947853"/>
            <a:ext cx="1971675" cy="5229110"/>
          </a:xfrm>
        </p:spPr>
        <p:txBody>
          <a:bodyPr vert="eaVert"/>
          <a:lstStyle>
            <a:lvl1pPr>
              <a:defRPr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947853"/>
            <a:ext cx="5800725" cy="5229109"/>
          </a:xfrm>
        </p:spPr>
        <p:txBody>
          <a:bodyPr vert="eaVer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F3DC-FF95-D545-8B64-6ABA8614293E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7" name="Segnaposto titolo 1"/>
          <p:cNvSpPr txBox="1">
            <a:spLocks/>
          </p:cNvSpPr>
          <p:nvPr userDrawn="1"/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D3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2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 marL="207450" algn="just">
              <a:lnSpc>
                <a:spcPct val="100000"/>
              </a:lnSpc>
              <a:spcAft>
                <a:spcPts val="600"/>
              </a:spcAft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FD7-F894-DF44-8FFE-608848D37E88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206-53D8-3447-AAD0-F18D076EAFE1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3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056640"/>
            <a:ext cx="3886200" cy="5120323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056640"/>
            <a:ext cx="3886200" cy="5120323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AF80-539A-1948-BAFD-D8DEA8E7C5A2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3680" y="1067848"/>
            <a:ext cx="4264502" cy="82391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3680" y="1891760"/>
            <a:ext cx="4264502" cy="4107596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57774" y="1067848"/>
            <a:ext cx="4285504" cy="82391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7774" y="1891760"/>
            <a:ext cx="4285504" cy="4107596"/>
          </a:xfrm>
        </p:spPr>
        <p:txBody>
          <a:bodyPr anchor="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B7B-09DE-BD42-A29A-0615A13D9D25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4608850" y="12032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8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369-B0F1-5543-B8BF-0288E5A10DF7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6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05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D82-552E-E448-9F84-118D39D8499D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5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19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5155010" cy="5346538"/>
          </a:xfrm>
        </p:spPr>
        <p:txBody>
          <a:bodyPr/>
          <a:lstStyle>
            <a:lvl1pPr algn="just">
              <a:lnSpc>
                <a:spcPct val="100000"/>
              </a:lnSpc>
              <a:defRPr sz="2400"/>
            </a:lvl1pPr>
            <a:lvl2pPr algn="just">
              <a:lnSpc>
                <a:spcPct val="100000"/>
              </a:lnSpc>
              <a:defRPr sz="2100"/>
            </a:lvl2pPr>
            <a:lvl3pPr algn="just">
              <a:lnSpc>
                <a:spcPct val="100000"/>
              </a:lnSpc>
              <a:defRPr sz="1800"/>
            </a:lvl3pPr>
            <a:lvl4pPr algn="just">
              <a:lnSpc>
                <a:spcPct val="100000"/>
              </a:lnSpc>
              <a:defRPr sz="1500"/>
            </a:lvl4pPr>
            <a:lvl5pPr algn="just"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523220"/>
          </a:xfrm>
        </p:spPr>
        <p:txBody>
          <a:bodyPr>
            <a:spAutoFit/>
          </a:bodyPr>
          <a:lstStyle>
            <a:lvl1pPr marL="0" indent="0" algn="just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3BA-0A74-354F-9027-CF5D2E951204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629840" y="1067848"/>
            <a:ext cx="2949179" cy="823912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80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515501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523220"/>
          </a:xfrm>
        </p:spPr>
        <p:txBody>
          <a:bodyPr>
            <a:spAutoFit/>
          </a:bodyPr>
          <a:lstStyle>
            <a:lvl1pPr marL="0" indent="0" algn="just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FD54-8DF9-E946-8835-04A08E63D92E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629840" y="1067848"/>
            <a:ext cx="2949179" cy="823912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14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tif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5"/>
          <a:stretch/>
        </p:blipFill>
        <p:spPr>
          <a:xfrm>
            <a:off x="-1" y="1335"/>
            <a:ext cx="9144001" cy="898665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134249"/>
            <a:ext cx="7886700" cy="4965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855424" y="6333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A92C-A493-E54D-8695-BEA372A37DAC}" type="datetime1">
              <a:rPr lang="it-IT" smtClean="0"/>
              <a:t>13/02/17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2 – </a:t>
            </a:r>
            <a:r>
              <a:rPr lang="it-IT" dirty="0" err="1" smtClean="0"/>
              <a:t>Understanding</a:t>
            </a:r>
            <a:r>
              <a:rPr lang="it-IT" dirty="0" smtClean="0"/>
              <a:t> Leadership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06576" y="6333964"/>
            <a:ext cx="50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7B32-7EE3-4B47-8E3B-B3A98341C450}" type="slidenum">
              <a:rPr lang="fr-FR" smtClean="0"/>
              <a:pPr/>
              <a:t>‹n.›</a:t>
            </a:fld>
            <a:endParaRPr lang="fr-FR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332" y="90667"/>
            <a:ext cx="900636" cy="720000"/>
          </a:xfrm>
          <a:prstGeom prst="rect">
            <a:avLst/>
          </a:prstGeom>
        </p:spPr>
      </p:pic>
      <p:sp>
        <p:nvSpPr>
          <p:cNvPr id="12" name="CasellaDiTesto 11"/>
          <p:cNvSpPr txBox="1"/>
          <p:nvPr userDrawn="1"/>
        </p:nvSpPr>
        <p:spPr>
          <a:xfrm>
            <a:off x="1078968" y="127501"/>
            <a:ext cx="26292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dist"/>
            <a:r>
              <a:rPr lang="it-IT" spc="40" baseline="0" dirty="0" smtClean="0">
                <a:solidFill>
                  <a:schemeClr val="bg1"/>
                </a:solidFill>
              </a:rPr>
              <a:t>COUNCIL OF EUROPE</a:t>
            </a:r>
          </a:p>
          <a:p>
            <a:pPr algn="dist"/>
            <a:r>
              <a:rPr lang="it-IT" dirty="0" smtClean="0">
                <a:solidFill>
                  <a:schemeClr val="bg1"/>
                </a:solidFill>
              </a:rPr>
              <a:t>CONSEIL DE L’EUROPE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" y="5883964"/>
            <a:ext cx="104491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r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D347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Stage 1 – Leadership for Organisations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6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PERFORMANCE </a:t>
            </a:r>
            <a:r>
              <a:rPr lang="it-IT" smtClean="0"/>
              <a:t>MIND-SET (previous </a:t>
            </a:r>
            <a:r>
              <a:rPr lang="it-IT" dirty="0" err="1" smtClean="0"/>
              <a:t>materials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0476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00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and Behaviour</a:t>
            </a:r>
            <a:endParaRPr lang="en-GB" dirty="0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33475"/>
          <a:ext cx="7887182" cy="417261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943591"/>
                <a:gridCol w="3943591"/>
              </a:tblGrid>
              <a:tr h="69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FIXED </a:t>
                      </a:r>
                      <a:r>
                        <a:rPr lang="en-GB" sz="1400" dirty="0">
                          <a:effectLst/>
                        </a:rPr>
                        <a:t>MINDSET</a:t>
                      </a:r>
                      <a:endParaRPr lang="it-IT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GROWTH-ORIENTED MINDSET</a:t>
                      </a:r>
                      <a:endParaRPr lang="it-IT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</a:tr>
              <a:tr h="6954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Avoids challenges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Embraces challenges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</a:tr>
              <a:tr h="6954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Gives up easily in the face of obstacles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Persists in the face of setbacks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</a:tr>
              <a:tr h="6954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Does not see effort as a worthwhile investment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Sees effort as the path to mastery and good performance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</a:tr>
              <a:tr h="6954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Ignores criticism that can be useful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>
                          <a:effectLst/>
                        </a:rPr>
                        <a:t>Learns from the criticism of others</a:t>
                      </a:r>
                      <a:endParaRPr lang="it-IT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</a:tr>
              <a:tr h="6954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 dirty="0">
                          <a:effectLst/>
                        </a:rPr>
                        <a:t>Feels threatened by the success of others</a:t>
                      </a:r>
                      <a:endParaRPr lang="it-IT" sz="16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GB" sz="1600" b="0" dirty="0">
                          <a:effectLst/>
                        </a:rPr>
                        <a:t>Finds lessons and inspiration in the success of others</a:t>
                      </a:r>
                      <a:endParaRPr lang="it-IT" sz="16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7081" marR="67081" marT="0" marB="0"/>
                </a:tc>
              </a:tr>
            </a:tbl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29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170555" y="0"/>
            <a:ext cx="4973445" cy="892415"/>
          </a:xfrm>
        </p:spPr>
        <p:txBody>
          <a:bodyPr/>
          <a:lstStyle/>
          <a:p>
            <a:r>
              <a:rPr lang="en-GB" dirty="0"/>
              <a:t>The importance of mind-sets on organisational behaviour</a:t>
            </a:r>
            <a:endParaRPr lang="en-GB" sz="24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51731"/>
            <a:ext cx="7886700" cy="492918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28650" y="1206483"/>
            <a:ext cx="4453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foundation of good performance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is good leadership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... </a:t>
            </a:r>
            <a:r>
              <a:rPr lang="en-GB" dirty="0">
                <a:solidFill>
                  <a:schemeClr val="bg1"/>
                </a:solidFill>
              </a:rPr>
              <a:t>the foundation of good leadership </a:t>
            </a:r>
          </a:p>
          <a:p>
            <a:r>
              <a:rPr lang="en-GB" b="1" dirty="0">
                <a:solidFill>
                  <a:schemeClr val="bg1"/>
                </a:solidFill>
              </a:rPr>
              <a:t>is a performance-oriented mind-set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4" name="Angolo ripiegato 13"/>
          <p:cNvSpPr/>
          <p:nvPr/>
        </p:nvSpPr>
        <p:spPr>
          <a:xfrm>
            <a:off x="7352783" y="1206483"/>
            <a:ext cx="1590495" cy="148195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Higher achievements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Angolo ripiegato 14"/>
          <p:cNvSpPr/>
          <p:nvPr/>
        </p:nvSpPr>
        <p:spPr>
          <a:xfrm>
            <a:off x="7351317" y="2875344"/>
            <a:ext cx="1590495" cy="148195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Sense </a:t>
            </a:r>
            <a:r>
              <a:rPr lang="en-GB" sz="1600" smtClean="0">
                <a:solidFill>
                  <a:schemeClr val="tx1"/>
                </a:solidFill>
              </a:rPr>
              <a:t>of confidence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Angolo ripiegato 15"/>
          <p:cNvSpPr/>
          <p:nvPr/>
        </p:nvSpPr>
        <p:spPr>
          <a:xfrm>
            <a:off x="7351316" y="4544205"/>
            <a:ext cx="1590495" cy="148195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Will-power to </a:t>
            </a:r>
            <a:r>
              <a:rPr lang="en-GB" sz="1600" smtClean="0">
                <a:solidFill>
                  <a:schemeClr val="tx1"/>
                </a:solidFill>
              </a:rPr>
              <a:t>overcome obstacles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7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EMOTIONAL INTELLIGENCE (previous </a:t>
            </a:r>
            <a:r>
              <a:rPr lang="it-IT" dirty="0" err="1" smtClean="0"/>
              <a:t>materials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0476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09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Alternative climates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GB" altLang="en-US" smtClean="0"/>
              <a:t>Leadership can create a climate of: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b="1" smtClean="0"/>
              <a:t>Resonance / harmony</a:t>
            </a:r>
          </a:p>
          <a:p>
            <a:pPr marL="3429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altLang="en-US" smtClean="0"/>
              <a:t>or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b="1" smtClean="0"/>
              <a:t>Dissonance / disharmony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GB" altLang="en-US" smtClean="0"/>
          </a:p>
          <a:p>
            <a:pPr eaLnBrk="1" fontAlgn="auto" hangingPunct="1">
              <a:buFont typeface="Arial"/>
              <a:buChar char="•"/>
              <a:defRPr/>
            </a:pPr>
            <a:r>
              <a:rPr lang="en-GB" altLang="en-US" smtClean="0"/>
              <a:t>Leadership can also be: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mtClean="0"/>
              <a:t>O</a:t>
            </a:r>
            <a:r>
              <a:rPr lang="en-GB" altLang="en-US" b="1" smtClean="0"/>
              <a:t>ut of touch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GB" altLang="en-US" smtClean="0"/>
          </a:p>
          <a:p>
            <a:pPr marL="36000" indent="0" algn="ctr" eaLnBrk="1" fontAlgn="auto" hangingPunct="1">
              <a:buFont typeface="Arial"/>
              <a:buNone/>
              <a:defRPr/>
            </a:pPr>
            <a:r>
              <a:rPr lang="en-GB" altLang="en-US" sz="2800" b="1" i="1" smtClean="0"/>
              <a:t>    What are the consequences of each climate on performance in a municipality?</a:t>
            </a:r>
            <a:endParaRPr lang="en-GB" altLang="en-US" sz="2800" b="1" i="1" dirty="0"/>
          </a:p>
        </p:txBody>
      </p:sp>
      <p:sp>
        <p:nvSpPr>
          <p:cNvPr id="1741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B0B2FB0-240A-5F40-8B00-8559BBEFD3FC}" type="slidenum">
              <a:rPr lang="en-GB" altLang="it-IT">
                <a:solidFill>
                  <a:srgbClr val="898989"/>
                </a:solidFill>
              </a:rPr>
              <a:pPr/>
              <a:t>14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&amp;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6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Effects of climate on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3188" y="1268413"/>
          <a:ext cx="8840787" cy="3303588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2947987"/>
              </a:tblGrid>
              <a:tr h="3635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entury Gothic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entury Gothic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entury Gothic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RESONANCE</a:t>
                      </a:r>
                    </a:p>
                  </a:txBody>
                  <a:tcPr marL="87630" marR="8763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entury Gothic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entury Gothic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entury Gothic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DISSONANCE</a:t>
                      </a:r>
                    </a:p>
                  </a:txBody>
                  <a:tcPr marL="87630" marR="8763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entury Gothic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entury Gothic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entury Gothic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 OF TOUCH</a:t>
                      </a:r>
                    </a:p>
                  </a:txBody>
                  <a:tcPr marL="87630" marR="8763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40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entury Gothic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entury Gothic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entury Gothic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Drives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GB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Facilitates team-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working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GB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Promotes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initiatives</a:t>
                      </a:r>
                    </a:p>
                  </a:txBody>
                  <a:tcPr marL="87630" marR="8763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entury Gothic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entury Gothic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entury Gothic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Low morale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endParaRPr kumimoji="0" lang="en-GB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Conflict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endParaRPr kumimoji="0" lang="en-GB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Short-termism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endParaRPr kumimoji="0" lang="en-GB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Not joined 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working</a:t>
                      </a:r>
                    </a:p>
                  </a:txBody>
                  <a:tcPr marL="87630" marR="8763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entury Gothic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entury Gothic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entury Gothic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entury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Offers no vision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endParaRPr kumimoji="0" lang="en-GB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Risks anarchy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endParaRPr kumimoji="0" lang="en-GB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Sense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irrelevance</a:t>
                      </a:r>
                    </a:p>
                  </a:txBody>
                  <a:tcPr marL="87630" marR="8763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18449" name="Segnaposto numero diapositiva 2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E61A46-A786-E34D-AE6A-2F37FEB375AA}" type="slidenum">
              <a:rPr lang="en-GB" altLang="it-IT">
                <a:solidFill>
                  <a:srgbClr val="898989"/>
                </a:solidFill>
              </a:rPr>
              <a:pPr/>
              <a:t>15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8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8BFC772-AE88-E244-9C6F-F548C33B072B}" type="slidenum">
              <a:rPr lang="en-GB" altLang="it-IT">
                <a:solidFill>
                  <a:srgbClr val="898989"/>
                </a:solidFill>
              </a:rPr>
              <a:pPr/>
              <a:t>16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170362" y="0"/>
            <a:ext cx="4973637" cy="954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EQ competences</a:t>
            </a:r>
            <a:endParaRPr lang="en-GB" alt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09550" y="1817688"/>
            <a:ext cx="3960813" cy="1798637"/>
          </a:xfrm>
          <a:prstGeom prst="ellipse">
            <a:avLst/>
          </a:prstGeom>
          <a:gradFill rotWithShape="1">
            <a:gsLst>
              <a:gs pos="0">
                <a:srgbClr val="6378B7"/>
              </a:gs>
              <a:gs pos="50000">
                <a:srgbClr val="4564B1"/>
              </a:gs>
              <a:gs pos="100000">
                <a:srgbClr val="3856A1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SELF-AWARENESS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SELF-MANAGEMENT</a:t>
            </a:r>
          </a:p>
        </p:txBody>
      </p:sp>
      <p:cxnSp>
        <p:nvCxnSpPr>
          <p:cNvPr id="6" name="Elbow Connector 5"/>
          <p:cNvCxnSpPr>
            <a:stCxn id="4" idx="6"/>
            <a:endCxn id="10" idx="2"/>
          </p:cNvCxnSpPr>
          <p:nvPr/>
        </p:nvCxnSpPr>
        <p:spPr>
          <a:xfrm>
            <a:off x="4170363" y="2716213"/>
            <a:ext cx="812800" cy="315436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983163" y="4970463"/>
            <a:ext cx="3960812" cy="1798637"/>
          </a:xfrm>
          <a:prstGeom prst="ellipse">
            <a:avLst/>
          </a:prstGeom>
          <a:gradFill rotWithShape="1">
            <a:gsLst>
              <a:gs pos="0">
                <a:srgbClr val="6378B7"/>
              </a:gs>
              <a:gs pos="50000">
                <a:srgbClr val="4564B1"/>
              </a:gs>
              <a:gs pos="100000">
                <a:srgbClr val="3856A1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20487" name="Rettangolo 6"/>
          <p:cNvSpPr>
            <a:spLocks noChangeArrowheads="1"/>
          </p:cNvSpPr>
          <p:nvPr/>
        </p:nvSpPr>
        <p:spPr bwMode="auto">
          <a:xfrm>
            <a:off x="827088" y="1235075"/>
            <a:ext cx="3151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/>
              <a:t>THE INDIVIDUAL </a:t>
            </a:r>
            <a:endParaRPr lang="en-GB" altLang="it-IT" sz="2800"/>
          </a:p>
        </p:txBody>
      </p:sp>
      <p:sp>
        <p:nvSpPr>
          <p:cNvPr id="20488" name="Rettangolo 7"/>
          <p:cNvSpPr>
            <a:spLocks noChangeArrowheads="1"/>
          </p:cNvSpPr>
          <p:nvPr/>
        </p:nvSpPr>
        <p:spPr bwMode="auto">
          <a:xfrm>
            <a:off x="3132138" y="433387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n-US" sz="2800" b="1"/>
              <a:t>SOCIAL MANAGEMENT</a:t>
            </a:r>
          </a:p>
        </p:txBody>
      </p:sp>
      <p:sp>
        <p:nvSpPr>
          <p:cNvPr id="20489" name="Rettangolo 8"/>
          <p:cNvSpPr>
            <a:spLocks noChangeArrowheads="1"/>
          </p:cNvSpPr>
          <p:nvPr/>
        </p:nvSpPr>
        <p:spPr bwMode="auto">
          <a:xfrm>
            <a:off x="3132138" y="3871913"/>
            <a:ext cx="3913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/>
              <a:t>SOCIAL AWARENESS</a:t>
            </a:r>
            <a:endParaRPr lang="en-GB" altLang="it-IT" sz="2800"/>
          </a:p>
        </p:txBody>
      </p:sp>
      <p:sp>
        <p:nvSpPr>
          <p:cNvPr id="11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0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Blocks to self-awareness</a:t>
            </a:r>
            <a:endParaRPr lang="en-GB" altLang="en-US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7275"/>
            <a:ext cx="3886200" cy="5119688"/>
          </a:xfrm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Natural self-defence mechanisms</a:t>
            </a:r>
          </a:p>
          <a:p>
            <a:pPr eaLnBrk="1" hangingPunct="1"/>
            <a:r>
              <a:rPr lang="en-GB" altLang="en-US"/>
              <a:t>Rationalisation</a:t>
            </a:r>
          </a:p>
          <a:p>
            <a:pPr eaLnBrk="1" hangingPunct="1"/>
            <a:r>
              <a:rPr lang="en-GB" altLang="en-US"/>
              <a:t>Delusions</a:t>
            </a:r>
          </a:p>
          <a:p>
            <a:pPr eaLnBrk="1" hangingPunct="1"/>
            <a:r>
              <a:rPr lang="en-GB" altLang="en-US"/>
              <a:t>Optimism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7275"/>
            <a:ext cx="3886200" cy="5119688"/>
          </a:xfrm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Fear of being candid</a:t>
            </a:r>
          </a:p>
          <a:p>
            <a:pPr eaLnBrk="1" hangingPunct="1"/>
            <a:r>
              <a:rPr lang="en-GB" altLang="en-US"/>
              <a:t>Giving more weight to what confirms self-image</a:t>
            </a:r>
          </a:p>
          <a:p>
            <a:pPr eaLnBrk="1" hangingPunct="1"/>
            <a:r>
              <a:rPr lang="en-GB" altLang="en-US"/>
              <a:t>Lack of feedback</a:t>
            </a:r>
          </a:p>
          <a:p>
            <a:pPr eaLnBrk="1" hangingPunct="1"/>
            <a:r>
              <a:rPr lang="en-GB" altLang="en-US"/>
              <a:t>Not actively seeking out areas for development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fld id="{A5DC57A2-DA3C-FA46-A865-EB3FC6BB3BEA}" type="slidenum">
              <a:rPr lang="en-GB" altLang="en-US"/>
              <a:pPr eaLnBrk="0" hangingPunct="0"/>
              <a:t>17</a:t>
            </a:fld>
            <a:endParaRPr lang="en-GB" altLang="en-US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4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67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Impact on performance</a:t>
            </a:r>
            <a:endParaRPr lang="en-GB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GB" altLang="en-US" b="1" smtClean="0"/>
              <a:t>Good EQ can: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mtClean="0"/>
              <a:t>Keep anger and frustration under control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mtClean="0"/>
              <a:t>Inspire people to give results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mtClean="0"/>
              <a:t>Give meaning to work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mtClean="0"/>
              <a:t>Generate a feel-good factor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mtClean="0"/>
              <a:t>Welcomes humour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mtClean="0"/>
              <a:t>Facilitates empathy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altLang="en-US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altLang="en-US" smtClean="0"/>
          </a:p>
          <a:p>
            <a:pPr marL="342900" lvl="1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altLang="en-US" sz="2800" b="1" i="1" smtClean="0"/>
              <a:t>Does talking with your boss leave you with a good or bad feeling?</a:t>
            </a:r>
            <a:endParaRPr lang="en-GB" altLang="en-US" sz="2800" b="1" i="1" dirty="0"/>
          </a:p>
        </p:txBody>
      </p:sp>
      <p:sp>
        <p:nvSpPr>
          <p:cNvPr id="2253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ECF3B16-F677-144B-8765-F9DF82E998D5}" type="slidenum">
              <a:rPr lang="en-GB" altLang="it-IT">
                <a:solidFill>
                  <a:srgbClr val="898989"/>
                </a:solidFill>
              </a:rPr>
              <a:pPr/>
              <a:t>18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4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3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Impact on climate</a:t>
            </a:r>
            <a:endParaRPr lang="en-GB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GB" altLang="en-US" dirty="0" smtClean="0"/>
              <a:t>Sober mood helps manage difficult situations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GB" altLang="en-US" dirty="0" smtClean="0"/>
              <a:t>Anxiety suggests pay more attention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GB" altLang="en-US" dirty="0" smtClean="0"/>
              <a:t>Anger can focus on urgent problems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GB" altLang="en-US" dirty="0" smtClean="0"/>
              <a:t>Distress reduces ability to respond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GB" altLang="en-US" dirty="0" smtClean="0"/>
              <a:t>Laughter enhances ability to respond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GB" altLang="en-US" dirty="0" smtClean="0"/>
          </a:p>
          <a:p>
            <a:pPr marL="36000" indent="0" algn="ctr" eaLnBrk="1" fontAlgn="auto" hangingPunct="1">
              <a:buFont typeface="Arial"/>
              <a:buNone/>
              <a:defRPr/>
            </a:pPr>
            <a:r>
              <a:rPr lang="en-GB" altLang="en-US" sz="2800" b="1" i="1" dirty="0" smtClean="0"/>
              <a:t>Do you recognise the influence of your own mood?</a:t>
            </a:r>
            <a:endParaRPr lang="en-GB" altLang="en-US" sz="2800" b="1" i="1" dirty="0"/>
          </a:p>
        </p:txBody>
      </p:sp>
      <p:sp>
        <p:nvSpPr>
          <p:cNvPr id="2355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E49FBFF-36D2-BC48-BD1F-37218746EE10}" type="slidenum">
              <a:rPr lang="en-GB" altLang="it-IT">
                <a:solidFill>
                  <a:srgbClr val="898989"/>
                </a:solidFill>
              </a:rPr>
              <a:pPr/>
              <a:t>19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20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Learning Outcomes</a:t>
            </a:r>
          </a:p>
          <a:p>
            <a:pPr lvl="1"/>
            <a:r>
              <a:rPr lang="en-GB" dirty="0"/>
              <a:t>Participants acquire competences to understand their own and others’ emotional intelligence attitudes and make them functional within a team</a:t>
            </a:r>
            <a:endParaRPr lang="it-IT" dirty="0"/>
          </a:p>
          <a:p>
            <a:pPr lvl="1"/>
            <a:r>
              <a:rPr lang="en-GB" dirty="0"/>
              <a:t>Participants understand and experience the value of facilitation for effective team-working.</a:t>
            </a:r>
            <a:endParaRPr lang="it-IT" dirty="0"/>
          </a:p>
          <a:p>
            <a:pPr lvl="1"/>
            <a:r>
              <a:rPr lang="en-GB" dirty="0"/>
              <a:t>Participants acquire competences to assess the level of team-working in their organisation.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Module Overview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Learning Objectives</a:t>
            </a:r>
          </a:p>
          <a:p>
            <a:pPr lvl="1"/>
            <a:r>
              <a:rPr lang="en-GB" dirty="0"/>
              <a:t>To understand the kind of mind-set that is better aligned with good performance within a performance-oriented organisation.</a:t>
            </a:r>
            <a:endParaRPr lang="it-IT" dirty="0"/>
          </a:p>
          <a:p>
            <a:pPr lvl="1"/>
            <a:r>
              <a:rPr lang="en-GB" dirty="0"/>
              <a:t>To understand the importance of emotional intelligence (EQ) and its essential role in effective team working.</a:t>
            </a:r>
            <a:endParaRPr lang="it-IT" dirty="0"/>
          </a:p>
          <a:p>
            <a:pPr lvl="1"/>
            <a:r>
              <a:rPr lang="en-GB" dirty="0"/>
              <a:t>To recognise the importance of facilitation for effective team working, that in turn leads to improve public services performance.</a:t>
            </a:r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8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2"/>
          <p:cNvSpPr>
            <a:spLocks noGrp="1"/>
          </p:cNvSpPr>
          <p:nvPr>
            <p:ph type="body" idx="1"/>
          </p:nvPr>
        </p:nvSpPr>
        <p:spPr>
          <a:xfrm>
            <a:off x="233363" y="1068388"/>
            <a:ext cx="4265612" cy="823912"/>
          </a:xfrm>
        </p:spPr>
        <p:txBody>
          <a:bodyPr/>
          <a:lstStyle/>
          <a:p>
            <a:pPr eaLnBrk="1" hangingPunct="1"/>
            <a:r>
              <a:rPr lang="en-GB" altLang="en-US"/>
              <a:t>Qualities needed by manager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sz="half" idx="2"/>
          </p:nvPr>
        </p:nvSpPr>
        <p:spPr>
          <a:xfrm>
            <a:off x="233363" y="1892300"/>
            <a:ext cx="4265612" cy="4106863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Respect for staff / expertise</a:t>
            </a:r>
          </a:p>
          <a:p>
            <a:pPr eaLnBrk="1" hangingPunct="1"/>
            <a:r>
              <a:rPr lang="en-GB" altLang="en-US" dirty="0"/>
              <a:t>Empathy</a:t>
            </a:r>
          </a:p>
          <a:p>
            <a:pPr eaLnBrk="1" hangingPunct="1"/>
            <a:r>
              <a:rPr lang="en-GB" altLang="en-US" dirty="0"/>
              <a:t>Willingness to learn</a:t>
            </a:r>
          </a:p>
          <a:p>
            <a:pPr eaLnBrk="1" hangingPunct="1"/>
            <a:r>
              <a:rPr lang="en-GB" altLang="en-US" dirty="0"/>
              <a:t>Readiness to harness energies of staff</a:t>
            </a:r>
          </a:p>
          <a:p>
            <a:pPr eaLnBrk="1" hangingPunct="1"/>
            <a:r>
              <a:rPr lang="en-GB" altLang="en-US" dirty="0"/>
              <a:t>Readiness to delegate</a:t>
            </a:r>
          </a:p>
        </p:txBody>
      </p:sp>
      <p:sp>
        <p:nvSpPr>
          <p:cNvPr id="2560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725" y="1068388"/>
            <a:ext cx="4286250" cy="823912"/>
          </a:xfrm>
        </p:spPr>
        <p:txBody>
          <a:bodyPr/>
          <a:lstStyle/>
          <a:p>
            <a:pPr eaLnBrk="1" hangingPunct="1"/>
            <a:r>
              <a:rPr lang="en-GB" altLang="en-US"/>
              <a:t>Qualities needed by staff</a:t>
            </a:r>
          </a:p>
        </p:txBody>
      </p:sp>
      <p:sp>
        <p:nvSpPr>
          <p:cNvPr id="25604" name="Content Placeholder 5"/>
          <p:cNvSpPr>
            <a:spLocks noGrp="1"/>
          </p:cNvSpPr>
          <p:nvPr>
            <p:ph sz="quarter" idx="4"/>
          </p:nvPr>
        </p:nvSpPr>
        <p:spPr>
          <a:xfrm>
            <a:off x="4657725" y="1892300"/>
            <a:ext cx="4286250" cy="4106863"/>
          </a:xfrm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Capacity for initiative</a:t>
            </a:r>
          </a:p>
          <a:p>
            <a:pPr eaLnBrk="1" hangingPunct="1"/>
            <a:r>
              <a:rPr lang="en-GB" altLang="en-US"/>
              <a:t>Awareness of broad picture</a:t>
            </a:r>
          </a:p>
          <a:p>
            <a:pPr eaLnBrk="1" hangingPunct="1"/>
            <a:r>
              <a:rPr lang="en-GB" altLang="en-US"/>
              <a:t>Loyalty to organisation</a:t>
            </a:r>
          </a:p>
          <a:p>
            <a:pPr eaLnBrk="1" hangingPunct="1"/>
            <a:r>
              <a:rPr lang="en-GB" altLang="en-US"/>
              <a:t>Able to take responsibility</a:t>
            </a:r>
          </a:p>
          <a:p>
            <a:pPr eaLnBrk="1" hangingPunct="1"/>
            <a:r>
              <a:rPr lang="en-GB" altLang="en-US"/>
              <a:t>Awareness of pressures on manager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fld id="{8689B2E6-F429-3648-BE03-EEF04F33F4D2}" type="slidenum">
              <a:rPr lang="en-GB" altLang="en-US"/>
              <a:pPr eaLnBrk="0" hangingPunct="0"/>
              <a:t>20</a:t>
            </a:fld>
            <a:endParaRPr lang="en-GB" alt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170362" y="0"/>
            <a:ext cx="4973637" cy="954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Role of EQ in Upward Management</a:t>
            </a:r>
            <a:endParaRPr lang="en-GB" altLang="en-US" dirty="0" smtClean="0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>
            <a:noAutofit/>
          </a:bodyPr>
          <a:lstStyle/>
          <a:p>
            <a:r>
              <a:rPr lang="en-GB" sz="900" b="0" i="1" dirty="0" smtClean="0"/>
              <a:t>Stage 1</a:t>
            </a:r>
          </a:p>
          <a:p>
            <a:r>
              <a:rPr lang="en-GB" sz="900" b="0" i="1" dirty="0" smtClean="0"/>
              <a:t>Module 6 – Leadership Mind-sets for Team Working</a:t>
            </a:r>
            <a:endParaRPr lang="en-GB" sz="900" b="0" i="1" dirty="0"/>
          </a:p>
        </p:txBody>
      </p:sp>
    </p:spTree>
    <p:extLst>
      <p:ext uri="{BB962C8B-B14F-4D97-AF65-F5344CB8AC3E}">
        <p14:creationId xmlns:p14="http://schemas.microsoft.com/office/powerpoint/2010/main" val="43139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Leadership deals in hope</a:t>
            </a:r>
            <a:endParaRPr lang="en-GB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en-GB" altLang="en-US" dirty="0" smtClean="0"/>
          </a:p>
          <a:p>
            <a:pPr eaLnBrk="1" fontAlgn="auto" hangingPunct="1">
              <a:buFont typeface="Arial"/>
              <a:buChar char="•"/>
              <a:defRPr/>
            </a:pPr>
            <a:r>
              <a:rPr lang="en-GB" altLang="en-US" dirty="0" smtClean="0"/>
              <a:t>What hopes do your staff have?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GB" altLang="en-US" dirty="0" smtClean="0"/>
              <a:t>What hopes do you give them?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GB" altLang="en-US" dirty="0" smtClean="0"/>
          </a:p>
          <a:p>
            <a:pPr marL="36000" indent="0" algn="ctr" eaLnBrk="1" fontAlgn="auto" hangingPunct="1">
              <a:buFont typeface="Arial"/>
              <a:buNone/>
              <a:defRPr/>
            </a:pPr>
            <a:r>
              <a:rPr lang="en-GB" altLang="en-US" b="1" i="1" dirty="0" smtClean="0"/>
              <a:t>Reach into the source of hope.</a:t>
            </a:r>
            <a:endParaRPr lang="en-GB" altLang="en-US" b="1" i="1" dirty="0"/>
          </a:p>
        </p:txBody>
      </p:sp>
      <p:sp>
        <p:nvSpPr>
          <p:cNvPr id="2662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1055902-D431-724F-A25D-7D34399E647A}" type="slidenum">
              <a:rPr lang="en-GB" altLang="it-IT">
                <a:solidFill>
                  <a:srgbClr val="898989"/>
                </a:solidFill>
              </a:rPr>
              <a:pPr/>
              <a:t>21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4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881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EQ leadership styles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82846" y="1165225"/>
          <a:ext cx="8460432" cy="439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84238" y="5084763"/>
            <a:ext cx="82597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i="1"/>
              <a:t>What about a commanding style? </a:t>
            </a:r>
          </a:p>
          <a:p>
            <a:pPr algn="ctr" eaLnBrk="1" hangingPunct="1"/>
            <a:r>
              <a:rPr lang="en-GB" altLang="en-US" sz="2800" b="1" i="1"/>
              <a:t>What are the strengths and risks of each style?</a:t>
            </a:r>
          </a:p>
        </p:txBody>
      </p:sp>
      <p:sp>
        <p:nvSpPr>
          <p:cNvPr id="27653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B88B59B-4284-8C45-B662-4D14448EC852}" type="slidenum">
              <a:rPr lang="en-GB" altLang="it-IT">
                <a:solidFill>
                  <a:srgbClr val="898989"/>
                </a:solidFill>
              </a:rPr>
              <a:pPr/>
              <a:t>22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4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631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Commanding style</a:t>
            </a:r>
            <a:endParaRPr lang="en-GB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GB" altLang="en-US" b="1" dirty="0" smtClean="0"/>
              <a:t>The commanding style may be important in certain temporary circumstances: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dirty="0" smtClean="0"/>
              <a:t>Turning round an organisation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dirty="0" smtClean="0"/>
              <a:t>Eliminating bad habits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dirty="0" smtClean="0"/>
              <a:t>Removing poor performance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dirty="0" smtClean="0"/>
              <a:t>Dealing with a crisis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GB" altLang="en-US" dirty="0" smtClean="0"/>
          </a:p>
          <a:p>
            <a:pPr marL="36000" indent="0" algn="ctr" eaLnBrk="1" fontAlgn="auto" hangingPunct="1">
              <a:buFont typeface="Arial"/>
              <a:buNone/>
              <a:defRPr/>
            </a:pPr>
            <a:r>
              <a:rPr lang="en-GB" altLang="en-US" sz="2400" b="1" i="1" dirty="0" smtClean="0"/>
              <a:t>The commanding style needs high EQ if it is not your natural style</a:t>
            </a:r>
            <a:endParaRPr lang="en-GB" altLang="en-US" sz="2400" b="1" i="1" dirty="0"/>
          </a:p>
        </p:txBody>
      </p:sp>
      <p:sp>
        <p:nvSpPr>
          <p:cNvPr id="28676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37B4BB-5726-0849-8207-7211B8287195}" type="slidenum">
              <a:rPr lang="en-GB" altLang="it-IT">
                <a:solidFill>
                  <a:srgbClr val="898989"/>
                </a:solidFill>
              </a:rPr>
              <a:pPr/>
              <a:t>23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4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45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Coaching style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600" y="1209309"/>
          <a:ext cx="7240890" cy="431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52475" y="5497513"/>
            <a:ext cx="8191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i="1" dirty="0"/>
              <a:t>Every manager needs to be a coach; what EQ competences are necessary?</a:t>
            </a:r>
          </a:p>
        </p:txBody>
      </p:sp>
      <p:sp>
        <p:nvSpPr>
          <p:cNvPr id="29701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C266B71-9287-5442-9482-A1C662C5BC8C}" type="slidenum">
              <a:rPr lang="en-GB" altLang="it-IT">
                <a:solidFill>
                  <a:srgbClr val="898989"/>
                </a:solidFill>
              </a:rPr>
              <a:pPr/>
              <a:t>24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4 – </a:t>
            </a:r>
            <a:r>
              <a:rPr lang="en-GB" smtClean="0"/>
              <a:t>Leadership Mind-sets </a:t>
            </a:r>
            <a:r>
              <a:rPr lang="en-GB" dirty="0" smtClean="0"/>
              <a:t>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69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Module Structure</a:t>
            </a: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 </a:t>
            </a:r>
          </a:p>
        </p:txBody>
      </p:sp>
      <p:graphicFrame>
        <p:nvGraphicFramePr>
          <p:cNvPr id="8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53087"/>
              </p:ext>
            </p:extLst>
          </p:nvPr>
        </p:nvGraphicFramePr>
        <p:xfrm>
          <a:off x="628650" y="1134245"/>
          <a:ext cx="7886700" cy="496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b="1" dirty="0"/>
              <a:t>Mind-set</a:t>
            </a:r>
            <a:endParaRPr lang="it-IT" sz="2200" b="1" dirty="0"/>
          </a:p>
          <a:p>
            <a:pPr lvl="1"/>
            <a:r>
              <a:rPr lang="en-GB" dirty="0"/>
              <a:t>A mind-set is a set of assumptions or methods, held by one or more person, that is so established to create a strong incentive for groups to adopt or accept behaviours or choices based on it, and thus to shape a so called ‘groupthink’. A mind set can be </a:t>
            </a:r>
            <a:r>
              <a:rPr lang="en-GB" dirty="0" smtClean="0"/>
              <a:t>static</a:t>
            </a:r>
            <a:r>
              <a:rPr lang="en-GB" dirty="0" smtClean="0"/>
              <a:t>, </a:t>
            </a:r>
            <a:r>
              <a:rPr lang="en-GB" dirty="0"/>
              <a:t>or </a:t>
            </a:r>
            <a:r>
              <a:rPr lang="en-GB" dirty="0" smtClean="0"/>
              <a:t>growth oriented.  </a:t>
            </a:r>
            <a:r>
              <a:rPr lang="en-GB" dirty="0"/>
              <a:t>For the purpose of LAP, the expression ‘performance mind-set’ will be used to refer to a growth-oriented mind-set liable to positively influence the work an organisation towards collaboration, so to realise good governance. </a:t>
            </a:r>
            <a:endParaRPr lang="it-IT" dirty="0"/>
          </a:p>
          <a:p>
            <a:pPr marL="0" indent="0">
              <a:buNone/>
            </a:pPr>
            <a:endParaRPr lang="en-GB" sz="150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Emotional </a:t>
            </a:r>
            <a:r>
              <a:rPr lang="en-GB" sz="2000" b="1" dirty="0" smtClean="0"/>
              <a:t>Intelligence (EQ)</a:t>
            </a:r>
            <a:endParaRPr lang="en-GB" sz="2000" b="1" dirty="0"/>
          </a:p>
          <a:p>
            <a:pPr lvl="1"/>
            <a:r>
              <a:rPr lang="en-GB" sz="1700" dirty="0"/>
              <a:t>Emotional intelligence (EQ) is defined as a person’s ability to identify his/her ability emotions, understanding their relevance and their appropriateness in the specific context/situation.  </a:t>
            </a:r>
            <a:endParaRPr lang="it-IT" sz="1700" dirty="0"/>
          </a:p>
          <a:p>
            <a:pPr marL="0" indent="0">
              <a:buNone/>
            </a:pPr>
            <a:endParaRPr lang="it-IT" sz="15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5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0476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3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b="1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1</a:t>
            </a:r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781050" y="1286649"/>
            <a:ext cx="7886700" cy="4965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07450" indent="-171450" algn="just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just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just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just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just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Arial"/>
              <a:buNone/>
            </a:pPr>
            <a:r>
              <a:rPr lang="en-GB" sz="2600" b="1" dirty="0" smtClean="0"/>
              <a:t>Interactive introduction </a:t>
            </a:r>
          </a:p>
          <a:p>
            <a:pPr lvl="1"/>
            <a:r>
              <a:rPr lang="en-GB" dirty="0" smtClean="0"/>
              <a:t>Identify attitudes/behaviours related to people working in a </a:t>
            </a:r>
            <a:r>
              <a:rPr lang="en-GB" dirty="0" smtClean="0"/>
              <a:t>“</a:t>
            </a:r>
            <a:r>
              <a:rPr lang="en-GB" dirty="0" smtClean="0"/>
              <a:t>static</a:t>
            </a:r>
            <a:r>
              <a:rPr lang="en-GB" dirty="0" smtClean="0"/>
              <a:t> </a:t>
            </a:r>
            <a:r>
              <a:rPr lang="en-GB" dirty="0" smtClean="0"/>
              <a:t>min-set” and in a “</a:t>
            </a:r>
            <a:r>
              <a:rPr lang="en-GB" dirty="0" smtClean="0"/>
              <a:t>growth oriented </a:t>
            </a:r>
            <a:r>
              <a:rPr lang="en-GB" dirty="0" smtClean="0"/>
              <a:t>mind-set” organisation.</a:t>
            </a:r>
            <a:r>
              <a:rPr lang="it-IT" dirty="0" smtClean="0"/>
              <a:t> </a:t>
            </a:r>
            <a:endParaRPr lang="it-IT" b="1" dirty="0" smtClean="0"/>
          </a:p>
          <a:p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1711426" y="2854411"/>
            <a:ext cx="5721148" cy="3065440"/>
            <a:chOff x="358376" y="1009654"/>
            <a:chExt cx="8427248" cy="5243829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376" y="3425979"/>
              <a:ext cx="4797650" cy="23932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5210" y="1009654"/>
              <a:ext cx="3420414" cy="22590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1794" y="3336539"/>
              <a:ext cx="4423830" cy="29169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36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indent="0">
              <a:buNone/>
            </a:pPr>
            <a:r>
              <a:rPr lang="en-GB" sz="2600" b="1" dirty="0"/>
              <a:t>Group Exercise 1 – The Challenge of Team Working</a:t>
            </a:r>
            <a:endParaRPr lang="it-IT" sz="2600" b="1" dirty="0"/>
          </a:p>
          <a:p>
            <a:pPr lvl="1"/>
            <a:r>
              <a:rPr lang="en-GB" dirty="0"/>
              <a:t>In groups:</a:t>
            </a:r>
          </a:p>
          <a:p>
            <a:pPr lvl="2"/>
            <a:r>
              <a:rPr lang="en-GB" dirty="0"/>
              <a:t>assess your performance as a group during the interactive introduction;</a:t>
            </a:r>
            <a:endParaRPr lang="it-IT" dirty="0"/>
          </a:p>
          <a:p>
            <a:pPr lvl="2"/>
            <a:r>
              <a:rPr lang="en-GB" dirty="0"/>
              <a:t>identify consequences and solutions of obstacles that might arise when working in a team.</a:t>
            </a:r>
            <a:endParaRPr lang="it-IT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2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8873">
            <a:off x="3726225" y="3425141"/>
            <a:ext cx="4423830" cy="2916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9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0">
              <a:buNone/>
            </a:pPr>
            <a:r>
              <a:rPr lang="en-GB" sz="2900" b="1" dirty="0"/>
              <a:t>Individual </a:t>
            </a:r>
            <a:r>
              <a:rPr lang="en-GB" sz="2900" b="1" dirty="0" smtClean="0"/>
              <a:t>Exercise </a:t>
            </a:r>
            <a:r>
              <a:rPr lang="en-GB" sz="2900" b="1" dirty="0"/>
              <a:t>– Assessment of Team Working in Your Own Organisation</a:t>
            </a:r>
            <a:endParaRPr lang="it-IT" sz="2900" b="1" dirty="0"/>
          </a:p>
          <a:p>
            <a:pPr lvl="1"/>
            <a:r>
              <a:rPr lang="en-GB" dirty="0"/>
              <a:t>Work individually to assess a team working experience in your own organisation.</a:t>
            </a:r>
            <a:r>
              <a:rPr lang="it-IT" dirty="0"/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3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75" y="3277698"/>
            <a:ext cx="4797650" cy="2393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68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0">
              <a:buNone/>
            </a:pPr>
            <a:r>
              <a:rPr lang="en-GB" sz="2900" b="1" dirty="0"/>
              <a:t>Group Exercise 2 – Enhancing EQ for Improving Performance in Teams </a:t>
            </a:r>
          </a:p>
          <a:p>
            <a:pPr lvl="1"/>
            <a:r>
              <a:rPr lang="en-GB" dirty="0"/>
              <a:t>Work in groups (3-4 people) to identify positive effects that EQ competences have on team performances, as well actions/practices that could be used to develop/enhance such competences.</a:t>
            </a:r>
            <a:r>
              <a:rPr lang="it-IT" dirty="0"/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4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712">
            <a:off x="4456921" y="3633224"/>
            <a:ext cx="3420414" cy="2259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6 – Leadership Mind-sets for Team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61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Macintosh PowerPoint</Application>
  <PresentationFormat>Presentazione su schermo (4:3)</PresentationFormat>
  <Paragraphs>251</Paragraphs>
  <Slides>24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Calibri</vt:lpstr>
      <vt:lpstr>Century Gothic</vt:lpstr>
      <vt:lpstr>Mangal</vt:lpstr>
      <vt:lpstr>Symbol</vt:lpstr>
      <vt:lpstr>Times New Roman</vt:lpstr>
      <vt:lpstr>Wingdings</vt:lpstr>
      <vt:lpstr>Arial</vt:lpstr>
      <vt:lpstr>Tema di Office</vt:lpstr>
      <vt:lpstr>MODULE 6 – LEADERSHIP MIND-SETS FOR TEAM WORKING</vt:lpstr>
      <vt:lpstr>Module Overview</vt:lpstr>
      <vt:lpstr>Module Structure</vt:lpstr>
      <vt:lpstr>Working Definitions</vt:lpstr>
      <vt:lpstr>EXERCISES</vt:lpstr>
      <vt:lpstr>Exercise 1</vt:lpstr>
      <vt:lpstr>Exercise 2</vt:lpstr>
      <vt:lpstr>Exercise 3</vt:lpstr>
      <vt:lpstr>Exercise 4</vt:lpstr>
      <vt:lpstr>PERFORMANCE MIND-SET (previous materials)</vt:lpstr>
      <vt:lpstr>Thinking and Behaviour</vt:lpstr>
      <vt:lpstr>The importance of mind-sets on organisational behaviour</vt:lpstr>
      <vt:lpstr>EMOTIONAL INTELLIGENCE (previous materials)</vt:lpstr>
      <vt:lpstr>Alternative climates</vt:lpstr>
      <vt:lpstr>Effects of climate on performance</vt:lpstr>
      <vt:lpstr>EQ competences</vt:lpstr>
      <vt:lpstr>Blocks to self-awareness</vt:lpstr>
      <vt:lpstr>Impact on performance</vt:lpstr>
      <vt:lpstr>Impact on climate</vt:lpstr>
      <vt:lpstr>Role of EQ in Upward Management</vt:lpstr>
      <vt:lpstr>Leadership deals in hope</vt:lpstr>
      <vt:lpstr>EQ leadership styles</vt:lpstr>
      <vt:lpstr>Commanding style</vt:lpstr>
      <vt:lpstr>Coaching style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2017-02-13T10:14:42Z</dcterms:modified>
</cp:coreProperties>
</file>