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9" r:id="rId4"/>
    <p:sldId id="260" r:id="rId5"/>
    <p:sldId id="261" r:id="rId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4624" autoAdjust="0"/>
  </p:normalViewPr>
  <p:slideViewPr>
    <p:cSldViewPr snapToGrid="0">
      <p:cViewPr varScale="1">
        <p:scale>
          <a:sx n="72" d="100"/>
          <a:sy n="72" d="100"/>
        </p:scale>
        <p:origin x="63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a:extLst>
              <a:ext uri="{FF2B5EF4-FFF2-40B4-BE49-F238E27FC236}">
                <a16:creationId xmlns:a16="http://schemas.microsoft.com/office/drawing/2014/main" id="{0EE1F3DB-EA48-36D4-DFB9-CD39F8776BA1}"/>
              </a:ext>
            </a:extLst>
          </p:cNvPr>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D381D0CE-7F87-0A03-B18B-4927AC08BB72}"/>
              </a:ext>
            </a:extLst>
          </p:cNvPr>
          <p:cNvSpPr>
            <a:spLocks noGrp="1"/>
          </p:cNvSpPr>
          <p:nvPr>
            <p:ph type="dt" sz="half" idx="10"/>
          </p:nvPr>
        </p:nvSpPr>
        <p:spPr/>
        <p:txBody>
          <a:bodyPr/>
          <a:lstStyle>
            <a:lvl1pPr>
              <a:defRPr/>
            </a:lvl1pPr>
          </a:lstStyle>
          <a:p>
            <a:pPr>
              <a:defRPr/>
            </a:pPr>
            <a:fld id="{B7E88C0C-EC06-4520-9672-552667AD1A8B}" type="datetimeFigureOut">
              <a:rPr lang="en-GB"/>
              <a:pPr>
                <a:defRPr/>
              </a:pPr>
              <a:t>27/03/2024</a:t>
            </a:fld>
            <a:endParaRPr lang="en-GB" dirty="0"/>
          </a:p>
        </p:txBody>
      </p:sp>
      <p:sp>
        <p:nvSpPr>
          <p:cNvPr id="6" name="Footer Placeholder 4">
            <a:extLst>
              <a:ext uri="{FF2B5EF4-FFF2-40B4-BE49-F238E27FC236}">
                <a16:creationId xmlns:a16="http://schemas.microsoft.com/office/drawing/2014/main" id="{D4A525BF-8260-09D3-07C3-3DE43DBDF65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8B2CB4E-C01A-58F9-7982-7BC460A36CC0}"/>
              </a:ext>
            </a:extLst>
          </p:cNvPr>
          <p:cNvSpPr>
            <a:spLocks noGrp="1"/>
          </p:cNvSpPr>
          <p:nvPr>
            <p:ph type="sldNum" sz="quarter" idx="12"/>
          </p:nvPr>
        </p:nvSpPr>
        <p:spPr>
          <a:xfrm>
            <a:off x="531813" y="4529138"/>
            <a:ext cx="779462" cy="365125"/>
          </a:xfrm>
        </p:spPr>
        <p:txBody>
          <a:bodyPr/>
          <a:lstStyle>
            <a:lvl1pPr>
              <a:defRPr/>
            </a:lvl1pPr>
          </a:lstStyle>
          <a:p>
            <a:fld id="{1BEC9A97-A877-4E18-A33C-B08C5A45427E}" type="slidenum">
              <a:rPr lang="en-GB" altLang="fr-FR"/>
              <a:pPr/>
              <a:t>‹#›</a:t>
            </a:fld>
            <a:endParaRPr lang="en-GB" altLang="fr-FR"/>
          </a:p>
        </p:txBody>
      </p:sp>
    </p:spTree>
    <p:extLst>
      <p:ext uri="{BB962C8B-B14F-4D97-AF65-F5344CB8AC3E}">
        <p14:creationId xmlns:p14="http://schemas.microsoft.com/office/powerpoint/2010/main" val="55463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C99567E8-30E1-2958-B70A-D931C99C6ECC}"/>
              </a:ext>
            </a:extLst>
          </p:cNvPr>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13D97421-990C-B0F8-BC8B-A58BEE0E286C}"/>
              </a:ext>
            </a:extLst>
          </p:cNvPr>
          <p:cNvSpPr>
            <a:spLocks noGrp="1"/>
          </p:cNvSpPr>
          <p:nvPr>
            <p:ph type="dt" sz="half" idx="10"/>
          </p:nvPr>
        </p:nvSpPr>
        <p:spPr/>
        <p:txBody>
          <a:bodyPr/>
          <a:lstStyle>
            <a:lvl1pPr>
              <a:defRPr/>
            </a:lvl1pPr>
          </a:lstStyle>
          <a:p>
            <a:pPr>
              <a:defRPr/>
            </a:pPr>
            <a:fld id="{AB0EE673-46ED-4BF0-923B-3084D48B8CEA}" type="datetimeFigureOut">
              <a:rPr lang="en-GB"/>
              <a:pPr>
                <a:defRPr/>
              </a:pPr>
              <a:t>27/03/2024</a:t>
            </a:fld>
            <a:endParaRPr lang="en-GB" dirty="0"/>
          </a:p>
        </p:txBody>
      </p:sp>
      <p:sp>
        <p:nvSpPr>
          <p:cNvPr id="6" name="Footer Placeholder 4">
            <a:extLst>
              <a:ext uri="{FF2B5EF4-FFF2-40B4-BE49-F238E27FC236}">
                <a16:creationId xmlns:a16="http://schemas.microsoft.com/office/drawing/2014/main" id="{59B7C7BA-256E-AE6A-59AC-C17B22FF6BE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3A34D0D-4F58-14AC-781F-C370B46848C0}"/>
              </a:ext>
            </a:extLst>
          </p:cNvPr>
          <p:cNvSpPr>
            <a:spLocks noGrp="1"/>
          </p:cNvSpPr>
          <p:nvPr>
            <p:ph type="sldNum" sz="quarter" idx="12"/>
          </p:nvPr>
        </p:nvSpPr>
        <p:spPr>
          <a:xfrm>
            <a:off x="531813" y="3244850"/>
            <a:ext cx="779462" cy="365125"/>
          </a:xfrm>
        </p:spPr>
        <p:txBody>
          <a:bodyPr/>
          <a:lstStyle>
            <a:lvl1pPr>
              <a:defRPr/>
            </a:lvl1pPr>
          </a:lstStyle>
          <a:p>
            <a:fld id="{B57D6124-F0FF-490A-9729-7A3B97A2AB20}" type="slidenum">
              <a:rPr lang="en-GB" altLang="fr-FR"/>
              <a:pPr/>
              <a:t>‹#›</a:t>
            </a:fld>
            <a:endParaRPr lang="en-GB" altLang="fr-FR"/>
          </a:p>
        </p:txBody>
      </p:sp>
    </p:spTree>
    <p:extLst>
      <p:ext uri="{BB962C8B-B14F-4D97-AF65-F5344CB8AC3E}">
        <p14:creationId xmlns:p14="http://schemas.microsoft.com/office/powerpoint/2010/main" val="166844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946F47D-263B-ABFA-784D-57828DE844F7}"/>
              </a:ext>
            </a:extLst>
          </p:cNvPr>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5" name="TextBox 4">
            <a:extLst>
              <a:ext uri="{FF2B5EF4-FFF2-40B4-BE49-F238E27FC236}">
                <a16:creationId xmlns:a16="http://schemas.microsoft.com/office/drawing/2014/main" id="{D6003477-3AA7-A1AD-3A6D-F74115290688}"/>
              </a:ext>
            </a:extLst>
          </p:cNvPr>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6" name="TextBox 5">
            <a:extLst>
              <a:ext uri="{FF2B5EF4-FFF2-40B4-BE49-F238E27FC236}">
                <a16:creationId xmlns:a16="http://schemas.microsoft.com/office/drawing/2014/main" id="{41CC056E-BFD6-A299-BA24-6DCA62DB786F}"/>
              </a:ext>
            </a:extLst>
          </p:cNvPr>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41E7C957-0CF3-2EBF-BA54-7AAA92496A96}"/>
              </a:ext>
            </a:extLst>
          </p:cNvPr>
          <p:cNvSpPr>
            <a:spLocks noGrp="1"/>
          </p:cNvSpPr>
          <p:nvPr>
            <p:ph type="dt" sz="half" idx="14"/>
          </p:nvPr>
        </p:nvSpPr>
        <p:spPr/>
        <p:txBody>
          <a:bodyPr/>
          <a:lstStyle>
            <a:lvl1pPr>
              <a:defRPr/>
            </a:lvl1pPr>
          </a:lstStyle>
          <a:p>
            <a:pPr>
              <a:defRPr/>
            </a:pPr>
            <a:fld id="{C4668B04-3BA3-4A72-8619-73F0D6B4925D}" type="datetimeFigureOut">
              <a:rPr lang="en-GB"/>
              <a:pPr>
                <a:defRPr/>
              </a:pPr>
              <a:t>27/03/2024</a:t>
            </a:fld>
            <a:endParaRPr lang="en-GB" dirty="0"/>
          </a:p>
        </p:txBody>
      </p:sp>
      <p:sp>
        <p:nvSpPr>
          <p:cNvPr id="8" name="Footer Placeholder 4">
            <a:extLst>
              <a:ext uri="{FF2B5EF4-FFF2-40B4-BE49-F238E27FC236}">
                <a16:creationId xmlns:a16="http://schemas.microsoft.com/office/drawing/2014/main" id="{718D76BE-5B19-519B-F58A-D5AA04751E0E}"/>
              </a:ext>
            </a:extLst>
          </p:cNvPr>
          <p:cNvSpPr>
            <a:spLocks noGrp="1"/>
          </p:cNvSpPr>
          <p:nvPr>
            <p:ph type="ftr" sz="quarter" idx="15"/>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23174AA0-C217-3A88-033C-8E070D959379}"/>
              </a:ext>
            </a:extLst>
          </p:cNvPr>
          <p:cNvSpPr>
            <a:spLocks noGrp="1"/>
          </p:cNvSpPr>
          <p:nvPr>
            <p:ph type="sldNum" sz="quarter" idx="16"/>
          </p:nvPr>
        </p:nvSpPr>
        <p:spPr>
          <a:xfrm>
            <a:off x="531813" y="3244850"/>
            <a:ext cx="779462" cy="365125"/>
          </a:xfrm>
        </p:spPr>
        <p:txBody>
          <a:bodyPr/>
          <a:lstStyle>
            <a:lvl1pPr>
              <a:defRPr/>
            </a:lvl1pPr>
          </a:lstStyle>
          <a:p>
            <a:fld id="{0F7F6DC1-E27A-474A-8C0E-BA16DD769428}" type="slidenum">
              <a:rPr lang="en-GB" altLang="fr-FR"/>
              <a:pPr/>
              <a:t>‹#›</a:t>
            </a:fld>
            <a:endParaRPr lang="en-GB" altLang="fr-FR"/>
          </a:p>
        </p:txBody>
      </p:sp>
    </p:spTree>
    <p:extLst>
      <p:ext uri="{BB962C8B-B14F-4D97-AF65-F5344CB8AC3E}">
        <p14:creationId xmlns:p14="http://schemas.microsoft.com/office/powerpoint/2010/main" val="310238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B7ACE545-13F2-E3AB-CCE4-9A0879F8EC99}"/>
              </a:ext>
            </a:extLst>
          </p:cNvPr>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5" name="Date Placeholder 4">
            <a:extLst>
              <a:ext uri="{FF2B5EF4-FFF2-40B4-BE49-F238E27FC236}">
                <a16:creationId xmlns:a16="http://schemas.microsoft.com/office/drawing/2014/main" id="{BE8E2542-85FD-9DE6-B655-B31819751028}"/>
              </a:ext>
            </a:extLst>
          </p:cNvPr>
          <p:cNvSpPr>
            <a:spLocks noGrp="1"/>
          </p:cNvSpPr>
          <p:nvPr>
            <p:ph type="dt" sz="half" idx="10"/>
          </p:nvPr>
        </p:nvSpPr>
        <p:spPr/>
        <p:txBody>
          <a:bodyPr/>
          <a:lstStyle>
            <a:lvl1pPr>
              <a:defRPr/>
            </a:lvl1pPr>
          </a:lstStyle>
          <a:p>
            <a:pPr>
              <a:defRPr/>
            </a:pPr>
            <a:fld id="{110EC5DA-ECF9-4C97-A3D2-A52AF3C75B3D}" type="datetimeFigureOut">
              <a:rPr lang="en-GB"/>
              <a:pPr>
                <a:defRPr/>
              </a:pPr>
              <a:t>27/03/2024</a:t>
            </a:fld>
            <a:endParaRPr lang="en-GB" dirty="0"/>
          </a:p>
        </p:txBody>
      </p:sp>
      <p:sp>
        <p:nvSpPr>
          <p:cNvPr id="6" name="Footer Placeholder 5">
            <a:extLst>
              <a:ext uri="{FF2B5EF4-FFF2-40B4-BE49-F238E27FC236}">
                <a16:creationId xmlns:a16="http://schemas.microsoft.com/office/drawing/2014/main" id="{01C18CD9-69D8-6243-BAFC-563F7488631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C976BB9F-08C2-6052-FD01-AA58A5979609}"/>
              </a:ext>
            </a:extLst>
          </p:cNvPr>
          <p:cNvSpPr>
            <a:spLocks noGrp="1"/>
          </p:cNvSpPr>
          <p:nvPr>
            <p:ph type="sldNum" sz="quarter" idx="12"/>
          </p:nvPr>
        </p:nvSpPr>
        <p:spPr>
          <a:xfrm>
            <a:off x="531813" y="4983163"/>
            <a:ext cx="779462" cy="365125"/>
          </a:xfrm>
        </p:spPr>
        <p:txBody>
          <a:bodyPr/>
          <a:lstStyle>
            <a:lvl1pPr>
              <a:defRPr/>
            </a:lvl1pPr>
          </a:lstStyle>
          <a:p>
            <a:fld id="{710D9F98-C780-4186-924A-7157F33F0DBD}" type="slidenum">
              <a:rPr lang="en-GB" altLang="fr-FR"/>
              <a:pPr/>
              <a:t>‹#›</a:t>
            </a:fld>
            <a:endParaRPr lang="en-GB" altLang="fr-FR"/>
          </a:p>
        </p:txBody>
      </p:sp>
    </p:spTree>
    <p:extLst>
      <p:ext uri="{BB962C8B-B14F-4D97-AF65-F5344CB8AC3E}">
        <p14:creationId xmlns:p14="http://schemas.microsoft.com/office/powerpoint/2010/main" val="2455026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5B1400F5-12AD-DA6C-0A12-B34D1CD91D62}"/>
              </a:ext>
            </a:extLst>
          </p:cNvPr>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3" name="TextBox 2">
            <a:extLst>
              <a:ext uri="{FF2B5EF4-FFF2-40B4-BE49-F238E27FC236}">
                <a16:creationId xmlns:a16="http://schemas.microsoft.com/office/drawing/2014/main" id="{5E6E733D-527A-E648-CD33-443C6CED4796}"/>
              </a:ext>
            </a:extLst>
          </p:cNvPr>
          <p:cNvSpPr txBox="1"/>
          <p:nvPr/>
        </p:nvSpPr>
        <p:spPr>
          <a:xfrm>
            <a:off x="2466975" y="647700"/>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5" name="TextBox 4">
            <a:extLst>
              <a:ext uri="{FF2B5EF4-FFF2-40B4-BE49-F238E27FC236}">
                <a16:creationId xmlns:a16="http://schemas.microsoft.com/office/drawing/2014/main" id="{B52E1011-19D3-3774-81FC-CB170D000112}"/>
              </a:ext>
            </a:extLst>
          </p:cNvPr>
          <p:cNvSpPr txBox="1"/>
          <p:nvPr/>
        </p:nvSpPr>
        <p:spPr>
          <a:xfrm>
            <a:off x="11114088" y="290512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2B86802F-550E-67EC-8F4A-FBFF51098142}"/>
              </a:ext>
            </a:extLst>
          </p:cNvPr>
          <p:cNvSpPr>
            <a:spLocks noGrp="1"/>
          </p:cNvSpPr>
          <p:nvPr>
            <p:ph type="dt" sz="half" idx="14"/>
          </p:nvPr>
        </p:nvSpPr>
        <p:spPr/>
        <p:txBody>
          <a:bodyPr/>
          <a:lstStyle>
            <a:lvl1pPr>
              <a:defRPr/>
            </a:lvl1pPr>
          </a:lstStyle>
          <a:p>
            <a:pPr>
              <a:defRPr/>
            </a:pPr>
            <a:fld id="{220E150E-BB33-4B5A-8E3F-BB48C1E8E075}" type="datetimeFigureOut">
              <a:rPr lang="en-GB"/>
              <a:pPr>
                <a:defRPr/>
              </a:pPr>
              <a:t>27/03/2024</a:t>
            </a:fld>
            <a:endParaRPr lang="en-GB" dirty="0"/>
          </a:p>
        </p:txBody>
      </p:sp>
      <p:sp>
        <p:nvSpPr>
          <p:cNvPr id="7" name="Footer Placeholder 5">
            <a:extLst>
              <a:ext uri="{FF2B5EF4-FFF2-40B4-BE49-F238E27FC236}">
                <a16:creationId xmlns:a16="http://schemas.microsoft.com/office/drawing/2014/main" id="{B6EF464B-5CEC-8535-EC16-45FF5FFAB26A}"/>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96D4D0D3-DE57-0244-DE53-0FA4E023B7F5}"/>
              </a:ext>
            </a:extLst>
          </p:cNvPr>
          <p:cNvSpPr>
            <a:spLocks noGrp="1"/>
          </p:cNvSpPr>
          <p:nvPr>
            <p:ph type="sldNum" sz="quarter" idx="16"/>
          </p:nvPr>
        </p:nvSpPr>
        <p:spPr>
          <a:xfrm>
            <a:off x="531813" y="4983163"/>
            <a:ext cx="779462" cy="365125"/>
          </a:xfrm>
        </p:spPr>
        <p:txBody>
          <a:bodyPr/>
          <a:lstStyle>
            <a:lvl1pPr>
              <a:defRPr/>
            </a:lvl1pPr>
          </a:lstStyle>
          <a:p>
            <a:fld id="{E6F5E59D-BBBA-465E-B9A5-A42AC1F72FC3}" type="slidenum">
              <a:rPr lang="en-GB" altLang="fr-FR"/>
              <a:pPr/>
              <a:t>‹#›</a:t>
            </a:fld>
            <a:endParaRPr lang="en-GB" altLang="fr-FR"/>
          </a:p>
        </p:txBody>
      </p:sp>
    </p:spTree>
    <p:extLst>
      <p:ext uri="{BB962C8B-B14F-4D97-AF65-F5344CB8AC3E}">
        <p14:creationId xmlns:p14="http://schemas.microsoft.com/office/powerpoint/2010/main" val="3151743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F69EABD8-2B09-5982-3CCF-340A5DD2B311}"/>
              </a:ext>
            </a:extLst>
          </p:cNvPr>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5" name="Date Placeholder 4">
            <a:extLst>
              <a:ext uri="{FF2B5EF4-FFF2-40B4-BE49-F238E27FC236}">
                <a16:creationId xmlns:a16="http://schemas.microsoft.com/office/drawing/2014/main" id="{C9B9BF33-1457-4F80-40A5-D4601FD2BDA2}"/>
              </a:ext>
            </a:extLst>
          </p:cNvPr>
          <p:cNvSpPr>
            <a:spLocks noGrp="1"/>
          </p:cNvSpPr>
          <p:nvPr>
            <p:ph type="dt" sz="half" idx="14"/>
          </p:nvPr>
        </p:nvSpPr>
        <p:spPr/>
        <p:txBody>
          <a:bodyPr/>
          <a:lstStyle>
            <a:lvl1pPr>
              <a:defRPr/>
            </a:lvl1pPr>
          </a:lstStyle>
          <a:p>
            <a:pPr>
              <a:defRPr/>
            </a:pPr>
            <a:fld id="{8F8FFE22-8B6C-48CC-91A4-23376C3A2886}" type="datetimeFigureOut">
              <a:rPr lang="en-GB"/>
              <a:pPr>
                <a:defRPr/>
              </a:pPr>
              <a:t>27/03/2024</a:t>
            </a:fld>
            <a:endParaRPr lang="en-GB" dirty="0"/>
          </a:p>
        </p:txBody>
      </p:sp>
      <p:sp>
        <p:nvSpPr>
          <p:cNvPr id="6" name="Footer Placeholder 5">
            <a:extLst>
              <a:ext uri="{FF2B5EF4-FFF2-40B4-BE49-F238E27FC236}">
                <a16:creationId xmlns:a16="http://schemas.microsoft.com/office/drawing/2014/main" id="{FF639D38-C62F-EA87-AD23-F40FA4C91AF8}"/>
              </a:ext>
            </a:extLst>
          </p:cNvPr>
          <p:cNvSpPr>
            <a:spLocks noGrp="1"/>
          </p:cNvSpPr>
          <p:nvPr>
            <p:ph type="ftr" sz="quarter" idx="15"/>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FE8C2482-558B-380A-48DF-7E43FD566260}"/>
              </a:ext>
            </a:extLst>
          </p:cNvPr>
          <p:cNvSpPr>
            <a:spLocks noGrp="1"/>
          </p:cNvSpPr>
          <p:nvPr>
            <p:ph type="sldNum" sz="quarter" idx="16"/>
          </p:nvPr>
        </p:nvSpPr>
        <p:spPr>
          <a:xfrm>
            <a:off x="531813" y="4983163"/>
            <a:ext cx="779462" cy="365125"/>
          </a:xfrm>
        </p:spPr>
        <p:txBody>
          <a:bodyPr/>
          <a:lstStyle>
            <a:lvl1pPr>
              <a:defRPr/>
            </a:lvl1pPr>
          </a:lstStyle>
          <a:p>
            <a:fld id="{7A4768B8-1F71-4B72-8F95-F36238C0D502}" type="slidenum">
              <a:rPr lang="en-GB" altLang="fr-FR"/>
              <a:pPr/>
              <a:t>‹#›</a:t>
            </a:fld>
            <a:endParaRPr lang="en-GB" altLang="fr-FR"/>
          </a:p>
        </p:txBody>
      </p:sp>
    </p:spTree>
    <p:extLst>
      <p:ext uri="{BB962C8B-B14F-4D97-AF65-F5344CB8AC3E}">
        <p14:creationId xmlns:p14="http://schemas.microsoft.com/office/powerpoint/2010/main" val="3742516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70937FC-0432-3BD7-73FE-4443CD70446C}"/>
              </a:ext>
            </a:extLst>
          </p:cNvPr>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9982646-9F15-6A51-3E1C-0578E2BD8A80}"/>
              </a:ext>
            </a:extLst>
          </p:cNvPr>
          <p:cNvSpPr>
            <a:spLocks noGrp="1"/>
          </p:cNvSpPr>
          <p:nvPr>
            <p:ph type="dt" sz="half" idx="10"/>
          </p:nvPr>
        </p:nvSpPr>
        <p:spPr/>
        <p:txBody>
          <a:bodyPr/>
          <a:lstStyle>
            <a:lvl1pPr>
              <a:defRPr/>
            </a:lvl1pPr>
          </a:lstStyle>
          <a:p>
            <a:pPr>
              <a:defRPr/>
            </a:pPr>
            <a:fld id="{90022108-88E5-4045-82F7-2A0C7996514E}" type="datetimeFigureOut">
              <a:rPr lang="en-GB"/>
              <a:pPr>
                <a:defRPr/>
              </a:pPr>
              <a:t>27/03/2024</a:t>
            </a:fld>
            <a:endParaRPr lang="en-GB" dirty="0"/>
          </a:p>
        </p:txBody>
      </p:sp>
      <p:sp>
        <p:nvSpPr>
          <p:cNvPr id="6" name="Footer Placeholder 4">
            <a:extLst>
              <a:ext uri="{FF2B5EF4-FFF2-40B4-BE49-F238E27FC236}">
                <a16:creationId xmlns:a16="http://schemas.microsoft.com/office/drawing/2014/main" id="{BC2199E1-2B03-1D4B-0DD8-0679D70097A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DA2FD4B-257A-0DF7-F3C2-34822B694274}"/>
              </a:ext>
            </a:extLst>
          </p:cNvPr>
          <p:cNvSpPr>
            <a:spLocks noGrp="1"/>
          </p:cNvSpPr>
          <p:nvPr>
            <p:ph type="sldNum" sz="quarter" idx="12"/>
          </p:nvPr>
        </p:nvSpPr>
        <p:spPr/>
        <p:txBody>
          <a:bodyPr/>
          <a:lstStyle>
            <a:lvl1pPr>
              <a:defRPr/>
            </a:lvl1pPr>
          </a:lstStyle>
          <a:p>
            <a:fld id="{7FFC4FD2-C015-4C37-A5E8-03B7ACAAACE3}" type="slidenum">
              <a:rPr lang="en-GB" altLang="fr-FR"/>
              <a:pPr/>
              <a:t>‹#›</a:t>
            </a:fld>
            <a:endParaRPr lang="en-GB" altLang="fr-FR"/>
          </a:p>
        </p:txBody>
      </p:sp>
    </p:spTree>
    <p:extLst>
      <p:ext uri="{BB962C8B-B14F-4D97-AF65-F5344CB8AC3E}">
        <p14:creationId xmlns:p14="http://schemas.microsoft.com/office/powerpoint/2010/main" val="4183509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F8F0A3CC-3A74-4390-4B97-785573B03B7D}"/>
              </a:ext>
            </a:extLst>
          </p:cNvPr>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CCEBB2A-EA4E-3F71-9F60-701BE6C6D28F}"/>
              </a:ext>
            </a:extLst>
          </p:cNvPr>
          <p:cNvSpPr>
            <a:spLocks noGrp="1"/>
          </p:cNvSpPr>
          <p:nvPr>
            <p:ph type="dt" sz="half" idx="10"/>
          </p:nvPr>
        </p:nvSpPr>
        <p:spPr/>
        <p:txBody>
          <a:bodyPr/>
          <a:lstStyle>
            <a:lvl1pPr>
              <a:defRPr/>
            </a:lvl1pPr>
          </a:lstStyle>
          <a:p>
            <a:pPr>
              <a:defRPr/>
            </a:pPr>
            <a:fld id="{4730C08A-41D5-4C82-8F23-CAE9404CDFC8}" type="datetimeFigureOut">
              <a:rPr lang="en-GB"/>
              <a:pPr>
                <a:defRPr/>
              </a:pPr>
              <a:t>27/03/2024</a:t>
            </a:fld>
            <a:endParaRPr lang="en-GB" dirty="0"/>
          </a:p>
        </p:txBody>
      </p:sp>
      <p:sp>
        <p:nvSpPr>
          <p:cNvPr id="6" name="Footer Placeholder 4">
            <a:extLst>
              <a:ext uri="{FF2B5EF4-FFF2-40B4-BE49-F238E27FC236}">
                <a16:creationId xmlns:a16="http://schemas.microsoft.com/office/drawing/2014/main" id="{2C58F7EE-666D-99F3-083F-876B209B9EA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9F71544-B7C0-FF6D-1535-2FDC4C62DF31}"/>
              </a:ext>
            </a:extLst>
          </p:cNvPr>
          <p:cNvSpPr>
            <a:spLocks noGrp="1"/>
          </p:cNvSpPr>
          <p:nvPr>
            <p:ph type="sldNum" sz="quarter" idx="12"/>
          </p:nvPr>
        </p:nvSpPr>
        <p:spPr/>
        <p:txBody>
          <a:bodyPr/>
          <a:lstStyle>
            <a:lvl1pPr>
              <a:defRPr/>
            </a:lvl1pPr>
          </a:lstStyle>
          <a:p>
            <a:fld id="{16FA176A-1598-425A-B9EA-F71BE55F95D1}" type="slidenum">
              <a:rPr lang="en-GB" altLang="fr-FR"/>
              <a:pPr/>
              <a:t>‹#›</a:t>
            </a:fld>
            <a:endParaRPr lang="en-GB" altLang="fr-FR"/>
          </a:p>
        </p:txBody>
      </p:sp>
    </p:spTree>
    <p:extLst>
      <p:ext uri="{BB962C8B-B14F-4D97-AF65-F5344CB8AC3E}">
        <p14:creationId xmlns:p14="http://schemas.microsoft.com/office/powerpoint/2010/main" val="56727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27F9A5DA-42C1-1BFC-5B76-9D96DC64528E}"/>
              </a:ext>
            </a:extLst>
          </p:cNvPr>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FD6096F9-0254-29B1-50B2-0588F2B985B7}"/>
              </a:ext>
            </a:extLst>
          </p:cNvPr>
          <p:cNvSpPr>
            <a:spLocks noGrp="1"/>
          </p:cNvSpPr>
          <p:nvPr>
            <p:ph type="dt" sz="half" idx="10"/>
          </p:nvPr>
        </p:nvSpPr>
        <p:spPr/>
        <p:txBody>
          <a:bodyPr/>
          <a:lstStyle>
            <a:lvl1pPr>
              <a:defRPr/>
            </a:lvl1pPr>
          </a:lstStyle>
          <a:p>
            <a:pPr>
              <a:defRPr/>
            </a:pPr>
            <a:fld id="{745B03BA-9EDE-4E94-B91A-BFCDBA79F8ED}" type="datetimeFigureOut">
              <a:rPr lang="en-GB"/>
              <a:pPr>
                <a:defRPr/>
              </a:pPr>
              <a:t>27/03/2024</a:t>
            </a:fld>
            <a:endParaRPr lang="en-GB" dirty="0"/>
          </a:p>
        </p:txBody>
      </p:sp>
      <p:sp>
        <p:nvSpPr>
          <p:cNvPr id="6" name="Footer Placeholder 4">
            <a:extLst>
              <a:ext uri="{FF2B5EF4-FFF2-40B4-BE49-F238E27FC236}">
                <a16:creationId xmlns:a16="http://schemas.microsoft.com/office/drawing/2014/main" id="{2E684F9F-ED19-B6B7-AE34-522669353E7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EF5593F-3644-8EE8-E249-E51B7EC48531}"/>
              </a:ext>
            </a:extLst>
          </p:cNvPr>
          <p:cNvSpPr>
            <a:spLocks noGrp="1"/>
          </p:cNvSpPr>
          <p:nvPr>
            <p:ph type="sldNum" sz="quarter" idx="12"/>
          </p:nvPr>
        </p:nvSpPr>
        <p:spPr/>
        <p:txBody>
          <a:bodyPr/>
          <a:lstStyle>
            <a:lvl1pPr>
              <a:defRPr/>
            </a:lvl1pPr>
          </a:lstStyle>
          <a:p>
            <a:fld id="{557B4DDF-9AEC-43B5-A98F-39E11678A115}" type="slidenum">
              <a:rPr lang="en-GB" altLang="fr-FR"/>
              <a:pPr/>
              <a:t>‹#›</a:t>
            </a:fld>
            <a:endParaRPr lang="en-GB" altLang="fr-FR"/>
          </a:p>
        </p:txBody>
      </p:sp>
    </p:spTree>
    <p:extLst>
      <p:ext uri="{BB962C8B-B14F-4D97-AF65-F5344CB8AC3E}">
        <p14:creationId xmlns:p14="http://schemas.microsoft.com/office/powerpoint/2010/main" val="206009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0B68650-9529-6F11-C46D-D84246A9DB6E}"/>
              </a:ext>
            </a:extLst>
          </p:cNvPr>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635E876C-59B6-D133-BCFB-F2561507366A}"/>
              </a:ext>
            </a:extLst>
          </p:cNvPr>
          <p:cNvSpPr>
            <a:spLocks noGrp="1"/>
          </p:cNvSpPr>
          <p:nvPr>
            <p:ph type="dt" sz="half" idx="10"/>
          </p:nvPr>
        </p:nvSpPr>
        <p:spPr/>
        <p:txBody>
          <a:bodyPr/>
          <a:lstStyle>
            <a:lvl1pPr>
              <a:defRPr/>
            </a:lvl1pPr>
          </a:lstStyle>
          <a:p>
            <a:pPr>
              <a:defRPr/>
            </a:pPr>
            <a:fld id="{27E2031A-9F93-4583-9A99-A4B949E8025F}" type="datetimeFigureOut">
              <a:rPr lang="en-GB"/>
              <a:pPr>
                <a:defRPr/>
              </a:pPr>
              <a:t>27/03/2024</a:t>
            </a:fld>
            <a:endParaRPr lang="en-GB" dirty="0"/>
          </a:p>
        </p:txBody>
      </p:sp>
      <p:sp>
        <p:nvSpPr>
          <p:cNvPr id="6" name="Footer Placeholder 4">
            <a:extLst>
              <a:ext uri="{FF2B5EF4-FFF2-40B4-BE49-F238E27FC236}">
                <a16:creationId xmlns:a16="http://schemas.microsoft.com/office/drawing/2014/main" id="{941D1C80-9E29-8BA7-5658-E149E1E13FC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F44A989-7DE6-2C2D-E0D0-034D2B33011D}"/>
              </a:ext>
            </a:extLst>
          </p:cNvPr>
          <p:cNvSpPr>
            <a:spLocks noGrp="1"/>
          </p:cNvSpPr>
          <p:nvPr>
            <p:ph type="sldNum" sz="quarter" idx="12"/>
          </p:nvPr>
        </p:nvSpPr>
        <p:spPr>
          <a:xfrm>
            <a:off x="531813" y="3244850"/>
            <a:ext cx="779462" cy="365125"/>
          </a:xfrm>
        </p:spPr>
        <p:txBody>
          <a:bodyPr/>
          <a:lstStyle>
            <a:lvl1pPr>
              <a:defRPr/>
            </a:lvl1pPr>
          </a:lstStyle>
          <a:p>
            <a:fld id="{B5C95933-33FF-49FF-802A-014F51941854}" type="slidenum">
              <a:rPr lang="en-GB" altLang="fr-FR"/>
              <a:pPr/>
              <a:t>‹#›</a:t>
            </a:fld>
            <a:endParaRPr lang="en-GB" altLang="fr-FR"/>
          </a:p>
        </p:txBody>
      </p:sp>
    </p:spTree>
    <p:extLst>
      <p:ext uri="{BB962C8B-B14F-4D97-AF65-F5344CB8AC3E}">
        <p14:creationId xmlns:p14="http://schemas.microsoft.com/office/powerpoint/2010/main" val="1855019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BCC8DE5-087E-F535-AE01-6D43C48403BB}"/>
              </a:ext>
            </a:extLst>
          </p:cNvPr>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4AC2A8C-3C35-52DD-1DB9-46A01861A69B}"/>
              </a:ext>
            </a:extLst>
          </p:cNvPr>
          <p:cNvSpPr>
            <a:spLocks noGrp="1"/>
          </p:cNvSpPr>
          <p:nvPr>
            <p:ph type="dt" sz="half" idx="10"/>
          </p:nvPr>
        </p:nvSpPr>
        <p:spPr/>
        <p:txBody>
          <a:bodyPr/>
          <a:lstStyle>
            <a:lvl1pPr>
              <a:defRPr/>
            </a:lvl1pPr>
          </a:lstStyle>
          <a:p>
            <a:pPr>
              <a:defRPr/>
            </a:pPr>
            <a:fld id="{3F9DFFA7-47BD-4962-BB98-ECABA978DB81}" type="datetimeFigureOut">
              <a:rPr lang="en-GB"/>
              <a:pPr>
                <a:defRPr/>
              </a:pPr>
              <a:t>27/03/2024</a:t>
            </a:fld>
            <a:endParaRPr lang="en-GB" dirty="0"/>
          </a:p>
        </p:txBody>
      </p:sp>
      <p:sp>
        <p:nvSpPr>
          <p:cNvPr id="6" name="Footer Placeholder 5">
            <a:extLst>
              <a:ext uri="{FF2B5EF4-FFF2-40B4-BE49-F238E27FC236}">
                <a16:creationId xmlns:a16="http://schemas.microsoft.com/office/drawing/2014/main" id="{14635164-7B70-691F-BCB9-DB7B0B6228F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6A95C26-D488-C802-8699-3379F3BC1B7A}"/>
              </a:ext>
            </a:extLst>
          </p:cNvPr>
          <p:cNvSpPr>
            <a:spLocks noGrp="1"/>
          </p:cNvSpPr>
          <p:nvPr>
            <p:ph type="sldNum" sz="quarter" idx="12"/>
          </p:nvPr>
        </p:nvSpPr>
        <p:spPr/>
        <p:txBody>
          <a:bodyPr/>
          <a:lstStyle>
            <a:lvl1pPr>
              <a:defRPr/>
            </a:lvl1pPr>
          </a:lstStyle>
          <a:p>
            <a:fld id="{55C4C6EF-D2B5-4BC0-BA7A-CEC777D21B69}" type="slidenum">
              <a:rPr lang="en-GB" altLang="fr-FR"/>
              <a:pPr/>
              <a:t>‹#›</a:t>
            </a:fld>
            <a:endParaRPr lang="en-GB" altLang="fr-FR"/>
          </a:p>
        </p:txBody>
      </p:sp>
    </p:spTree>
    <p:extLst>
      <p:ext uri="{BB962C8B-B14F-4D97-AF65-F5344CB8AC3E}">
        <p14:creationId xmlns:p14="http://schemas.microsoft.com/office/powerpoint/2010/main" val="50338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Freeform 35">
            <a:extLst>
              <a:ext uri="{FF2B5EF4-FFF2-40B4-BE49-F238E27FC236}">
                <a16:creationId xmlns:a16="http://schemas.microsoft.com/office/drawing/2014/main" id="{15FEBC37-A85E-74FC-7C73-33844F168320}"/>
              </a:ext>
            </a:extLst>
          </p:cNvPr>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6E8C096-A6B5-3CE4-AC6D-73DE5CF62212}"/>
              </a:ext>
            </a:extLst>
          </p:cNvPr>
          <p:cNvSpPr>
            <a:spLocks noGrp="1"/>
          </p:cNvSpPr>
          <p:nvPr>
            <p:ph type="dt" sz="half" idx="10"/>
          </p:nvPr>
        </p:nvSpPr>
        <p:spPr/>
        <p:txBody>
          <a:bodyPr/>
          <a:lstStyle>
            <a:lvl1pPr>
              <a:defRPr/>
            </a:lvl1pPr>
          </a:lstStyle>
          <a:p>
            <a:pPr>
              <a:defRPr/>
            </a:pPr>
            <a:fld id="{F40E47BC-919A-42D7-BE6D-3C481C1087D2}" type="datetimeFigureOut">
              <a:rPr lang="en-GB"/>
              <a:pPr>
                <a:defRPr/>
              </a:pPr>
              <a:t>27/03/2024</a:t>
            </a:fld>
            <a:endParaRPr lang="en-GB" dirty="0"/>
          </a:p>
        </p:txBody>
      </p:sp>
      <p:sp>
        <p:nvSpPr>
          <p:cNvPr id="8" name="Footer Placeholder 7">
            <a:extLst>
              <a:ext uri="{FF2B5EF4-FFF2-40B4-BE49-F238E27FC236}">
                <a16:creationId xmlns:a16="http://schemas.microsoft.com/office/drawing/2014/main" id="{08E3886B-5356-888B-200D-49D5532D698B}"/>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B2AAB93F-40B3-9A0C-E40E-601441C6701B}"/>
              </a:ext>
            </a:extLst>
          </p:cNvPr>
          <p:cNvSpPr>
            <a:spLocks noGrp="1"/>
          </p:cNvSpPr>
          <p:nvPr>
            <p:ph type="sldNum" sz="quarter" idx="12"/>
          </p:nvPr>
        </p:nvSpPr>
        <p:spPr/>
        <p:txBody>
          <a:bodyPr/>
          <a:lstStyle>
            <a:lvl1pPr>
              <a:defRPr/>
            </a:lvl1pPr>
          </a:lstStyle>
          <a:p>
            <a:fld id="{66372CD3-AC55-4890-90B6-D69677152D0A}" type="slidenum">
              <a:rPr lang="en-GB" altLang="fr-FR"/>
              <a:pPr/>
              <a:t>‹#›</a:t>
            </a:fld>
            <a:endParaRPr lang="en-GB" altLang="fr-FR"/>
          </a:p>
        </p:txBody>
      </p:sp>
    </p:spTree>
    <p:extLst>
      <p:ext uri="{BB962C8B-B14F-4D97-AF65-F5344CB8AC3E}">
        <p14:creationId xmlns:p14="http://schemas.microsoft.com/office/powerpoint/2010/main" val="2078445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4FD629CA-5E35-EABC-C6DB-3A67F7495352}"/>
              </a:ext>
            </a:extLst>
          </p:cNvPr>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7BAB8245-C307-8B5C-60C5-E18570E67909}"/>
              </a:ext>
            </a:extLst>
          </p:cNvPr>
          <p:cNvSpPr>
            <a:spLocks noGrp="1"/>
          </p:cNvSpPr>
          <p:nvPr>
            <p:ph type="dt" sz="half" idx="10"/>
          </p:nvPr>
        </p:nvSpPr>
        <p:spPr/>
        <p:txBody>
          <a:bodyPr/>
          <a:lstStyle>
            <a:lvl1pPr>
              <a:defRPr/>
            </a:lvl1pPr>
          </a:lstStyle>
          <a:p>
            <a:pPr>
              <a:defRPr/>
            </a:pPr>
            <a:fld id="{D3B2EC3E-115F-40C0-A822-35FC2645888B}" type="datetimeFigureOut">
              <a:rPr lang="en-GB"/>
              <a:pPr>
                <a:defRPr/>
              </a:pPr>
              <a:t>27/03/2024</a:t>
            </a:fld>
            <a:endParaRPr lang="en-GB" dirty="0"/>
          </a:p>
        </p:txBody>
      </p:sp>
      <p:sp>
        <p:nvSpPr>
          <p:cNvPr id="5" name="Footer Placeholder 3">
            <a:extLst>
              <a:ext uri="{FF2B5EF4-FFF2-40B4-BE49-F238E27FC236}">
                <a16:creationId xmlns:a16="http://schemas.microsoft.com/office/drawing/2014/main" id="{300B06A3-7CC0-82AD-3113-83040BEE973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4">
            <a:extLst>
              <a:ext uri="{FF2B5EF4-FFF2-40B4-BE49-F238E27FC236}">
                <a16:creationId xmlns:a16="http://schemas.microsoft.com/office/drawing/2014/main" id="{1836D759-787A-1E6D-DF0E-61E1A80AF1B9}"/>
              </a:ext>
            </a:extLst>
          </p:cNvPr>
          <p:cNvSpPr>
            <a:spLocks noGrp="1"/>
          </p:cNvSpPr>
          <p:nvPr>
            <p:ph type="sldNum" sz="quarter" idx="12"/>
          </p:nvPr>
        </p:nvSpPr>
        <p:spPr/>
        <p:txBody>
          <a:bodyPr/>
          <a:lstStyle>
            <a:lvl1pPr>
              <a:defRPr/>
            </a:lvl1pPr>
          </a:lstStyle>
          <a:p>
            <a:fld id="{5B8FC203-E761-4E4E-91A1-4D9D8B970F1B}" type="slidenum">
              <a:rPr lang="en-GB" altLang="fr-FR"/>
              <a:pPr/>
              <a:t>‹#›</a:t>
            </a:fld>
            <a:endParaRPr lang="en-GB" altLang="fr-FR"/>
          </a:p>
        </p:txBody>
      </p:sp>
    </p:spTree>
    <p:extLst>
      <p:ext uri="{BB962C8B-B14F-4D97-AF65-F5344CB8AC3E}">
        <p14:creationId xmlns:p14="http://schemas.microsoft.com/office/powerpoint/2010/main" val="271508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8DA0486D-949A-86E3-FCDB-F57211977575}"/>
              </a:ext>
            </a:extLst>
          </p:cNvPr>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3" name="Date Placeholder 1">
            <a:extLst>
              <a:ext uri="{FF2B5EF4-FFF2-40B4-BE49-F238E27FC236}">
                <a16:creationId xmlns:a16="http://schemas.microsoft.com/office/drawing/2014/main" id="{A5D9AA1E-70AB-046D-488B-94401183E4BC}"/>
              </a:ext>
            </a:extLst>
          </p:cNvPr>
          <p:cNvSpPr>
            <a:spLocks noGrp="1"/>
          </p:cNvSpPr>
          <p:nvPr>
            <p:ph type="dt" sz="half" idx="10"/>
          </p:nvPr>
        </p:nvSpPr>
        <p:spPr/>
        <p:txBody>
          <a:bodyPr/>
          <a:lstStyle>
            <a:lvl1pPr>
              <a:defRPr/>
            </a:lvl1pPr>
          </a:lstStyle>
          <a:p>
            <a:pPr>
              <a:defRPr/>
            </a:pPr>
            <a:fld id="{9B885799-C97A-4C60-92C6-1C937A51ECCC}" type="datetimeFigureOut">
              <a:rPr lang="en-GB"/>
              <a:pPr>
                <a:defRPr/>
              </a:pPr>
              <a:t>27/03/2024</a:t>
            </a:fld>
            <a:endParaRPr lang="en-GB" dirty="0"/>
          </a:p>
        </p:txBody>
      </p:sp>
      <p:sp>
        <p:nvSpPr>
          <p:cNvPr id="4" name="Footer Placeholder 2">
            <a:extLst>
              <a:ext uri="{FF2B5EF4-FFF2-40B4-BE49-F238E27FC236}">
                <a16:creationId xmlns:a16="http://schemas.microsoft.com/office/drawing/2014/main" id="{54A3CB43-7BC8-1E23-87D2-D69BCD2BED42}"/>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3">
            <a:extLst>
              <a:ext uri="{FF2B5EF4-FFF2-40B4-BE49-F238E27FC236}">
                <a16:creationId xmlns:a16="http://schemas.microsoft.com/office/drawing/2014/main" id="{A62AEFBD-E36A-81F0-BE2E-B21396CE9B70}"/>
              </a:ext>
            </a:extLst>
          </p:cNvPr>
          <p:cNvSpPr>
            <a:spLocks noGrp="1"/>
          </p:cNvSpPr>
          <p:nvPr>
            <p:ph type="sldNum" sz="quarter" idx="12"/>
          </p:nvPr>
        </p:nvSpPr>
        <p:spPr/>
        <p:txBody>
          <a:bodyPr/>
          <a:lstStyle>
            <a:lvl1pPr>
              <a:defRPr/>
            </a:lvl1pPr>
          </a:lstStyle>
          <a:p>
            <a:fld id="{17174EB0-F3FF-474A-B9B8-EF65793FB036}" type="slidenum">
              <a:rPr lang="en-GB" altLang="fr-FR"/>
              <a:pPr/>
              <a:t>‹#›</a:t>
            </a:fld>
            <a:endParaRPr lang="en-GB" altLang="fr-FR"/>
          </a:p>
        </p:txBody>
      </p:sp>
    </p:spTree>
    <p:extLst>
      <p:ext uri="{BB962C8B-B14F-4D97-AF65-F5344CB8AC3E}">
        <p14:creationId xmlns:p14="http://schemas.microsoft.com/office/powerpoint/2010/main" val="390190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3096A08B-B61F-8E1C-1C6E-AB6BC8D25AA0}"/>
              </a:ext>
            </a:extLst>
          </p:cNvPr>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3AB9B7BA-1E30-C7D5-D64D-01A639339D68}"/>
              </a:ext>
            </a:extLst>
          </p:cNvPr>
          <p:cNvSpPr>
            <a:spLocks noGrp="1"/>
          </p:cNvSpPr>
          <p:nvPr>
            <p:ph type="dt" sz="half" idx="10"/>
          </p:nvPr>
        </p:nvSpPr>
        <p:spPr/>
        <p:txBody>
          <a:bodyPr/>
          <a:lstStyle>
            <a:lvl1pPr>
              <a:defRPr/>
            </a:lvl1pPr>
          </a:lstStyle>
          <a:p>
            <a:pPr>
              <a:defRPr/>
            </a:pPr>
            <a:fld id="{184A8FF2-EC1B-4F64-9017-CA6717B3EA55}" type="datetimeFigureOut">
              <a:rPr lang="en-GB"/>
              <a:pPr>
                <a:defRPr/>
              </a:pPr>
              <a:t>27/03/2024</a:t>
            </a:fld>
            <a:endParaRPr lang="en-GB" dirty="0"/>
          </a:p>
        </p:txBody>
      </p:sp>
      <p:sp>
        <p:nvSpPr>
          <p:cNvPr id="7" name="Footer Placeholder 5">
            <a:extLst>
              <a:ext uri="{FF2B5EF4-FFF2-40B4-BE49-F238E27FC236}">
                <a16:creationId xmlns:a16="http://schemas.microsoft.com/office/drawing/2014/main" id="{8C41D094-8562-7C87-C307-420A361F09D4}"/>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1C8FAB12-DBD5-A701-59B3-92289A33BE12}"/>
              </a:ext>
            </a:extLst>
          </p:cNvPr>
          <p:cNvSpPr>
            <a:spLocks noGrp="1"/>
          </p:cNvSpPr>
          <p:nvPr>
            <p:ph type="sldNum" sz="quarter" idx="12"/>
          </p:nvPr>
        </p:nvSpPr>
        <p:spPr/>
        <p:txBody>
          <a:bodyPr/>
          <a:lstStyle>
            <a:lvl1pPr>
              <a:defRPr/>
            </a:lvl1pPr>
          </a:lstStyle>
          <a:p>
            <a:fld id="{8DAC7F8F-3846-409B-8CA6-F7BAA37ACFF3}" type="slidenum">
              <a:rPr lang="en-GB" altLang="fr-FR"/>
              <a:pPr/>
              <a:t>‹#›</a:t>
            </a:fld>
            <a:endParaRPr lang="en-GB" altLang="fr-FR"/>
          </a:p>
        </p:txBody>
      </p:sp>
    </p:spTree>
    <p:extLst>
      <p:ext uri="{BB962C8B-B14F-4D97-AF65-F5344CB8AC3E}">
        <p14:creationId xmlns:p14="http://schemas.microsoft.com/office/powerpoint/2010/main" val="410142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11ADEDEF-34CF-88D2-F824-E7BD33892E45}"/>
              </a:ext>
            </a:extLst>
          </p:cNvPr>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a:defRPr/>
            </a:pPr>
            <a:endParaRPr lang="en-GB" dirty="0">
              <a:latin typeface="Arial" charset="0"/>
              <a:cs typeface="Arial" charset="0"/>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BF7A67C-6249-47B7-6758-51EBC1F158CE}"/>
              </a:ext>
            </a:extLst>
          </p:cNvPr>
          <p:cNvSpPr>
            <a:spLocks noGrp="1"/>
          </p:cNvSpPr>
          <p:nvPr>
            <p:ph type="dt" sz="half" idx="10"/>
          </p:nvPr>
        </p:nvSpPr>
        <p:spPr/>
        <p:txBody>
          <a:bodyPr/>
          <a:lstStyle>
            <a:lvl1pPr>
              <a:defRPr/>
            </a:lvl1pPr>
          </a:lstStyle>
          <a:p>
            <a:pPr>
              <a:defRPr/>
            </a:pPr>
            <a:fld id="{7BE7D24E-5D00-4FAC-B6D8-2B75742F01AD}" type="datetimeFigureOut">
              <a:rPr lang="en-GB"/>
              <a:pPr>
                <a:defRPr/>
              </a:pPr>
              <a:t>27/03/2024</a:t>
            </a:fld>
            <a:endParaRPr lang="en-GB" dirty="0"/>
          </a:p>
        </p:txBody>
      </p:sp>
      <p:sp>
        <p:nvSpPr>
          <p:cNvPr id="7" name="Footer Placeholder 5">
            <a:extLst>
              <a:ext uri="{FF2B5EF4-FFF2-40B4-BE49-F238E27FC236}">
                <a16:creationId xmlns:a16="http://schemas.microsoft.com/office/drawing/2014/main" id="{31FCC686-A29B-D368-DDF8-3BA3A5F83AD9}"/>
              </a:ext>
            </a:extLst>
          </p:cNvPr>
          <p:cNvSpPr>
            <a:spLocks noGrp="1"/>
          </p:cNvSpPr>
          <p:nvPr>
            <p:ph type="ftr" sz="quarter" idx="11"/>
          </p:nvPr>
        </p:nvSpPr>
        <p:spPr/>
        <p:txBody>
          <a:bodyPr/>
          <a:lstStyle>
            <a:lvl1pPr>
              <a:defRPr/>
            </a:lvl1pPr>
          </a:lstStyle>
          <a:p>
            <a:pPr>
              <a:defRPr/>
            </a:pPr>
            <a:endParaRPr lang="en-GB"/>
          </a:p>
        </p:txBody>
      </p:sp>
      <p:sp>
        <p:nvSpPr>
          <p:cNvPr id="8" name="Slide Number Placeholder 6">
            <a:extLst>
              <a:ext uri="{FF2B5EF4-FFF2-40B4-BE49-F238E27FC236}">
                <a16:creationId xmlns:a16="http://schemas.microsoft.com/office/drawing/2014/main" id="{8B16D464-71D0-455F-560A-CC002F2D99AC}"/>
              </a:ext>
            </a:extLst>
          </p:cNvPr>
          <p:cNvSpPr>
            <a:spLocks noGrp="1"/>
          </p:cNvSpPr>
          <p:nvPr>
            <p:ph type="sldNum" sz="quarter" idx="12"/>
          </p:nvPr>
        </p:nvSpPr>
        <p:spPr>
          <a:xfrm>
            <a:off x="531813" y="4983163"/>
            <a:ext cx="779462" cy="365125"/>
          </a:xfrm>
        </p:spPr>
        <p:txBody>
          <a:bodyPr/>
          <a:lstStyle>
            <a:lvl1pPr>
              <a:defRPr/>
            </a:lvl1pPr>
          </a:lstStyle>
          <a:p>
            <a:fld id="{94A2761D-1416-4802-815D-B3AF488997A2}" type="slidenum">
              <a:rPr lang="en-GB" altLang="fr-FR"/>
              <a:pPr/>
              <a:t>‹#›</a:t>
            </a:fld>
            <a:endParaRPr lang="en-GB" altLang="fr-FR"/>
          </a:p>
        </p:txBody>
      </p:sp>
    </p:spTree>
    <p:extLst>
      <p:ext uri="{BB962C8B-B14F-4D97-AF65-F5344CB8AC3E}">
        <p14:creationId xmlns:p14="http://schemas.microsoft.com/office/powerpoint/2010/main" val="1298535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DD29D732-9804-CD56-C79F-958ABBEF52B9}"/>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AB4C6A18-CFCE-AF35-A733-D3106C2C150D}"/>
                </a:ext>
              </a:extLst>
            </p:cNvPr>
            <p:cNvSpPr>
              <a:spLocks/>
            </p:cNvSpPr>
            <p:nvPr/>
          </p:nvSpPr>
          <p:spPr bwMode="auto">
            <a:xfrm>
              <a:off x="2487613" y="2284222"/>
              <a:ext cx="85200" cy="534098"/>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47" name="Freeform 12">
              <a:extLst>
                <a:ext uri="{FF2B5EF4-FFF2-40B4-BE49-F238E27FC236}">
                  <a16:creationId xmlns:a16="http://schemas.microsoft.com/office/drawing/2014/main" id="{CBB0841C-4D31-38A4-8DD2-A0F9A1D598F1}"/>
                </a:ext>
              </a:extLst>
            </p:cNvPr>
            <p:cNvSpPr>
              <a:spLocks/>
            </p:cNvSpPr>
            <p:nvPr/>
          </p:nvSpPr>
          <p:spPr bwMode="auto">
            <a:xfrm>
              <a:off x="2597156" y="2779108"/>
              <a:ext cx="550418" cy="1978191"/>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48" name="Freeform 13">
              <a:extLst>
                <a:ext uri="{FF2B5EF4-FFF2-40B4-BE49-F238E27FC236}">
                  <a16:creationId xmlns:a16="http://schemas.microsoft.com/office/drawing/2014/main" id="{21EA2FBC-9944-FB5C-3D3E-AEACC1A6CB23}"/>
                </a:ext>
              </a:extLst>
            </p:cNvPr>
            <p:cNvSpPr>
              <a:spLocks/>
            </p:cNvSpPr>
            <p:nvPr/>
          </p:nvSpPr>
          <p:spPr bwMode="auto">
            <a:xfrm>
              <a:off x="3174622" y="4730255"/>
              <a:ext cx="519314" cy="1210171"/>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49" name="Freeform 14">
              <a:extLst>
                <a:ext uri="{FF2B5EF4-FFF2-40B4-BE49-F238E27FC236}">
                  <a16:creationId xmlns:a16="http://schemas.microsoft.com/office/drawing/2014/main" id="{518F2EB0-73A8-7DF6-B324-5BFA735B4D28}"/>
                </a:ext>
              </a:extLst>
            </p:cNvPr>
            <p:cNvSpPr>
              <a:spLocks/>
            </p:cNvSpPr>
            <p:nvPr/>
          </p:nvSpPr>
          <p:spPr bwMode="auto">
            <a:xfrm>
              <a:off x="3305804" y="5630785"/>
              <a:ext cx="146057" cy="309641"/>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50" name="Freeform 15">
              <a:extLst>
                <a:ext uri="{FF2B5EF4-FFF2-40B4-BE49-F238E27FC236}">
                  <a16:creationId xmlns:a16="http://schemas.microsoft.com/office/drawing/2014/main" id="{44ED92B2-7C04-BE68-5C05-AF0D32AC1243}"/>
                </a:ext>
              </a:extLst>
            </p:cNvPr>
            <p:cNvSpPr>
              <a:spLocks/>
            </p:cNvSpPr>
            <p:nvPr/>
          </p:nvSpPr>
          <p:spPr bwMode="auto">
            <a:xfrm>
              <a:off x="2572813" y="2818321"/>
              <a:ext cx="700533" cy="2834099"/>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51" name="Freeform 16">
              <a:extLst>
                <a:ext uri="{FF2B5EF4-FFF2-40B4-BE49-F238E27FC236}">
                  <a16:creationId xmlns:a16="http://schemas.microsoft.com/office/drawing/2014/main" id="{7E3600F4-8A28-9552-DD94-0655BD37BF29}"/>
                </a:ext>
              </a:extLst>
            </p:cNvPr>
            <p:cNvSpPr>
              <a:spLocks/>
            </p:cNvSpPr>
            <p:nvPr/>
          </p:nvSpPr>
          <p:spPr bwMode="auto">
            <a:xfrm>
              <a:off x="2506546" y="285750"/>
              <a:ext cx="90610" cy="2493358"/>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52" name="Freeform 17">
              <a:extLst>
                <a:ext uri="{FF2B5EF4-FFF2-40B4-BE49-F238E27FC236}">
                  <a16:creationId xmlns:a16="http://schemas.microsoft.com/office/drawing/2014/main" id="{75150EA8-74D1-C930-C353-8FAB3744BE3B}"/>
                </a:ext>
              </a:extLst>
            </p:cNvPr>
            <p:cNvSpPr>
              <a:spLocks/>
            </p:cNvSpPr>
            <p:nvPr/>
          </p:nvSpPr>
          <p:spPr bwMode="auto">
            <a:xfrm>
              <a:off x="2553880" y="2599273"/>
              <a:ext cx="67619" cy="420517"/>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53" name="Freeform 18">
              <a:extLst>
                <a:ext uri="{FF2B5EF4-FFF2-40B4-BE49-F238E27FC236}">
                  <a16:creationId xmlns:a16="http://schemas.microsoft.com/office/drawing/2014/main" id="{85BD12E6-CF30-8B2B-C75F-3BF3084B7F39}"/>
                </a:ext>
              </a:extLst>
            </p:cNvPr>
            <p:cNvSpPr>
              <a:spLocks/>
            </p:cNvSpPr>
            <p:nvPr/>
          </p:nvSpPr>
          <p:spPr bwMode="auto">
            <a:xfrm>
              <a:off x="3143518" y="4757298"/>
              <a:ext cx="162286" cy="873487"/>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54" name="Freeform 19">
              <a:extLst>
                <a:ext uri="{FF2B5EF4-FFF2-40B4-BE49-F238E27FC236}">
                  <a16:creationId xmlns:a16="http://schemas.microsoft.com/office/drawing/2014/main" id="{81B25BC0-0C2A-9330-243F-49308B6D8F19}"/>
                </a:ext>
              </a:extLst>
            </p:cNvPr>
            <p:cNvSpPr>
              <a:spLocks/>
            </p:cNvSpPr>
            <p:nvPr/>
          </p:nvSpPr>
          <p:spPr bwMode="auto">
            <a:xfrm>
              <a:off x="3147575" y="1282282"/>
              <a:ext cx="1768913" cy="3447973"/>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55" name="Freeform 20">
              <a:extLst>
                <a:ext uri="{FF2B5EF4-FFF2-40B4-BE49-F238E27FC236}">
                  <a16:creationId xmlns:a16="http://schemas.microsoft.com/office/drawing/2014/main" id="{61B10FEB-72A0-2BA6-EAAB-72F13EEE1604}"/>
                </a:ext>
              </a:extLst>
            </p:cNvPr>
            <p:cNvSpPr>
              <a:spLocks/>
            </p:cNvSpPr>
            <p:nvPr/>
          </p:nvSpPr>
          <p:spPr bwMode="auto">
            <a:xfrm>
              <a:off x="3273346" y="5652419"/>
              <a:ext cx="137943" cy="288007"/>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56" name="Freeform 21">
              <a:extLst>
                <a:ext uri="{FF2B5EF4-FFF2-40B4-BE49-F238E27FC236}">
                  <a16:creationId xmlns:a16="http://schemas.microsoft.com/office/drawing/2014/main" id="{29ABE23E-8F4B-7DAC-D90D-DE0DEEEEEF67}"/>
                </a:ext>
              </a:extLst>
            </p:cNvPr>
            <p:cNvSpPr>
              <a:spLocks/>
            </p:cNvSpPr>
            <p:nvPr/>
          </p:nvSpPr>
          <p:spPr bwMode="auto">
            <a:xfrm>
              <a:off x="3143518" y="4655887"/>
              <a:ext cx="31104" cy="189300"/>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sp>
          <p:nvSpPr>
            <p:cNvPr id="1057" name="Freeform 22">
              <a:extLst>
                <a:ext uri="{FF2B5EF4-FFF2-40B4-BE49-F238E27FC236}">
                  <a16:creationId xmlns:a16="http://schemas.microsoft.com/office/drawing/2014/main" id="{F6380B91-5424-F436-1244-2F23809E5847}"/>
                </a:ext>
              </a:extLst>
            </p:cNvPr>
            <p:cNvSpPr>
              <a:spLocks/>
            </p:cNvSpPr>
            <p:nvPr/>
          </p:nvSpPr>
          <p:spPr bwMode="auto">
            <a:xfrm>
              <a:off x="3211137" y="5410385"/>
              <a:ext cx="204209" cy="530041"/>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pPr>
                <a:defRPr/>
              </a:pPr>
              <a:endParaRPr lang="en-GB" dirty="0">
                <a:latin typeface="Arial" charset="0"/>
                <a:cs typeface="Arial" charset="0"/>
              </a:endParaRPr>
            </a:p>
          </p:txBody>
        </p:sp>
      </p:grpSp>
      <p:grpSp>
        <p:nvGrpSpPr>
          <p:cNvPr id="1027" name="Group 9">
            <a:extLst>
              <a:ext uri="{FF2B5EF4-FFF2-40B4-BE49-F238E27FC236}">
                <a16:creationId xmlns:a16="http://schemas.microsoft.com/office/drawing/2014/main" id="{9A547053-C2C2-4D4D-056E-076A719091B3}"/>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id="{CED93D67-4558-8D32-0B4E-94DC523B8560}"/>
                </a:ext>
              </a:extLst>
            </p:cNvPr>
            <p:cNvSpPr>
              <a:spLocks/>
            </p:cNvSpPr>
            <p:nvPr/>
          </p:nvSpPr>
          <p:spPr bwMode="auto">
            <a:xfrm>
              <a:off x="6627813" y="194833"/>
              <a:ext cx="408933" cy="3646504"/>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35" name="Freeform 28">
              <a:extLst>
                <a:ext uri="{FF2B5EF4-FFF2-40B4-BE49-F238E27FC236}">
                  <a16:creationId xmlns:a16="http://schemas.microsoft.com/office/drawing/2014/main" id="{7A84D1F8-58C5-37A9-9816-2FD0A12B4D51}"/>
                </a:ext>
              </a:extLst>
            </p:cNvPr>
            <p:cNvSpPr>
              <a:spLocks/>
            </p:cNvSpPr>
            <p:nvPr/>
          </p:nvSpPr>
          <p:spPr bwMode="auto">
            <a:xfrm>
              <a:off x="7061730" y="3771618"/>
              <a:ext cx="349763" cy="1310216"/>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36" name="Freeform 29">
              <a:extLst>
                <a:ext uri="{FF2B5EF4-FFF2-40B4-BE49-F238E27FC236}">
                  <a16:creationId xmlns:a16="http://schemas.microsoft.com/office/drawing/2014/main" id="{52EEE198-56F4-B995-A690-0F489FA91F20}"/>
                </a:ext>
              </a:extLst>
            </p:cNvPr>
            <p:cNvSpPr>
              <a:spLocks/>
            </p:cNvSpPr>
            <p:nvPr/>
          </p:nvSpPr>
          <p:spPr bwMode="auto">
            <a:xfrm>
              <a:off x="7439105" y="5052893"/>
              <a:ext cx="357653" cy="82085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37" name="Freeform 30">
              <a:extLst>
                <a:ext uri="{FF2B5EF4-FFF2-40B4-BE49-F238E27FC236}">
                  <a16:creationId xmlns:a16="http://schemas.microsoft.com/office/drawing/2014/main" id="{CBFE0F4D-6265-9C6F-F4F7-84E6369BAF2A}"/>
                </a:ext>
              </a:extLst>
            </p:cNvPr>
            <p:cNvSpPr>
              <a:spLocks/>
            </p:cNvSpPr>
            <p:nvPr/>
          </p:nvSpPr>
          <p:spPr bwMode="auto">
            <a:xfrm>
              <a:off x="7036746" y="3811082"/>
              <a:ext cx="457585" cy="1853508"/>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38" name="Freeform 31">
              <a:extLst>
                <a:ext uri="{FF2B5EF4-FFF2-40B4-BE49-F238E27FC236}">
                  <a16:creationId xmlns:a16="http://schemas.microsoft.com/office/drawing/2014/main" id="{807DA608-08B1-FB7D-53E9-5E56F50D28A5}"/>
                </a:ext>
              </a:extLst>
            </p:cNvPr>
            <p:cNvSpPr>
              <a:spLocks/>
            </p:cNvSpPr>
            <p:nvPr/>
          </p:nvSpPr>
          <p:spPr bwMode="auto">
            <a:xfrm>
              <a:off x="6993355" y="1263001"/>
              <a:ext cx="144639" cy="2508617"/>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39" name="Freeform 32">
              <a:extLst>
                <a:ext uri="{FF2B5EF4-FFF2-40B4-BE49-F238E27FC236}">
                  <a16:creationId xmlns:a16="http://schemas.microsoft.com/office/drawing/2014/main" id="{E0321E21-56A6-28E2-7307-7C2505A35340}"/>
                </a:ext>
              </a:extLst>
            </p:cNvPr>
            <p:cNvSpPr>
              <a:spLocks/>
            </p:cNvSpPr>
            <p:nvPr/>
          </p:nvSpPr>
          <p:spPr bwMode="auto">
            <a:xfrm>
              <a:off x="7525889" y="5640911"/>
              <a:ext cx="111767" cy="232840"/>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40" name="Freeform 33">
              <a:extLst>
                <a:ext uri="{FF2B5EF4-FFF2-40B4-BE49-F238E27FC236}">
                  <a16:creationId xmlns:a16="http://schemas.microsoft.com/office/drawing/2014/main" id="{5BA651F1-B644-50FE-1701-3963B1739CC9}"/>
                </a:ext>
              </a:extLst>
            </p:cNvPr>
            <p:cNvSpPr>
              <a:spLocks/>
            </p:cNvSpPr>
            <p:nvPr/>
          </p:nvSpPr>
          <p:spPr bwMode="auto">
            <a:xfrm>
              <a:off x="7020967" y="3599290"/>
              <a:ext cx="68375" cy="423584"/>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41" name="Freeform 34">
              <a:extLst>
                <a:ext uri="{FF2B5EF4-FFF2-40B4-BE49-F238E27FC236}">
                  <a16:creationId xmlns:a16="http://schemas.microsoft.com/office/drawing/2014/main" id="{8A6371F9-44AC-5D81-D102-EE8DF212C020}"/>
                </a:ext>
              </a:extLst>
            </p:cNvPr>
            <p:cNvSpPr>
              <a:spLocks/>
            </p:cNvSpPr>
            <p:nvPr/>
          </p:nvSpPr>
          <p:spPr bwMode="auto">
            <a:xfrm>
              <a:off x="7411493" y="2802110"/>
              <a:ext cx="1168945" cy="2250783"/>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42" name="Freeform 35">
              <a:extLst>
                <a:ext uri="{FF2B5EF4-FFF2-40B4-BE49-F238E27FC236}">
                  <a16:creationId xmlns:a16="http://schemas.microsoft.com/office/drawing/2014/main" id="{C35BB91F-D487-EC4D-F1FA-DF6D6F84254C}"/>
                </a:ext>
              </a:extLst>
            </p:cNvPr>
            <p:cNvSpPr>
              <a:spLocks/>
            </p:cNvSpPr>
            <p:nvPr/>
          </p:nvSpPr>
          <p:spPr bwMode="auto">
            <a:xfrm>
              <a:off x="7494331" y="5664590"/>
              <a:ext cx="99932" cy="209161"/>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43" name="Freeform 36">
              <a:extLst>
                <a:ext uri="{FF2B5EF4-FFF2-40B4-BE49-F238E27FC236}">
                  <a16:creationId xmlns:a16="http://schemas.microsoft.com/office/drawing/2014/main" id="{CE11E90F-F9F6-8ADE-E851-246B5D5A34EF}"/>
                </a:ext>
              </a:extLst>
            </p:cNvPr>
            <p:cNvSpPr>
              <a:spLocks/>
            </p:cNvSpPr>
            <p:nvPr/>
          </p:nvSpPr>
          <p:spPr bwMode="auto">
            <a:xfrm>
              <a:off x="7411493" y="5081833"/>
              <a:ext cx="114396" cy="559078"/>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44" name="Freeform 37">
              <a:extLst>
                <a:ext uri="{FF2B5EF4-FFF2-40B4-BE49-F238E27FC236}">
                  <a16:creationId xmlns:a16="http://schemas.microsoft.com/office/drawing/2014/main" id="{DDE8CF6D-39AA-6A24-973D-EB15A05E1D39}"/>
                </a:ext>
              </a:extLst>
            </p:cNvPr>
            <p:cNvSpPr>
              <a:spLocks/>
            </p:cNvSpPr>
            <p:nvPr/>
          </p:nvSpPr>
          <p:spPr bwMode="auto">
            <a:xfrm>
              <a:off x="7411493" y="4977910"/>
              <a:ext cx="32872" cy="189429"/>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sp>
          <p:nvSpPr>
            <p:cNvPr id="1045" name="Freeform 38">
              <a:extLst>
                <a:ext uri="{FF2B5EF4-FFF2-40B4-BE49-F238E27FC236}">
                  <a16:creationId xmlns:a16="http://schemas.microsoft.com/office/drawing/2014/main" id="{0D8451D0-3985-8977-3197-C52D2217EEBE}"/>
                </a:ext>
              </a:extLst>
            </p:cNvPr>
            <p:cNvSpPr>
              <a:spLocks/>
            </p:cNvSpPr>
            <p:nvPr/>
          </p:nvSpPr>
          <p:spPr bwMode="auto">
            <a:xfrm>
              <a:off x="7439105" y="5434381"/>
              <a:ext cx="174882" cy="439370"/>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pPr>
                <a:defRPr/>
              </a:pPr>
              <a:endParaRPr lang="en-GB" dirty="0">
                <a:latin typeface="Arial" charset="0"/>
                <a:cs typeface="Arial" charset="0"/>
              </a:endParaRPr>
            </a:p>
          </p:txBody>
        </p:sp>
      </p:grpSp>
      <p:sp>
        <p:nvSpPr>
          <p:cNvPr id="7" name="Rectangle 6">
            <a:extLst>
              <a:ext uri="{FF2B5EF4-FFF2-40B4-BE49-F238E27FC236}">
                <a16:creationId xmlns:a16="http://schemas.microsoft.com/office/drawing/2014/main" id="{974DEE93-6993-DAF2-2CE2-B11F9A7FF388}"/>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1D8091FA-A30C-27FE-B096-602D6D48B254}"/>
              </a:ext>
            </a:extLst>
          </p:cNvPr>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title style</a:t>
            </a:r>
          </a:p>
        </p:txBody>
      </p:sp>
      <p:sp>
        <p:nvSpPr>
          <p:cNvPr id="1030" name="Text Placeholder 2">
            <a:extLst>
              <a:ext uri="{FF2B5EF4-FFF2-40B4-BE49-F238E27FC236}">
                <a16:creationId xmlns:a16="http://schemas.microsoft.com/office/drawing/2014/main" id="{0095BFF0-0CC3-13F1-BBE7-D63E96B33454}"/>
              </a:ext>
            </a:extLst>
          </p:cNvPr>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p>
        </p:txBody>
      </p:sp>
      <p:sp>
        <p:nvSpPr>
          <p:cNvPr id="4" name="Date Placeholder 3">
            <a:extLst>
              <a:ext uri="{FF2B5EF4-FFF2-40B4-BE49-F238E27FC236}">
                <a16:creationId xmlns:a16="http://schemas.microsoft.com/office/drawing/2014/main" id="{B4EDCDE1-D800-75CB-1635-B49F1517D411}"/>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4BE69926-1235-4329-920F-E6BDC3BD145B}" type="datetimeFigureOut">
              <a:rPr lang="en-GB"/>
              <a:pPr>
                <a:defRPr/>
              </a:pPr>
              <a:t>27/03/2024</a:t>
            </a:fld>
            <a:endParaRPr lang="en-GB" dirty="0"/>
          </a:p>
        </p:txBody>
      </p:sp>
      <p:sp>
        <p:nvSpPr>
          <p:cNvPr id="5" name="Footer Placeholder 4">
            <a:extLst>
              <a:ext uri="{FF2B5EF4-FFF2-40B4-BE49-F238E27FC236}">
                <a16:creationId xmlns:a16="http://schemas.microsoft.com/office/drawing/2014/main" id="{4C482D30-C0C2-3D76-AE80-E3D6396BDFC2}"/>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1BECD103-4F8B-AFD7-BE7C-611F1E6B44AC}"/>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a:defRPr sz="2000">
                <a:solidFill>
                  <a:srgbClr val="FEFFFF"/>
                </a:solidFill>
                <a:latin typeface="Century Gothic" panose="020B0502020202020204" pitchFamily="34" charset="0"/>
              </a:defRPr>
            </a:lvl1pPr>
          </a:lstStyle>
          <a:p>
            <a:fld id="{6A6B3455-B9EB-40DB-9F82-D63CFD856FB8}" type="slidenum">
              <a:rPr lang="en-GB" altLang="fr-FR"/>
              <a:pPr/>
              <a:t>‹#›</a:t>
            </a:fld>
            <a:endParaRPr lang="en-GB" altLang="fr-FR"/>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63EBC-5BAF-249E-BA93-85B732E189C6}"/>
              </a:ext>
            </a:extLst>
          </p:cNvPr>
          <p:cNvSpPr>
            <a:spLocks noGrp="1"/>
          </p:cNvSpPr>
          <p:nvPr>
            <p:ph type="ctrTitle"/>
          </p:nvPr>
        </p:nvSpPr>
        <p:spPr>
          <a:xfrm>
            <a:off x="1541463" y="1155700"/>
            <a:ext cx="9769475" cy="2779713"/>
          </a:xfrm>
        </p:spPr>
        <p:txBody>
          <a:bodyPr rtlCol="0"/>
          <a:lstStyle/>
          <a:p>
            <a:pPr algn="ctr" eaLnBrk="1" fontAlgn="auto" hangingPunct="1">
              <a:spcAft>
                <a:spcPts val="0"/>
              </a:spcAft>
              <a:defRPr/>
            </a:pPr>
            <a:r>
              <a:rPr lang="en-GB" b="1" dirty="0">
                <a:solidFill>
                  <a:schemeClr val="tx1">
                    <a:lumMod val="85000"/>
                    <a:lumOff val="15000"/>
                  </a:schemeClr>
                </a:solidFill>
              </a:rPr>
              <a:t>Challenges in data collection, quality control and availability of data</a:t>
            </a:r>
          </a:p>
        </p:txBody>
      </p:sp>
      <p:sp>
        <p:nvSpPr>
          <p:cNvPr id="5" name="Subtitle 2">
            <a:extLst>
              <a:ext uri="{FF2B5EF4-FFF2-40B4-BE49-F238E27FC236}">
                <a16:creationId xmlns:a16="http://schemas.microsoft.com/office/drawing/2014/main" id="{4BD6B3B7-9BD6-F5F7-9E23-AF9F25181030}"/>
              </a:ext>
            </a:extLst>
          </p:cNvPr>
          <p:cNvSpPr txBox="1">
            <a:spLocks/>
          </p:cNvSpPr>
          <p:nvPr/>
        </p:nvSpPr>
        <p:spPr>
          <a:xfrm>
            <a:off x="6746875" y="4681538"/>
            <a:ext cx="4799013" cy="1720850"/>
          </a:xfrm>
          <a:prstGeom prst="rect">
            <a:avLst/>
          </a:prstGeom>
        </p:spPr>
        <p:txBody>
          <a:bodyPr>
            <a:normAutofit/>
          </a:bodyPr>
          <a:lstStyle/>
          <a:p>
            <a:pPr marL="342900" indent="-342900" algn="ctr" defTabSz="457200" fontAlgn="auto">
              <a:spcBef>
                <a:spcPts val="1000"/>
              </a:spcBef>
              <a:spcAft>
                <a:spcPts val="0"/>
              </a:spcAft>
              <a:buClr>
                <a:schemeClr val="accent1"/>
              </a:buClr>
              <a:defRPr/>
            </a:pPr>
            <a:r>
              <a:rPr lang="en-GB" sz="2800" dirty="0">
                <a:solidFill>
                  <a:schemeClr val="tx1">
                    <a:lumMod val="75000"/>
                    <a:lumOff val="25000"/>
                  </a:schemeClr>
                </a:solidFill>
                <a:latin typeface="+mn-lt"/>
                <a:cs typeface="+mn-cs"/>
              </a:rPr>
              <a:t>Baisa Sefa</a:t>
            </a:r>
          </a:p>
          <a:p>
            <a:pPr marL="342900" indent="-342900" algn="ctr" defTabSz="457200" fontAlgn="auto">
              <a:spcBef>
                <a:spcPts val="1000"/>
              </a:spcBef>
              <a:spcAft>
                <a:spcPts val="0"/>
              </a:spcAft>
              <a:buClr>
                <a:schemeClr val="accent1"/>
              </a:buClr>
              <a:defRPr/>
            </a:pPr>
            <a:r>
              <a:rPr lang="en-GB" sz="2800" dirty="0">
                <a:solidFill>
                  <a:schemeClr val="tx1">
                    <a:lumMod val="75000"/>
                    <a:lumOff val="25000"/>
                  </a:schemeClr>
                </a:solidFill>
                <a:latin typeface="+mn-lt"/>
                <a:cs typeface="+mn-cs"/>
              </a:rPr>
              <a:t>High Judicial Council</a:t>
            </a:r>
          </a:p>
          <a:p>
            <a:pPr marL="342900" indent="-342900" algn="ctr" defTabSz="457200" fontAlgn="auto">
              <a:spcBef>
                <a:spcPts val="1000"/>
              </a:spcBef>
              <a:spcAft>
                <a:spcPts val="0"/>
              </a:spcAft>
              <a:buClr>
                <a:schemeClr val="accent1"/>
              </a:buClr>
              <a:defRPr/>
            </a:pPr>
            <a:r>
              <a:rPr lang="en-GB" sz="2800" dirty="0">
                <a:solidFill>
                  <a:schemeClr val="tx1">
                    <a:lumMod val="75000"/>
                    <a:lumOff val="25000"/>
                  </a:schemeClr>
                </a:solidFill>
                <a:latin typeface="+mn-lt"/>
                <a:cs typeface="+mn-cs"/>
              </a:rPr>
              <a:t>Albania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53C3181E-82E0-39B1-2653-27CA82554669}"/>
              </a:ext>
            </a:extLst>
          </p:cNvPr>
          <p:cNvSpPr>
            <a:spLocks noGrp="1"/>
          </p:cNvSpPr>
          <p:nvPr>
            <p:ph type="title"/>
          </p:nvPr>
        </p:nvSpPr>
        <p:spPr>
          <a:xfrm>
            <a:off x="1746250" y="527050"/>
            <a:ext cx="10028238" cy="884238"/>
          </a:xfrm>
        </p:spPr>
        <p:txBody>
          <a:bodyPr/>
          <a:lstStyle/>
          <a:p>
            <a:pPr algn="ctr" eaLnBrk="1" hangingPunct="1"/>
            <a:r>
              <a:rPr lang="en-GB" altLang="fr-FR" sz="4000" b="1"/>
              <a:t>How data are collected from the courts? </a:t>
            </a:r>
          </a:p>
        </p:txBody>
      </p:sp>
      <p:sp>
        <p:nvSpPr>
          <p:cNvPr id="3" name="Content Placeholder 2">
            <a:extLst>
              <a:ext uri="{FF2B5EF4-FFF2-40B4-BE49-F238E27FC236}">
                <a16:creationId xmlns:a16="http://schemas.microsoft.com/office/drawing/2014/main" id="{D0387750-438C-8DAF-7CA1-ACC51B3C574B}"/>
              </a:ext>
            </a:extLst>
          </p:cNvPr>
          <p:cNvSpPr>
            <a:spLocks noGrp="1"/>
          </p:cNvSpPr>
          <p:nvPr>
            <p:ph idx="1"/>
          </p:nvPr>
        </p:nvSpPr>
        <p:spPr>
          <a:xfrm>
            <a:off x="844550" y="2286000"/>
            <a:ext cx="10917238" cy="4252913"/>
          </a:xfrm>
        </p:spPr>
        <p:txBody>
          <a:bodyPr rtlCol="0">
            <a:normAutofit lnSpcReduction="10000"/>
          </a:bodyPr>
          <a:lstStyle/>
          <a:p>
            <a:pPr marL="342900" lvl="2" indent="-342900" algn="just" eaLnBrk="1" fontAlgn="auto" hangingPunct="1">
              <a:spcAft>
                <a:spcPts val="0"/>
              </a:spcAft>
              <a:buFont typeface="Wingdings 3" charset="2"/>
              <a:buChar char=""/>
              <a:defRPr/>
            </a:pPr>
            <a:r>
              <a:rPr lang="en-GB" sz="2600" dirty="0">
                <a:solidFill>
                  <a:schemeClr val="tx1">
                    <a:lumMod val="75000"/>
                    <a:lumOff val="25000"/>
                  </a:schemeClr>
                </a:solidFill>
              </a:rPr>
              <a:t>Guideline for maintaining &amp; completing tables with statistical data for the purpose of measuring and monitoring the productivity and efficiency of the courts.</a:t>
            </a:r>
            <a:br>
              <a:rPr lang="en-GB" sz="2600" dirty="0">
                <a:solidFill>
                  <a:schemeClr val="tx1">
                    <a:lumMod val="75000"/>
                    <a:lumOff val="25000"/>
                  </a:schemeClr>
                </a:solidFill>
              </a:rPr>
            </a:br>
            <a:endParaRPr lang="en-GB" sz="2600" dirty="0">
              <a:solidFill>
                <a:schemeClr val="tx1">
                  <a:lumMod val="75000"/>
                  <a:lumOff val="25000"/>
                </a:schemeClr>
              </a:solidFill>
            </a:endParaRPr>
          </a:p>
          <a:p>
            <a:pPr marL="342900" lvl="2" indent="-342900" algn="just" eaLnBrk="1" fontAlgn="auto" hangingPunct="1">
              <a:spcAft>
                <a:spcPts val="0"/>
              </a:spcAft>
              <a:buFont typeface="Wingdings 3" charset="2"/>
              <a:buChar char=""/>
              <a:defRPr/>
            </a:pPr>
            <a:r>
              <a:rPr lang="en-GB" sz="2600" dirty="0">
                <a:solidFill>
                  <a:schemeClr val="tx1">
                    <a:lumMod val="75000"/>
                    <a:lumOff val="25000"/>
                  </a:schemeClr>
                </a:solidFill>
              </a:rPr>
              <a:t>Drafted w</a:t>
            </a:r>
            <a:r>
              <a:rPr lang="sq-AL" sz="2600" dirty="0">
                <a:solidFill>
                  <a:schemeClr val="tx1">
                    <a:lumMod val="75000"/>
                    <a:lumOff val="25000"/>
                  </a:schemeClr>
                </a:solidFill>
              </a:rPr>
              <a:t>ith the support of the CoE experts and in accordance with the principles and methodology established in the 2008 CEPEJ Guidelines on Judicial Statistics (GOJUST) and the 2015 SATURN Guidelines for Judicial Time Management</a:t>
            </a:r>
            <a:r>
              <a:rPr lang="en-GB" sz="2600" dirty="0">
                <a:solidFill>
                  <a:schemeClr val="tx1">
                    <a:lumMod val="75000"/>
                    <a:lumOff val="25000"/>
                  </a:schemeClr>
                </a:solidFill>
              </a:rPr>
              <a:t>.</a:t>
            </a:r>
            <a:br>
              <a:rPr lang="en-GB" sz="2600" dirty="0">
                <a:solidFill>
                  <a:schemeClr val="tx1">
                    <a:lumMod val="75000"/>
                    <a:lumOff val="25000"/>
                  </a:schemeClr>
                </a:solidFill>
              </a:rPr>
            </a:br>
            <a:endParaRPr lang="en-GB" sz="2600" dirty="0">
              <a:solidFill>
                <a:schemeClr val="tx1">
                  <a:lumMod val="75000"/>
                  <a:lumOff val="25000"/>
                </a:schemeClr>
              </a:solidFill>
            </a:endParaRPr>
          </a:p>
          <a:p>
            <a:pPr marL="342900" lvl="2" indent="-342900" algn="just" eaLnBrk="1" fontAlgn="auto" hangingPunct="1">
              <a:spcAft>
                <a:spcPts val="0"/>
              </a:spcAft>
              <a:buFont typeface="Wingdings 3" charset="2"/>
              <a:buChar char=""/>
              <a:defRPr/>
            </a:pPr>
            <a:r>
              <a:rPr lang="en-GB" sz="2600" dirty="0">
                <a:solidFill>
                  <a:schemeClr val="tx1">
                    <a:lumMod val="75000"/>
                    <a:lumOff val="25000"/>
                  </a:schemeClr>
                </a:solidFill>
              </a:rPr>
              <a:t>Unification of annual statistical court reporting.</a:t>
            </a:r>
          </a:p>
          <a:p>
            <a:pPr marL="896938" lvl="2" indent="-269875" eaLnBrk="1" fontAlgn="auto" hangingPunct="1">
              <a:spcAft>
                <a:spcPts val="0"/>
              </a:spcAft>
              <a:buFont typeface="Wingdings 3" panose="05040102010807070707" pitchFamily="18" charset="2"/>
              <a:buNone/>
              <a:defRPr/>
            </a:pPr>
            <a:endParaRPr lang="en-GB" sz="1600"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B50C4-9DCF-2A58-8C8E-5CD6CC42F29F}"/>
              </a:ext>
            </a:extLst>
          </p:cNvPr>
          <p:cNvSpPr>
            <a:spLocks noGrp="1"/>
          </p:cNvSpPr>
          <p:nvPr>
            <p:ph type="title"/>
          </p:nvPr>
        </p:nvSpPr>
        <p:spPr>
          <a:xfrm>
            <a:off x="1093788" y="346075"/>
            <a:ext cx="10502900" cy="1247775"/>
          </a:xfrm>
        </p:spPr>
        <p:txBody>
          <a:bodyPr rtlCol="0">
            <a:normAutofit fontScale="90000"/>
          </a:bodyPr>
          <a:lstStyle/>
          <a:p>
            <a:pPr algn="ctr" eaLnBrk="1" fontAlgn="auto" hangingPunct="1">
              <a:spcAft>
                <a:spcPts val="0"/>
              </a:spcAft>
              <a:defRPr/>
            </a:pPr>
            <a:r>
              <a:rPr lang="en-GB" sz="4400" b="1" dirty="0">
                <a:solidFill>
                  <a:schemeClr val="tx1">
                    <a:lumMod val="85000"/>
                    <a:lumOff val="15000"/>
                  </a:schemeClr>
                </a:solidFill>
              </a:rPr>
              <a:t>How are data aggregated &amp; categorised?</a:t>
            </a:r>
            <a:br>
              <a:rPr lang="en-GB" sz="2800" dirty="0">
                <a:solidFill>
                  <a:schemeClr val="tx1">
                    <a:lumMod val="85000"/>
                    <a:lumOff val="15000"/>
                  </a:schemeClr>
                </a:solidFill>
              </a:rPr>
            </a:br>
            <a:br>
              <a:rPr lang="en-GB" dirty="0">
                <a:solidFill>
                  <a:schemeClr val="tx1">
                    <a:lumMod val="85000"/>
                    <a:lumOff val="15000"/>
                  </a:schemeClr>
                </a:solidFill>
              </a:rPr>
            </a:br>
            <a:endParaRPr lang="en-GB" dirty="0">
              <a:solidFill>
                <a:schemeClr val="tx1">
                  <a:lumMod val="85000"/>
                  <a:lumOff val="15000"/>
                </a:schemeClr>
              </a:solidFill>
            </a:endParaRPr>
          </a:p>
        </p:txBody>
      </p:sp>
      <p:sp>
        <p:nvSpPr>
          <p:cNvPr id="20483" name="Content Placeholder 2">
            <a:extLst>
              <a:ext uri="{FF2B5EF4-FFF2-40B4-BE49-F238E27FC236}">
                <a16:creationId xmlns:a16="http://schemas.microsoft.com/office/drawing/2014/main" id="{27100F50-B377-2481-DC28-AD781C56807B}"/>
              </a:ext>
            </a:extLst>
          </p:cNvPr>
          <p:cNvSpPr>
            <a:spLocks noGrp="1"/>
          </p:cNvSpPr>
          <p:nvPr>
            <p:ph idx="1"/>
          </p:nvPr>
        </p:nvSpPr>
        <p:spPr>
          <a:xfrm>
            <a:off x="990600" y="1981200"/>
            <a:ext cx="10420350" cy="4776788"/>
          </a:xfrm>
        </p:spPr>
        <p:txBody>
          <a:bodyPr/>
          <a:lstStyle/>
          <a:p>
            <a:pPr eaLnBrk="1" hangingPunct="1"/>
            <a:r>
              <a:rPr lang="sq-AL" altLang="fr-FR" sz="2600"/>
              <a:t>The data is processed by </a:t>
            </a:r>
            <a:r>
              <a:rPr lang="sq-AL" altLang="fr-FR" sz="2600" b="1"/>
              <a:t>each court separately</a:t>
            </a:r>
            <a:r>
              <a:rPr lang="en-GB" altLang="fr-FR" sz="2600" b="1"/>
              <a:t> &amp; manually</a:t>
            </a:r>
            <a:r>
              <a:rPr lang="sq-AL" altLang="fr-FR" sz="2600"/>
              <a:t>.</a:t>
            </a:r>
            <a:endParaRPr lang="en-GB" altLang="fr-FR" sz="2600"/>
          </a:p>
          <a:p>
            <a:pPr eaLnBrk="1" hangingPunct="1"/>
            <a:endParaRPr lang="en-GB" altLang="fr-FR" sz="2600"/>
          </a:p>
          <a:p>
            <a:pPr eaLnBrk="1" hangingPunct="1"/>
            <a:r>
              <a:rPr lang="en-GB" altLang="fr-FR" sz="2600"/>
              <a:t>Case categorization is done by HJC and it refers to:</a:t>
            </a:r>
          </a:p>
          <a:p>
            <a:pPr lvl="1" eaLnBrk="1" hangingPunct="1"/>
            <a:r>
              <a:rPr lang="en-GB" altLang="fr-FR" sz="2600"/>
              <a:t>universal case categories (civil, criminal, administrative), general types and selected subtypes of cases that are relevant to most court systems in Europe and beyond </a:t>
            </a:r>
          </a:p>
          <a:p>
            <a:pPr lvl="1" eaLnBrk="1" hangingPunct="1"/>
            <a:r>
              <a:rPr lang="en-GB" altLang="fr-FR" sz="2600"/>
              <a:t>different HJC reporting needs</a:t>
            </a:r>
          </a:p>
          <a:p>
            <a:pPr lvl="1" eaLnBrk="1" hangingPunct="1"/>
            <a:r>
              <a:rPr lang="tr-TR" altLang="fr-FR" sz="2600"/>
              <a:t>Matters of particular interest and importance </a:t>
            </a:r>
            <a:r>
              <a:rPr lang="en-GB" altLang="fr-FR" sz="2600"/>
              <a:t>to </a:t>
            </a:r>
            <a:r>
              <a:rPr lang="tr-TR" altLang="fr-FR" sz="2600"/>
              <a:t>Albania</a:t>
            </a:r>
            <a:endParaRPr lang="en-GB" altLang="fr-FR" sz="2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5C9317F-CB4A-A429-2002-4D87BDCC8C6E}"/>
              </a:ext>
            </a:extLst>
          </p:cNvPr>
          <p:cNvSpPr>
            <a:spLocks noGrp="1"/>
          </p:cNvSpPr>
          <p:nvPr>
            <p:ph type="title"/>
          </p:nvPr>
        </p:nvSpPr>
        <p:spPr>
          <a:xfrm>
            <a:off x="1524000" y="314325"/>
            <a:ext cx="9886950" cy="1281113"/>
          </a:xfrm>
        </p:spPr>
        <p:txBody>
          <a:bodyPr/>
          <a:lstStyle/>
          <a:p>
            <a:pPr algn="ctr" eaLnBrk="1" hangingPunct="1"/>
            <a:r>
              <a:rPr lang="en-GB" altLang="fr-FR" sz="4000" b="1"/>
              <a:t>Challenges related to case flow data collection</a:t>
            </a:r>
            <a:endParaRPr lang="en-GB" altLang="fr-FR" sz="4000"/>
          </a:p>
        </p:txBody>
      </p:sp>
      <p:sp>
        <p:nvSpPr>
          <p:cNvPr id="21507" name="Content Placeholder 2">
            <a:extLst>
              <a:ext uri="{FF2B5EF4-FFF2-40B4-BE49-F238E27FC236}">
                <a16:creationId xmlns:a16="http://schemas.microsoft.com/office/drawing/2014/main" id="{652AFF8E-E722-6B7C-AE57-871DCEF0E3B0}"/>
              </a:ext>
            </a:extLst>
          </p:cNvPr>
          <p:cNvSpPr>
            <a:spLocks noGrp="1"/>
          </p:cNvSpPr>
          <p:nvPr>
            <p:ph idx="1"/>
          </p:nvPr>
        </p:nvSpPr>
        <p:spPr>
          <a:xfrm>
            <a:off x="1165225" y="1898650"/>
            <a:ext cx="9980613" cy="4792663"/>
          </a:xfrm>
        </p:spPr>
        <p:txBody>
          <a:bodyPr/>
          <a:lstStyle/>
          <a:p>
            <a:pPr eaLnBrk="1" hangingPunct="1"/>
            <a:r>
              <a:rPr lang="en-GB" altLang="fr-FR" sz="2600"/>
              <a:t>Data are manually entered</a:t>
            </a:r>
          </a:p>
          <a:p>
            <a:pPr eaLnBrk="1" hangingPunct="1"/>
            <a:r>
              <a:rPr lang="en-GB" altLang="fr-FR" sz="2600"/>
              <a:t>Human error due to overload</a:t>
            </a:r>
          </a:p>
          <a:p>
            <a:pPr eaLnBrk="1" hangingPunct="1"/>
            <a:r>
              <a:rPr lang="en-GB" altLang="fr-FR" sz="2600"/>
              <a:t>Manually generated</a:t>
            </a:r>
          </a:p>
          <a:p>
            <a:pPr eaLnBrk="1" hangingPunct="1"/>
            <a:r>
              <a:rPr lang="en-GB" altLang="fr-FR" sz="2600"/>
              <a:t>Not real time data</a:t>
            </a:r>
          </a:p>
          <a:p>
            <a:pPr eaLnBrk="1" hangingPunct="1"/>
            <a:r>
              <a:rPr lang="en-GB" altLang="fr-FR" sz="2600"/>
              <a:t>Time processing depends on the size of the court and its workload</a:t>
            </a:r>
          </a:p>
          <a:p>
            <a:pPr eaLnBrk="1" hangingPunct="1"/>
            <a:r>
              <a:rPr lang="en-GB" altLang="fr-FR" sz="2600"/>
              <a:t>CMS is locally installed in each court, meaning that a centralized system with the purpose of monitoring the activity of the courts by the High Judicial Council is missing.</a:t>
            </a:r>
          </a:p>
          <a:p>
            <a:pPr eaLnBrk="1" hangingPunct="1"/>
            <a:endParaRPr lang="en-GB" altLang="fr-FR"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B4BDB2-0F26-5D4B-2A7C-491848DD10BF}"/>
              </a:ext>
            </a:extLst>
          </p:cNvPr>
          <p:cNvSpPr>
            <a:spLocks noGrp="1"/>
          </p:cNvSpPr>
          <p:nvPr>
            <p:ph type="title"/>
          </p:nvPr>
        </p:nvSpPr>
        <p:spPr>
          <a:xfrm>
            <a:off x="1611313" y="328613"/>
            <a:ext cx="9658350" cy="841375"/>
          </a:xfrm>
        </p:spPr>
        <p:txBody>
          <a:bodyPr/>
          <a:lstStyle/>
          <a:p>
            <a:pPr algn="ctr" eaLnBrk="1" hangingPunct="1"/>
            <a:r>
              <a:rPr lang="en-GB" altLang="fr-FR" sz="4000" b="1"/>
              <a:t>Rooms for improvement </a:t>
            </a:r>
          </a:p>
        </p:txBody>
      </p:sp>
      <p:sp>
        <p:nvSpPr>
          <p:cNvPr id="3" name="Content Placeholder 2">
            <a:extLst>
              <a:ext uri="{FF2B5EF4-FFF2-40B4-BE49-F238E27FC236}">
                <a16:creationId xmlns:a16="http://schemas.microsoft.com/office/drawing/2014/main" id="{54BFA37D-80B5-E8BA-600D-04D1B6AD1A6C}"/>
              </a:ext>
            </a:extLst>
          </p:cNvPr>
          <p:cNvSpPr>
            <a:spLocks noGrp="1"/>
          </p:cNvSpPr>
          <p:nvPr>
            <p:ph idx="1"/>
          </p:nvPr>
        </p:nvSpPr>
        <p:spPr>
          <a:xfrm>
            <a:off x="1092200" y="1524000"/>
            <a:ext cx="10587038" cy="5014913"/>
          </a:xfrm>
        </p:spPr>
        <p:txBody>
          <a:bodyPr rtlCol="0">
            <a:noAutofit/>
          </a:bodyPr>
          <a:lstStyle/>
          <a:p>
            <a:pPr algn="just" eaLnBrk="1" fontAlgn="auto" hangingPunct="1">
              <a:spcAft>
                <a:spcPts val="0"/>
              </a:spcAft>
              <a:buFont typeface="Wingdings 3" charset="2"/>
              <a:buChar char=""/>
              <a:defRPr/>
            </a:pPr>
            <a:r>
              <a:rPr lang="en-GB" sz="2600" dirty="0">
                <a:solidFill>
                  <a:schemeClr val="tx1">
                    <a:lumMod val="75000"/>
                    <a:lumOff val="25000"/>
                  </a:schemeClr>
                </a:solidFill>
              </a:rPr>
              <a:t>Standardizing the data collection processes to ensure consistency across different cases.</a:t>
            </a:r>
          </a:p>
          <a:p>
            <a:pPr algn="just" eaLnBrk="1" fontAlgn="auto" hangingPunct="1">
              <a:spcAft>
                <a:spcPts val="0"/>
              </a:spcAft>
              <a:buFont typeface="Wingdings 3" charset="2"/>
              <a:buChar char=""/>
              <a:defRPr/>
            </a:pPr>
            <a:r>
              <a:rPr lang="en-GB" sz="2600" dirty="0">
                <a:solidFill>
                  <a:schemeClr val="tx1">
                    <a:lumMod val="75000"/>
                    <a:lumOff val="25000"/>
                  </a:schemeClr>
                </a:solidFill>
              </a:rPr>
              <a:t>Exploring automation options to streamline data collection processes. </a:t>
            </a:r>
          </a:p>
          <a:p>
            <a:pPr algn="just" eaLnBrk="1" fontAlgn="auto" hangingPunct="1">
              <a:spcAft>
                <a:spcPts val="0"/>
              </a:spcAft>
              <a:buFont typeface="Wingdings 3" charset="2"/>
              <a:buChar char=""/>
              <a:defRPr/>
            </a:pPr>
            <a:r>
              <a:rPr lang="en-GB" sz="2600" dirty="0">
                <a:solidFill>
                  <a:schemeClr val="tx1">
                    <a:lumMod val="75000"/>
                    <a:lumOff val="25000"/>
                  </a:schemeClr>
                </a:solidFill>
              </a:rPr>
              <a:t>Application of modern technologies and tools for data collection.</a:t>
            </a:r>
          </a:p>
          <a:p>
            <a:pPr algn="just" eaLnBrk="1" fontAlgn="auto" hangingPunct="1">
              <a:spcAft>
                <a:spcPts val="0"/>
              </a:spcAft>
              <a:buFont typeface="Wingdings 3" charset="2"/>
              <a:buChar char=""/>
              <a:defRPr/>
            </a:pPr>
            <a:r>
              <a:rPr lang="en-GB" sz="2600" dirty="0">
                <a:solidFill>
                  <a:schemeClr val="tx1">
                    <a:lumMod val="75000"/>
                    <a:lumOff val="25000"/>
                  </a:schemeClr>
                </a:solidFill>
              </a:rPr>
              <a:t>Implementation of validation checks and data cleaning procedures to ensure the accuracy and reliability of collected data. </a:t>
            </a:r>
          </a:p>
          <a:p>
            <a:pPr algn="just" eaLnBrk="1" fontAlgn="auto" hangingPunct="1">
              <a:spcAft>
                <a:spcPts val="0"/>
              </a:spcAft>
              <a:buFont typeface="Wingdings 3" charset="2"/>
              <a:buChar char=""/>
              <a:defRPr/>
            </a:pPr>
            <a:r>
              <a:rPr lang="en-GB" sz="2600" dirty="0">
                <a:solidFill>
                  <a:schemeClr val="tx1">
                    <a:lumMod val="75000"/>
                    <a:lumOff val="25000"/>
                  </a:schemeClr>
                </a:solidFill>
              </a:rPr>
              <a:t>Consistent capacity building for court staff involved in data collection.</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536</TotalTime>
  <Words>296</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Wingdings 3</vt:lpstr>
      <vt:lpstr>Calibri</vt:lpstr>
      <vt:lpstr>Wisp</vt:lpstr>
      <vt:lpstr>Challenges in data collection, quality control and availability of data</vt:lpstr>
      <vt:lpstr>How data are collected from the courts? </vt:lpstr>
      <vt:lpstr>How are data aggregated &amp; categorised?  </vt:lpstr>
      <vt:lpstr>Challenges related to case flow data collection</vt:lpstr>
      <vt:lpstr>Rooms for improvement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data collection, quality control and availability of data</dc:title>
  <dc:creator>Baisa Sefa</dc:creator>
  <cp:lastModifiedBy>RADOVICKA Sara</cp:lastModifiedBy>
  <cp:revision>20</cp:revision>
  <dcterms:created xsi:type="dcterms:W3CDTF">2023-11-17T11:13:05Z</dcterms:created>
  <dcterms:modified xsi:type="dcterms:W3CDTF">2024-03-27T10:40:11Z</dcterms:modified>
</cp:coreProperties>
</file>