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9" r:id="rId4"/>
    <p:sldId id="260" r:id="rId5"/>
    <p:sldId id="261" r:id="rId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53" autoAdjust="0"/>
    <p:restoredTop sz="94624" autoAdjust="0"/>
  </p:normalViewPr>
  <p:slideViewPr>
    <p:cSldViewPr snapToGrid="0">
      <p:cViewPr varScale="1">
        <p:scale>
          <a:sx n="72" d="100"/>
          <a:sy n="72" d="100"/>
        </p:scale>
        <p:origin x="63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5">
            <a:extLst>
              <a:ext uri="{FF2B5EF4-FFF2-40B4-BE49-F238E27FC236}">
                <a16:creationId xmlns:a16="http://schemas.microsoft.com/office/drawing/2014/main" id="{0EE1F3DB-EA48-36D4-DFB9-CD39F8776BA1}"/>
              </a:ext>
            </a:extLst>
          </p:cNvPr>
          <p:cNvSpPr>
            <a:spLocks/>
          </p:cNvSpPr>
          <p:nvPr/>
        </p:nvSpPr>
        <p:spPr bwMode="auto">
          <a:xfrm>
            <a:off x="0" y="4324350"/>
            <a:ext cx="1744663" cy="777875"/>
          </a:xfrm>
          <a:custGeom>
            <a:avLst/>
            <a:gdLst>
              <a:gd name="T0" fmla="*/ 0 w 372"/>
              <a:gd name="T1" fmla="*/ 0 h 166"/>
              <a:gd name="T2" fmla="*/ 372 w 372"/>
              <a:gd name="T3" fmla="*/ 166 h 166"/>
            </a:gdLst>
            <a:ahLst/>
            <a:cxnLst>
              <a:cxn ang="0">
                <a:pos x="287" y="166"/>
              </a:cxn>
              <a:cxn ang="0">
                <a:pos x="293" y="164"/>
              </a:cxn>
              <a:cxn ang="0">
                <a:pos x="294" y="163"/>
              </a:cxn>
              <a:cxn ang="0">
                <a:pos x="370" y="87"/>
              </a:cxn>
              <a:cxn ang="0">
                <a:pos x="370" y="78"/>
              </a:cxn>
              <a:cxn ang="0">
                <a:pos x="294" y="3"/>
              </a:cxn>
              <a:cxn ang="0">
                <a:pos x="293" y="2"/>
              </a:cxn>
              <a:cxn ang="0">
                <a:pos x="287" y="0"/>
              </a:cxn>
              <a:cxn ang="0">
                <a:pos x="0" y="0"/>
              </a:cxn>
              <a:cxn ang="0">
                <a:pos x="0" y="166"/>
              </a:cxn>
              <a:cxn ang="0">
                <a:pos x="287" y="166"/>
              </a:cxn>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D381D0CE-7F87-0A03-B18B-4927AC08BB72}"/>
              </a:ext>
            </a:extLst>
          </p:cNvPr>
          <p:cNvSpPr>
            <a:spLocks noGrp="1"/>
          </p:cNvSpPr>
          <p:nvPr>
            <p:ph type="dt" sz="half" idx="10"/>
          </p:nvPr>
        </p:nvSpPr>
        <p:spPr/>
        <p:txBody>
          <a:bodyPr/>
          <a:lstStyle>
            <a:lvl1pPr>
              <a:defRPr/>
            </a:lvl1pPr>
          </a:lstStyle>
          <a:p>
            <a:pPr>
              <a:defRPr/>
            </a:pPr>
            <a:fld id="{B7E88C0C-EC06-4520-9672-552667AD1A8B}" type="datetimeFigureOut">
              <a:rPr lang="en-GB"/>
              <a:pPr>
                <a:defRPr/>
              </a:pPr>
              <a:t>27/03/2024</a:t>
            </a:fld>
            <a:endParaRPr lang="en-GB" dirty="0"/>
          </a:p>
        </p:txBody>
      </p:sp>
      <p:sp>
        <p:nvSpPr>
          <p:cNvPr id="6" name="Footer Placeholder 4">
            <a:extLst>
              <a:ext uri="{FF2B5EF4-FFF2-40B4-BE49-F238E27FC236}">
                <a16:creationId xmlns:a16="http://schemas.microsoft.com/office/drawing/2014/main" id="{D4A525BF-8260-09D3-07C3-3DE43DBDF65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C8B2CB4E-C01A-58F9-7982-7BC460A36CC0}"/>
              </a:ext>
            </a:extLst>
          </p:cNvPr>
          <p:cNvSpPr>
            <a:spLocks noGrp="1"/>
          </p:cNvSpPr>
          <p:nvPr>
            <p:ph type="sldNum" sz="quarter" idx="12"/>
          </p:nvPr>
        </p:nvSpPr>
        <p:spPr>
          <a:xfrm>
            <a:off x="531813" y="4529138"/>
            <a:ext cx="779462" cy="365125"/>
          </a:xfrm>
        </p:spPr>
        <p:txBody>
          <a:bodyPr/>
          <a:lstStyle>
            <a:lvl1pPr>
              <a:defRPr/>
            </a:lvl1pPr>
          </a:lstStyle>
          <a:p>
            <a:fld id="{1BEC9A97-A877-4E18-A33C-B08C5A45427E}" type="slidenum">
              <a:rPr lang="en-GB" altLang="fr-FR"/>
              <a:pPr/>
              <a:t>‹#›</a:t>
            </a:fld>
            <a:endParaRPr lang="en-GB" altLang="fr-FR"/>
          </a:p>
        </p:txBody>
      </p:sp>
    </p:spTree>
    <p:extLst>
      <p:ext uri="{BB962C8B-B14F-4D97-AF65-F5344CB8AC3E}">
        <p14:creationId xmlns:p14="http://schemas.microsoft.com/office/powerpoint/2010/main" val="55463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C99567E8-30E1-2958-B70A-D931C99C6ECC}"/>
              </a:ext>
            </a:extLst>
          </p:cNvPr>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13D97421-990C-B0F8-BC8B-A58BEE0E286C}"/>
              </a:ext>
            </a:extLst>
          </p:cNvPr>
          <p:cNvSpPr>
            <a:spLocks noGrp="1"/>
          </p:cNvSpPr>
          <p:nvPr>
            <p:ph type="dt" sz="half" idx="10"/>
          </p:nvPr>
        </p:nvSpPr>
        <p:spPr/>
        <p:txBody>
          <a:bodyPr/>
          <a:lstStyle>
            <a:lvl1pPr>
              <a:defRPr/>
            </a:lvl1pPr>
          </a:lstStyle>
          <a:p>
            <a:pPr>
              <a:defRPr/>
            </a:pPr>
            <a:fld id="{AB0EE673-46ED-4BF0-923B-3084D48B8CEA}" type="datetimeFigureOut">
              <a:rPr lang="en-GB"/>
              <a:pPr>
                <a:defRPr/>
              </a:pPr>
              <a:t>27/03/2024</a:t>
            </a:fld>
            <a:endParaRPr lang="en-GB" dirty="0"/>
          </a:p>
        </p:txBody>
      </p:sp>
      <p:sp>
        <p:nvSpPr>
          <p:cNvPr id="6" name="Footer Placeholder 4">
            <a:extLst>
              <a:ext uri="{FF2B5EF4-FFF2-40B4-BE49-F238E27FC236}">
                <a16:creationId xmlns:a16="http://schemas.microsoft.com/office/drawing/2014/main" id="{59B7C7BA-256E-AE6A-59AC-C17B22FF6BE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63A34D0D-4F58-14AC-781F-C370B46848C0}"/>
              </a:ext>
            </a:extLst>
          </p:cNvPr>
          <p:cNvSpPr>
            <a:spLocks noGrp="1"/>
          </p:cNvSpPr>
          <p:nvPr>
            <p:ph type="sldNum" sz="quarter" idx="12"/>
          </p:nvPr>
        </p:nvSpPr>
        <p:spPr>
          <a:xfrm>
            <a:off x="531813" y="3244850"/>
            <a:ext cx="779462" cy="365125"/>
          </a:xfrm>
        </p:spPr>
        <p:txBody>
          <a:bodyPr/>
          <a:lstStyle>
            <a:lvl1pPr>
              <a:defRPr/>
            </a:lvl1pPr>
          </a:lstStyle>
          <a:p>
            <a:fld id="{B57D6124-F0FF-490A-9729-7A3B97A2AB20}" type="slidenum">
              <a:rPr lang="en-GB" altLang="fr-FR"/>
              <a:pPr/>
              <a:t>‹#›</a:t>
            </a:fld>
            <a:endParaRPr lang="en-GB" altLang="fr-FR"/>
          </a:p>
        </p:txBody>
      </p:sp>
    </p:spTree>
    <p:extLst>
      <p:ext uri="{BB962C8B-B14F-4D97-AF65-F5344CB8AC3E}">
        <p14:creationId xmlns:p14="http://schemas.microsoft.com/office/powerpoint/2010/main" val="1668449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E946F47D-263B-ABFA-784D-57828DE844F7}"/>
              </a:ext>
            </a:extLst>
          </p:cNvPr>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5" name="TextBox 4">
            <a:extLst>
              <a:ext uri="{FF2B5EF4-FFF2-40B4-BE49-F238E27FC236}">
                <a16:creationId xmlns:a16="http://schemas.microsoft.com/office/drawing/2014/main" id="{D6003477-3AA7-A1AD-3A6D-F74115290688}"/>
              </a:ext>
            </a:extLst>
          </p:cNvPr>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6" name="TextBox 5">
            <a:extLst>
              <a:ext uri="{FF2B5EF4-FFF2-40B4-BE49-F238E27FC236}">
                <a16:creationId xmlns:a16="http://schemas.microsoft.com/office/drawing/2014/main" id="{41CC056E-BFD6-A299-BA24-6DCA62DB786F}"/>
              </a:ext>
            </a:extLst>
          </p:cNvPr>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41E7C957-0CF3-2EBF-BA54-7AAA92496A96}"/>
              </a:ext>
            </a:extLst>
          </p:cNvPr>
          <p:cNvSpPr>
            <a:spLocks noGrp="1"/>
          </p:cNvSpPr>
          <p:nvPr>
            <p:ph type="dt" sz="half" idx="14"/>
          </p:nvPr>
        </p:nvSpPr>
        <p:spPr/>
        <p:txBody>
          <a:bodyPr/>
          <a:lstStyle>
            <a:lvl1pPr>
              <a:defRPr/>
            </a:lvl1pPr>
          </a:lstStyle>
          <a:p>
            <a:pPr>
              <a:defRPr/>
            </a:pPr>
            <a:fld id="{C4668B04-3BA3-4A72-8619-73F0D6B4925D}" type="datetimeFigureOut">
              <a:rPr lang="en-GB"/>
              <a:pPr>
                <a:defRPr/>
              </a:pPr>
              <a:t>27/03/2024</a:t>
            </a:fld>
            <a:endParaRPr lang="en-GB" dirty="0"/>
          </a:p>
        </p:txBody>
      </p:sp>
      <p:sp>
        <p:nvSpPr>
          <p:cNvPr id="8" name="Footer Placeholder 4">
            <a:extLst>
              <a:ext uri="{FF2B5EF4-FFF2-40B4-BE49-F238E27FC236}">
                <a16:creationId xmlns:a16="http://schemas.microsoft.com/office/drawing/2014/main" id="{718D76BE-5B19-519B-F58A-D5AA04751E0E}"/>
              </a:ext>
            </a:extLst>
          </p:cNvPr>
          <p:cNvSpPr>
            <a:spLocks noGrp="1"/>
          </p:cNvSpPr>
          <p:nvPr>
            <p:ph type="ftr" sz="quarter" idx="15"/>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23174AA0-C217-3A88-033C-8E070D959379}"/>
              </a:ext>
            </a:extLst>
          </p:cNvPr>
          <p:cNvSpPr>
            <a:spLocks noGrp="1"/>
          </p:cNvSpPr>
          <p:nvPr>
            <p:ph type="sldNum" sz="quarter" idx="16"/>
          </p:nvPr>
        </p:nvSpPr>
        <p:spPr>
          <a:xfrm>
            <a:off x="531813" y="3244850"/>
            <a:ext cx="779462" cy="365125"/>
          </a:xfrm>
        </p:spPr>
        <p:txBody>
          <a:bodyPr/>
          <a:lstStyle>
            <a:lvl1pPr>
              <a:defRPr/>
            </a:lvl1pPr>
          </a:lstStyle>
          <a:p>
            <a:fld id="{0F7F6DC1-E27A-474A-8C0E-BA16DD769428}" type="slidenum">
              <a:rPr lang="en-GB" altLang="fr-FR"/>
              <a:pPr/>
              <a:t>‹#›</a:t>
            </a:fld>
            <a:endParaRPr lang="en-GB" altLang="fr-FR"/>
          </a:p>
        </p:txBody>
      </p:sp>
    </p:spTree>
    <p:extLst>
      <p:ext uri="{BB962C8B-B14F-4D97-AF65-F5344CB8AC3E}">
        <p14:creationId xmlns:p14="http://schemas.microsoft.com/office/powerpoint/2010/main" val="3102386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B7ACE545-13F2-E3AB-CCE4-9A0879F8EC99}"/>
              </a:ext>
            </a:extLst>
          </p:cNvPr>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5" name="Date Placeholder 4">
            <a:extLst>
              <a:ext uri="{FF2B5EF4-FFF2-40B4-BE49-F238E27FC236}">
                <a16:creationId xmlns:a16="http://schemas.microsoft.com/office/drawing/2014/main" id="{BE8E2542-85FD-9DE6-B655-B31819751028}"/>
              </a:ext>
            </a:extLst>
          </p:cNvPr>
          <p:cNvSpPr>
            <a:spLocks noGrp="1"/>
          </p:cNvSpPr>
          <p:nvPr>
            <p:ph type="dt" sz="half" idx="10"/>
          </p:nvPr>
        </p:nvSpPr>
        <p:spPr/>
        <p:txBody>
          <a:bodyPr/>
          <a:lstStyle>
            <a:lvl1pPr>
              <a:defRPr/>
            </a:lvl1pPr>
          </a:lstStyle>
          <a:p>
            <a:pPr>
              <a:defRPr/>
            </a:pPr>
            <a:fld id="{110EC5DA-ECF9-4C97-A3D2-A52AF3C75B3D}" type="datetimeFigureOut">
              <a:rPr lang="en-GB"/>
              <a:pPr>
                <a:defRPr/>
              </a:pPr>
              <a:t>27/03/2024</a:t>
            </a:fld>
            <a:endParaRPr lang="en-GB" dirty="0"/>
          </a:p>
        </p:txBody>
      </p:sp>
      <p:sp>
        <p:nvSpPr>
          <p:cNvPr id="6" name="Footer Placeholder 5">
            <a:extLst>
              <a:ext uri="{FF2B5EF4-FFF2-40B4-BE49-F238E27FC236}">
                <a16:creationId xmlns:a16="http://schemas.microsoft.com/office/drawing/2014/main" id="{01C18CD9-69D8-6243-BAFC-563F74886313}"/>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C976BB9F-08C2-6052-FD01-AA58A5979609}"/>
              </a:ext>
            </a:extLst>
          </p:cNvPr>
          <p:cNvSpPr>
            <a:spLocks noGrp="1"/>
          </p:cNvSpPr>
          <p:nvPr>
            <p:ph type="sldNum" sz="quarter" idx="12"/>
          </p:nvPr>
        </p:nvSpPr>
        <p:spPr>
          <a:xfrm>
            <a:off x="531813" y="4983163"/>
            <a:ext cx="779462" cy="365125"/>
          </a:xfrm>
        </p:spPr>
        <p:txBody>
          <a:bodyPr/>
          <a:lstStyle>
            <a:lvl1pPr>
              <a:defRPr/>
            </a:lvl1pPr>
          </a:lstStyle>
          <a:p>
            <a:fld id="{710D9F98-C780-4186-924A-7157F33F0DBD}" type="slidenum">
              <a:rPr lang="en-GB" altLang="fr-FR"/>
              <a:pPr/>
              <a:t>‹#›</a:t>
            </a:fld>
            <a:endParaRPr lang="en-GB" altLang="fr-FR"/>
          </a:p>
        </p:txBody>
      </p:sp>
    </p:spTree>
    <p:extLst>
      <p:ext uri="{BB962C8B-B14F-4D97-AF65-F5344CB8AC3E}">
        <p14:creationId xmlns:p14="http://schemas.microsoft.com/office/powerpoint/2010/main" val="2455026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5B1400F5-12AD-DA6C-0A12-B34D1CD91D62}"/>
              </a:ext>
            </a:extLst>
          </p:cNvPr>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3" name="TextBox 2">
            <a:extLst>
              <a:ext uri="{FF2B5EF4-FFF2-40B4-BE49-F238E27FC236}">
                <a16:creationId xmlns:a16="http://schemas.microsoft.com/office/drawing/2014/main" id="{5E6E733D-527A-E648-CD33-443C6CED4796}"/>
              </a:ext>
            </a:extLst>
          </p:cNvPr>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5" name="TextBox 4">
            <a:extLst>
              <a:ext uri="{FF2B5EF4-FFF2-40B4-BE49-F238E27FC236}">
                <a16:creationId xmlns:a16="http://schemas.microsoft.com/office/drawing/2014/main" id="{B52E1011-19D3-3774-81FC-CB170D000112}"/>
              </a:ext>
            </a:extLst>
          </p:cNvPr>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id="{2B86802F-550E-67EC-8F4A-FBFF51098142}"/>
              </a:ext>
            </a:extLst>
          </p:cNvPr>
          <p:cNvSpPr>
            <a:spLocks noGrp="1"/>
          </p:cNvSpPr>
          <p:nvPr>
            <p:ph type="dt" sz="half" idx="14"/>
          </p:nvPr>
        </p:nvSpPr>
        <p:spPr/>
        <p:txBody>
          <a:bodyPr/>
          <a:lstStyle>
            <a:lvl1pPr>
              <a:defRPr/>
            </a:lvl1pPr>
          </a:lstStyle>
          <a:p>
            <a:pPr>
              <a:defRPr/>
            </a:pPr>
            <a:fld id="{220E150E-BB33-4B5A-8E3F-BB48C1E8E075}" type="datetimeFigureOut">
              <a:rPr lang="en-GB"/>
              <a:pPr>
                <a:defRPr/>
              </a:pPr>
              <a:t>27/03/2024</a:t>
            </a:fld>
            <a:endParaRPr lang="en-GB" dirty="0"/>
          </a:p>
        </p:txBody>
      </p:sp>
      <p:sp>
        <p:nvSpPr>
          <p:cNvPr id="7" name="Footer Placeholder 5">
            <a:extLst>
              <a:ext uri="{FF2B5EF4-FFF2-40B4-BE49-F238E27FC236}">
                <a16:creationId xmlns:a16="http://schemas.microsoft.com/office/drawing/2014/main" id="{B6EF464B-5CEC-8535-EC16-45FF5FFAB26A}"/>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96D4D0D3-DE57-0244-DE53-0FA4E023B7F5}"/>
              </a:ext>
            </a:extLst>
          </p:cNvPr>
          <p:cNvSpPr>
            <a:spLocks noGrp="1"/>
          </p:cNvSpPr>
          <p:nvPr>
            <p:ph type="sldNum" sz="quarter" idx="16"/>
          </p:nvPr>
        </p:nvSpPr>
        <p:spPr>
          <a:xfrm>
            <a:off x="531813" y="4983163"/>
            <a:ext cx="779462" cy="365125"/>
          </a:xfrm>
        </p:spPr>
        <p:txBody>
          <a:bodyPr/>
          <a:lstStyle>
            <a:lvl1pPr>
              <a:defRPr/>
            </a:lvl1pPr>
          </a:lstStyle>
          <a:p>
            <a:fld id="{E6F5E59D-BBBA-465E-B9A5-A42AC1F72FC3}" type="slidenum">
              <a:rPr lang="en-GB" altLang="fr-FR"/>
              <a:pPr/>
              <a:t>‹#›</a:t>
            </a:fld>
            <a:endParaRPr lang="en-GB" altLang="fr-FR"/>
          </a:p>
        </p:txBody>
      </p:sp>
    </p:spTree>
    <p:extLst>
      <p:ext uri="{BB962C8B-B14F-4D97-AF65-F5344CB8AC3E}">
        <p14:creationId xmlns:p14="http://schemas.microsoft.com/office/powerpoint/2010/main" val="3151743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F69EABD8-2B09-5982-3CCF-340A5DD2B311}"/>
              </a:ext>
            </a:extLst>
          </p:cNvPr>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5" name="Date Placeholder 4">
            <a:extLst>
              <a:ext uri="{FF2B5EF4-FFF2-40B4-BE49-F238E27FC236}">
                <a16:creationId xmlns:a16="http://schemas.microsoft.com/office/drawing/2014/main" id="{C9B9BF33-1457-4F80-40A5-D4601FD2BDA2}"/>
              </a:ext>
            </a:extLst>
          </p:cNvPr>
          <p:cNvSpPr>
            <a:spLocks noGrp="1"/>
          </p:cNvSpPr>
          <p:nvPr>
            <p:ph type="dt" sz="half" idx="14"/>
          </p:nvPr>
        </p:nvSpPr>
        <p:spPr/>
        <p:txBody>
          <a:bodyPr/>
          <a:lstStyle>
            <a:lvl1pPr>
              <a:defRPr/>
            </a:lvl1pPr>
          </a:lstStyle>
          <a:p>
            <a:pPr>
              <a:defRPr/>
            </a:pPr>
            <a:fld id="{8F8FFE22-8B6C-48CC-91A4-23376C3A2886}" type="datetimeFigureOut">
              <a:rPr lang="en-GB"/>
              <a:pPr>
                <a:defRPr/>
              </a:pPr>
              <a:t>27/03/2024</a:t>
            </a:fld>
            <a:endParaRPr lang="en-GB" dirty="0"/>
          </a:p>
        </p:txBody>
      </p:sp>
      <p:sp>
        <p:nvSpPr>
          <p:cNvPr id="6" name="Footer Placeholder 5">
            <a:extLst>
              <a:ext uri="{FF2B5EF4-FFF2-40B4-BE49-F238E27FC236}">
                <a16:creationId xmlns:a16="http://schemas.microsoft.com/office/drawing/2014/main" id="{FF639D38-C62F-EA87-AD23-F40FA4C91AF8}"/>
              </a:ext>
            </a:extLst>
          </p:cNvPr>
          <p:cNvSpPr>
            <a:spLocks noGrp="1"/>
          </p:cNvSpPr>
          <p:nvPr>
            <p:ph type="ftr" sz="quarter" idx="15"/>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FE8C2482-558B-380A-48DF-7E43FD566260}"/>
              </a:ext>
            </a:extLst>
          </p:cNvPr>
          <p:cNvSpPr>
            <a:spLocks noGrp="1"/>
          </p:cNvSpPr>
          <p:nvPr>
            <p:ph type="sldNum" sz="quarter" idx="16"/>
          </p:nvPr>
        </p:nvSpPr>
        <p:spPr>
          <a:xfrm>
            <a:off x="531813" y="4983163"/>
            <a:ext cx="779462" cy="365125"/>
          </a:xfrm>
        </p:spPr>
        <p:txBody>
          <a:bodyPr/>
          <a:lstStyle>
            <a:lvl1pPr>
              <a:defRPr/>
            </a:lvl1pPr>
          </a:lstStyle>
          <a:p>
            <a:fld id="{7A4768B8-1F71-4B72-8F95-F36238C0D502}" type="slidenum">
              <a:rPr lang="en-GB" altLang="fr-FR"/>
              <a:pPr/>
              <a:t>‹#›</a:t>
            </a:fld>
            <a:endParaRPr lang="en-GB" altLang="fr-FR"/>
          </a:p>
        </p:txBody>
      </p:sp>
    </p:spTree>
    <p:extLst>
      <p:ext uri="{BB962C8B-B14F-4D97-AF65-F5344CB8AC3E}">
        <p14:creationId xmlns:p14="http://schemas.microsoft.com/office/powerpoint/2010/main" val="3742516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A70937FC-0432-3BD7-73FE-4443CD70446C}"/>
              </a:ext>
            </a:extLst>
          </p:cNvPr>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29982646-9F15-6A51-3E1C-0578E2BD8A80}"/>
              </a:ext>
            </a:extLst>
          </p:cNvPr>
          <p:cNvSpPr>
            <a:spLocks noGrp="1"/>
          </p:cNvSpPr>
          <p:nvPr>
            <p:ph type="dt" sz="half" idx="10"/>
          </p:nvPr>
        </p:nvSpPr>
        <p:spPr/>
        <p:txBody>
          <a:bodyPr/>
          <a:lstStyle>
            <a:lvl1pPr>
              <a:defRPr/>
            </a:lvl1pPr>
          </a:lstStyle>
          <a:p>
            <a:pPr>
              <a:defRPr/>
            </a:pPr>
            <a:fld id="{90022108-88E5-4045-82F7-2A0C7996514E}" type="datetimeFigureOut">
              <a:rPr lang="en-GB"/>
              <a:pPr>
                <a:defRPr/>
              </a:pPr>
              <a:t>27/03/2024</a:t>
            </a:fld>
            <a:endParaRPr lang="en-GB" dirty="0"/>
          </a:p>
        </p:txBody>
      </p:sp>
      <p:sp>
        <p:nvSpPr>
          <p:cNvPr id="6" name="Footer Placeholder 4">
            <a:extLst>
              <a:ext uri="{FF2B5EF4-FFF2-40B4-BE49-F238E27FC236}">
                <a16:creationId xmlns:a16="http://schemas.microsoft.com/office/drawing/2014/main" id="{BC2199E1-2B03-1D4B-0DD8-0679D70097A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2DA2FD4B-257A-0DF7-F3C2-34822B694274}"/>
              </a:ext>
            </a:extLst>
          </p:cNvPr>
          <p:cNvSpPr>
            <a:spLocks noGrp="1"/>
          </p:cNvSpPr>
          <p:nvPr>
            <p:ph type="sldNum" sz="quarter" idx="12"/>
          </p:nvPr>
        </p:nvSpPr>
        <p:spPr/>
        <p:txBody>
          <a:bodyPr/>
          <a:lstStyle>
            <a:lvl1pPr>
              <a:defRPr/>
            </a:lvl1pPr>
          </a:lstStyle>
          <a:p>
            <a:fld id="{7FFC4FD2-C015-4C37-A5E8-03B7ACAAACE3}" type="slidenum">
              <a:rPr lang="en-GB" altLang="fr-FR"/>
              <a:pPr/>
              <a:t>‹#›</a:t>
            </a:fld>
            <a:endParaRPr lang="en-GB" altLang="fr-FR"/>
          </a:p>
        </p:txBody>
      </p:sp>
    </p:spTree>
    <p:extLst>
      <p:ext uri="{BB962C8B-B14F-4D97-AF65-F5344CB8AC3E}">
        <p14:creationId xmlns:p14="http://schemas.microsoft.com/office/powerpoint/2010/main" val="4183509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F8F0A3CC-3A74-4390-4B97-785573B03B7D}"/>
              </a:ext>
            </a:extLst>
          </p:cNvPr>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3CCEBB2A-EA4E-3F71-9F60-701BE6C6D28F}"/>
              </a:ext>
            </a:extLst>
          </p:cNvPr>
          <p:cNvSpPr>
            <a:spLocks noGrp="1"/>
          </p:cNvSpPr>
          <p:nvPr>
            <p:ph type="dt" sz="half" idx="10"/>
          </p:nvPr>
        </p:nvSpPr>
        <p:spPr/>
        <p:txBody>
          <a:bodyPr/>
          <a:lstStyle>
            <a:lvl1pPr>
              <a:defRPr/>
            </a:lvl1pPr>
          </a:lstStyle>
          <a:p>
            <a:pPr>
              <a:defRPr/>
            </a:pPr>
            <a:fld id="{4730C08A-41D5-4C82-8F23-CAE9404CDFC8}" type="datetimeFigureOut">
              <a:rPr lang="en-GB"/>
              <a:pPr>
                <a:defRPr/>
              </a:pPr>
              <a:t>27/03/2024</a:t>
            </a:fld>
            <a:endParaRPr lang="en-GB" dirty="0"/>
          </a:p>
        </p:txBody>
      </p:sp>
      <p:sp>
        <p:nvSpPr>
          <p:cNvPr id="6" name="Footer Placeholder 4">
            <a:extLst>
              <a:ext uri="{FF2B5EF4-FFF2-40B4-BE49-F238E27FC236}">
                <a16:creationId xmlns:a16="http://schemas.microsoft.com/office/drawing/2014/main" id="{2C58F7EE-666D-99F3-083F-876B209B9EA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59F71544-B7C0-FF6D-1535-2FDC4C62DF31}"/>
              </a:ext>
            </a:extLst>
          </p:cNvPr>
          <p:cNvSpPr>
            <a:spLocks noGrp="1"/>
          </p:cNvSpPr>
          <p:nvPr>
            <p:ph type="sldNum" sz="quarter" idx="12"/>
          </p:nvPr>
        </p:nvSpPr>
        <p:spPr/>
        <p:txBody>
          <a:bodyPr/>
          <a:lstStyle>
            <a:lvl1pPr>
              <a:defRPr/>
            </a:lvl1pPr>
          </a:lstStyle>
          <a:p>
            <a:fld id="{16FA176A-1598-425A-B9EA-F71BE55F95D1}" type="slidenum">
              <a:rPr lang="en-GB" altLang="fr-FR"/>
              <a:pPr/>
              <a:t>‹#›</a:t>
            </a:fld>
            <a:endParaRPr lang="en-GB" altLang="fr-FR"/>
          </a:p>
        </p:txBody>
      </p:sp>
    </p:spTree>
    <p:extLst>
      <p:ext uri="{BB962C8B-B14F-4D97-AF65-F5344CB8AC3E}">
        <p14:creationId xmlns:p14="http://schemas.microsoft.com/office/powerpoint/2010/main" val="56727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27F9A5DA-42C1-1BFC-5B76-9D96DC64528E}"/>
              </a:ext>
            </a:extLst>
          </p:cNvPr>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D6096F9-0254-29B1-50B2-0588F2B985B7}"/>
              </a:ext>
            </a:extLst>
          </p:cNvPr>
          <p:cNvSpPr>
            <a:spLocks noGrp="1"/>
          </p:cNvSpPr>
          <p:nvPr>
            <p:ph type="dt" sz="half" idx="10"/>
          </p:nvPr>
        </p:nvSpPr>
        <p:spPr/>
        <p:txBody>
          <a:bodyPr/>
          <a:lstStyle>
            <a:lvl1pPr>
              <a:defRPr/>
            </a:lvl1pPr>
          </a:lstStyle>
          <a:p>
            <a:pPr>
              <a:defRPr/>
            </a:pPr>
            <a:fld id="{745B03BA-9EDE-4E94-B91A-BFCDBA79F8ED}" type="datetimeFigureOut">
              <a:rPr lang="en-GB"/>
              <a:pPr>
                <a:defRPr/>
              </a:pPr>
              <a:t>27/03/2024</a:t>
            </a:fld>
            <a:endParaRPr lang="en-GB" dirty="0"/>
          </a:p>
        </p:txBody>
      </p:sp>
      <p:sp>
        <p:nvSpPr>
          <p:cNvPr id="6" name="Footer Placeholder 4">
            <a:extLst>
              <a:ext uri="{FF2B5EF4-FFF2-40B4-BE49-F238E27FC236}">
                <a16:creationId xmlns:a16="http://schemas.microsoft.com/office/drawing/2014/main" id="{2E684F9F-ED19-B6B7-AE34-522669353E7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9EF5593F-3644-8EE8-E249-E51B7EC48531}"/>
              </a:ext>
            </a:extLst>
          </p:cNvPr>
          <p:cNvSpPr>
            <a:spLocks noGrp="1"/>
          </p:cNvSpPr>
          <p:nvPr>
            <p:ph type="sldNum" sz="quarter" idx="12"/>
          </p:nvPr>
        </p:nvSpPr>
        <p:spPr/>
        <p:txBody>
          <a:bodyPr/>
          <a:lstStyle>
            <a:lvl1pPr>
              <a:defRPr/>
            </a:lvl1pPr>
          </a:lstStyle>
          <a:p>
            <a:fld id="{557B4DDF-9AEC-43B5-A98F-39E11678A115}" type="slidenum">
              <a:rPr lang="en-GB" altLang="fr-FR"/>
              <a:pPr/>
              <a:t>‹#›</a:t>
            </a:fld>
            <a:endParaRPr lang="en-GB" altLang="fr-FR"/>
          </a:p>
        </p:txBody>
      </p:sp>
    </p:spTree>
    <p:extLst>
      <p:ext uri="{BB962C8B-B14F-4D97-AF65-F5344CB8AC3E}">
        <p14:creationId xmlns:p14="http://schemas.microsoft.com/office/powerpoint/2010/main" val="2060090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80B68650-9529-6F11-C46D-D84246A9DB6E}"/>
              </a:ext>
            </a:extLst>
          </p:cNvPr>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635E876C-59B6-D133-BCFB-F2561507366A}"/>
              </a:ext>
            </a:extLst>
          </p:cNvPr>
          <p:cNvSpPr>
            <a:spLocks noGrp="1"/>
          </p:cNvSpPr>
          <p:nvPr>
            <p:ph type="dt" sz="half" idx="10"/>
          </p:nvPr>
        </p:nvSpPr>
        <p:spPr/>
        <p:txBody>
          <a:bodyPr/>
          <a:lstStyle>
            <a:lvl1pPr>
              <a:defRPr/>
            </a:lvl1pPr>
          </a:lstStyle>
          <a:p>
            <a:pPr>
              <a:defRPr/>
            </a:pPr>
            <a:fld id="{27E2031A-9F93-4583-9A99-A4B949E8025F}" type="datetimeFigureOut">
              <a:rPr lang="en-GB"/>
              <a:pPr>
                <a:defRPr/>
              </a:pPr>
              <a:t>27/03/2024</a:t>
            </a:fld>
            <a:endParaRPr lang="en-GB" dirty="0"/>
          </a:p>
        </p:txBody>
      </p:sp>
      <p:sp>
        <p:nvSpPr>
          <p:cNvPr id="6" name="Footer Placeholder 4">
            <a:extLst>
              <a:ext uri="{FF2B5EF4-FFF2-40B4-BE49-F238E27FC236}">
                <a16:creationId xmlns:a16="http://schemas.microsoft.com/office/drawing/2014/main" id="{941D1C80-9E29-8BA7-5658-E149E1E13FC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F44A989-7DE6-2C2D-E0D0-034D2B33011D}"/>
              </a:ext>
            </a:extLst>
          </p:cNvPr>
          <p:cNvSpPr>
            <a:spLocks noGrp="1"/>
          </p:cNvSpPr>
          <p:nvPr>
            <p:ph type="sldNum" sz="quarter" idx="12"/>
          </p:nvPr>
        </p:nvSpPr>
        <p:spPr>
          <a:xfrm>
            <a:off x="531813" y="3244850"/>
            <a:ext cx="779462" cy="365125"/>
          </a:xfrm>
        </p:spPr>
        <p:txBody>
          <a:bodyPr/>
          <a:lstStyle>
            <a:lvl1pPr>
              <a:defRPr/>
            </a:lvl1pPr>
          </a:lstStyle>
          <a:p>
            <a:fld id="{B5C95933-33FF-49FF-802A-014F51941854}" type="slidenum">
              <a:rPr lang="en-GB" altLang="fr-FR"/>
              <a:pPr/>
              <a:t>‹#›</a:t>
            </a:fld>
            <a:endParaRPr lang="en-GB" altLang="fr-FR"/>
          </a:p>
        </p:txBody>
      </p:sp>
    </p:spTree>
    <p:extLst>
      <p:ext uri="{BB962C8B-B14F-4D97-AF65-F5344CB8AC3E}">
        <p14:creationId xmlns:p14="http://schemas.microsoft.com/office/powerpoint/2010/main" val="1855019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BCC8DE5-087E-F535-AE01-6D43C48403BB}"/>
              </a:ext>
            </a:extLst>
          </p:cNvPr>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4AC2A8C-3C35-52DD-1DB9-46A01861A69B}"/>
              </a:ext>
            </a:extLst>
          </p:cNvPr>
          <p:cNvSpPr>
            <a:spLocks noGrp="1"/>
          </p:cNvSpPr>
          <p:nvPr>
            <p:ph type="dt" sz="half" idx="10"/>
          </p:nvPr>
        </p:nvSpPr>
        <p:spPr/>
        <p:txBody>
          <a:bodyPr/>
          <a:lstStyle>
            <a:lvl1pPr>
              <a:defRPr/>
            </a:lvl1pPr>
          </a:lstStyle>
          <a:p>
            <a:pPr>
              <a:defRPr/>
            </a:pPr>
            <a:fld id="{3F9DFFA7-47BD-4962-BB98-ECABA978DB81}" type="datetimeFigureOut">
              <a:rPr lang="en-GB"/>
              <a:pPr>
                <a:defRPr/>
              </a:pPr>
              <a:t>27/03/2024</a:t>
            </a:fld>
            <a:endParaRPr lang="en-GB" dirty="0"/>
          </a:p>
        </p:txBody>
      </p:sp>
      <p:sp>
        <p:nvSpPr>
          <p:cNvPr id="6" name="Footer Placeholder 5">
            <a:extLst>
              <a:ext uri="{FF2B5EF4-FFF2-40B4-BE49-F238E27FC236}">
                <a16:creationId xmlns:a16="http://schemas.microsoft.com/office/drawing/2014/main" id="{14635164-7B70-691F-BCB9-DB7B0B6228F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66A95C26-D488-C802-8699-3379F3BC1B7A}"/>
              </a:ext>
            </a:extLst>
          </p:cNvPr>
          <p:cNvSpPr>
            <a:spLocks noGrp="1"/>
          </p:cNvSpPr>
          <p:nvPr>
            <p:ph type="sldNum" sz="quarter" idx="12"/>
          </p:nvPr>
        </p:nvSpPr>
        <p:spPr/>
        <p:txBody>
          <a:bodyPr/>
          <a:lstStyle>
            <a:lvl1pPr>
              <a:defRPr/>
            </a:lvl1pPr>
          </a:lstStyle>
          <a:p>
            <a:fld id="{55C4C6EF-D2B5-4BC0-BA7A-CEC777D21B69}" type="slidenum">
              <a:rPr lang="en-GB" altLang="fr-FR"/>
              <a:pPr/>
              <a:t>‹#›</a:t>
            </a:fld>
            <a:endParaRPr lang="en-GB" altLang="fr-FR"/>
          </a:p>
        </p:txBody>
      </p:sp>
    </p:spTree>
    <p:extLst>
      <p:ext uri="{BB962C8B-B14F-4D97-AF65-F5344CB8AC3E}">
        <p14:creationId xmlns:p14="http://schemas.microsoft.com/office/powerpoint/2010/main" val="503384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Freeform 35">
            <a:extLst>
              <a:ext uri="{FF2B5EF4-FFF2-40B4-BE49-F238E27FC236}">
                <a16:creationId xmlns:a16="http://schemas.microsoft.com/office/drawing/2014/main" id="{15FEBC37-A85E-74FC-7C73-33844F168320}"/>
              </a:ext>
            </a:extLst>
          </p:cNvPr>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6E8C096-A6B5-3CE4-AC6D-73DE5CF62212}"/>
              </a:ext>
            </a:extLst>
          </p:cNvPr>
          <p:cNvSpPr>
            <a:spLocks noGrp="1"/>
          </p:cNvSpPr>
          <p:nvPr>
            <p:ph type="dt" sz="half" idx="10"/>
          </p:nvPr>
        </p:nvSpPr>
        <p:spPr/>
        <p:txBody>
          <a:bodyPr/>
          <a:lstStyle>
            <a:lvl1pPr>
              <a:defRPr/>
            </a:lvl1pPr>
          </a:lstStyle>
          <a:p>
            <a:pPr>
              <a:defRPr/>
            </a:pPr>
            <a:fld id="{F40E47BC-919A-42D7-BE6D-3C481C1087D2}" type="datetimeFigureOut">
              <a:rPr lang="en-GB"/>
              <a:pPr>
                <a:defRPr/>
              </a:pPr>
              <a:t>27/03/2024</a:t>
            </a:fld>
            <a:endParaRPr lang="en-GB" dirty="0"/>
          </a:p>
        </p:txBody>
      </p:sp>
      <p:sp>
        <p:nvSpPr>
          <p:cNvPr id="8" name="Footer Placeholder 7">
            <a:extLst>
              <a:ext uri="{FF2B5EF4-FFF2-40B4-BE49-F238E27FC236}">
                <a16:creationId xmlns:a16="http://schemas.microsoft.com/office/drawing/2014/main" id="{08E3886B-5356-888B-200D-49D5532D698B}"/>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B2AAB93F-40B3-9A0C-E40E-601441C6701B}"/>
              </a:ext>
            </a:extLst>
          </p:cNvPr>
          <p:cNvSpPr>
            <a:spLocks noGrp="1"/>
          </p:cNvSpPr>
          <p:nvPr>
            <p:ph type="sldNum" sz="quarter" idx="12"/>
          </p:nvPr>
        </p:nvSpPr>
        <p:spPr/>
        <p:txBody>
          <a:bodyPr/>
          <a:lstStyle>
            <a:lvl1pPr>
              <a:defRPr/>
            </a:lvl1pPr>
          </a:lstStyle>
          <a:p>
            <a:fld id="{66372CD3-AC55-4890-90B6-D69677152D0A}" type="slidenum">
              <a:rPr lang="en-GB" altLang="fr-FR"/>
              <a:pPr/>
              <a:t>‹#›</a:t>
            </a:fld>
            <a:endParaRPr lang="en-GB" altLang="fr-FR"/>
          </a:p>
        </p:txBody>
      </p:sp>
    </p:spTree>
    <p:extLst>
      <p:ext uri="{BB962C8B-B14F-4D97-AF65-F5344CB8AC3E}">
        <p14:creationId xmlns:p14="http://schemas.microsoft.com/office/powerpoint/2010/main" val="2078445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4FD629CA-5E35-EABC-C6DB-3A67F7495352}"/>
              </a:ext>
            </a:extLst>
          </p:cNvPr>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7BAB8245-C307-8B5C-60C5-E18570E67909}"/>
              </a:ext>
            </a:extLst>
          </p:cNvPr>
          <p:cNvSpPr>
            <a:spLocks noGrp="1"/>
          </p:cNvSpPr>
          <p:nvPr>
            <p:ph type="dt" sz="half" idx="10"/>
          </p:nvPr>
        </p:nvSpPr>
        <p:spPr/>
        <p:txBody>
          <a:bodyPr/>
          <a:lstStyle>
            <a:lvl1pPr>
              <a:defRPr/>
            </a:lvl1pPr>
          </a:lstStyle>
          <a:p>
            <a:pPr>
              <a:defRPr/>
            </a:pPr>
            <a:fld id="{D3B2EC3E-115F-40C0-A822-35FC2645888B}" type="datetimeFigureOut">
              <a:rPr lang="en-GB"/>
              <a:pPr>
                <a:defRPr/>
              </a:pPr>
              <a:t>27/03/2024</a:t>
            </a:fld>
            <a:endParaRPr lang="en-GB" dirty="0"/>
          </a:p>
        </p:txBody>
      </p:sp>
      <p:sp>
        <p:nvSpPr>
          <p:cNvPr id="5" name="Footer Placeholder 3">
            <a:extLst>
              <a:ext uri="{FF2B5EF4-FFF2-40B4-BE49-F238E27FC236}">
                <a16:creationId xmlns:a16="http://schemas.microsoft.com/office/drawing/2014/main" id="{300B06A3-7CC0-82AD-3113-83040BEE973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4">
            <a:extLst>
              <a:ext uri="{FF2B5EF4-FFF2-40B4-BE49-F238E27FC236}">
                <a16:creationId xmlns:a16="http://schemas.microsoft.com/office/drawing/2014/main" id="{1836D759-787A-1E6D-DF0E-61E1A80AF1B9}"/>
              </a:ext>
            </a:extLst>
          </p:cNvPr>
          <p:cNvSpPr>
            <a:spLocks noGrp="1"/>
          </p:cNvSpPr>
          <p:nvPr>
            <p:ph type="sldNum" sz="quarter" idx="12"/>
          </p:nvPr>
        </p:nvSpPr>
        <p:spPr/>
        <p:txBody>
          <a:bodyPr/>
          <a:lstStyle>
            <a:lvl1pPr>
              <a:defRPr/>
            </a:lvl1pPr>
          </a:lstStyle>
          <a:p>
            <a:fld id="{5B8FC203-E761-4E4E-91A1-4D9D8B970F1B}" type="slidenum">
              <a:rPr lang="en-GB" altLang="fr-FR"/>
              <a:pPr/>
              <a:t>‹#›</a:t>
            </a:fld>
            <a:endParaRPr lang="en-GB" altLang="fr-FR"/>
          </a:p>
        </p:txBody>
      </p:sp>
    </p:spTree>
    <p:extLst>
      <p:ext uri="{BB962C8B-B14F-4D97-AF65-F5344CB8AC3E}">
        <p14:creationId xmlns:p14="http://schemas.microsoft.com/office/powerpoint/2010/main" val="271508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8DA0486D-949A-86E3-FCDB-F57211977575}"/>
              </a:ext>
            </a:extLst>
          </p:cNvPr>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3" name="Date Placeholder 1">
            <a:extLst>
              <a:ext uri="{FF2B5EF4-FFF2-40B4-BE49-F238E27FC236}">
                <a16:creationId xmlns:a16="http://schemas.microsoft.com/office/drawing/2014/main" id="{A5D9AA1E-70AB-046D-488B-94401183E4BC}"/>
              </a:ext>
            </a:extLst>
          </p:cNvPr>
          <p:cNvSpPr>
            <a:spLocks noGrp="1"/>
          </p:cNvSpPr>
          <p:nvPr>
            <p:ph type="dt" sz="half" idx="10"/>
          </p:nvPr>
        </p:nvSpPr>
        <p:spPr/>
        <p:txBody>
          <a:bodyPr/>
          <a:lstStyle>
            <a:lvl1pPr>
              <a:defRPr/>
            </a:lvl1pPr>
          </a:lstStyle>
          <a:p>
            <a:pPr>
              <a:defRPr/>
            </a:pPr>
            <a:fld id="{9B885799-C97A-4C60-92C6-1C937A51ECCC}" type="datetimeFigureOut">
              <a:rPr lang="en-GB"/>
              <a:pPr>
                <a:defRPr/>
              </a:pPr>
              <a:t>27/03/2024</a:t>
            </a:fld>
            <a:endParaRPr lang="en-GB" dirty="0"/>
          </a:p>
        </p:txBody>
      </p:sp>
      <p:sp>
        <p:nvSpPr>
          <p:cNvPr id="4" name="Footer Placeholder 2">
            <a:extLst>
              <a:ext uri="{FF2B5EF4-FFF2-40B4-BE49-F238E27FC236}">
                <a16:creationId xmlns:a16="http://schemas.microsoft.com/office/drawing/2014/main" id="{54A3CB43-7BC8-1E23-87D2-D69BCD2BED42}"/>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3">
            <a:extLst>
              <a:ext uri="{FF2B5EF4-FFF2-40B4-BE49-F238E27FC236}">
                <a16:creationId xmlns:a16="http://schemas.microsoft.com/office/drawing/2014/main" id="{A62AEFBD-E36A-81F0-BE2E-B21396CE9B70}"/>
              </a:ext>
            </a:extLst>
          </p:cNvPr>
          <p:cNvSpPr>
            <a:spLocks noGrp="1"/>
          </p:cNvSpPr>
          <p:nvPr>
            <p:ph type="sldNum" sz="quarter" idx="12"/>
          </p:nvPr>
        </p:nvSpPr>
        <p:spPr/>
        <p:txBody>
          <a:bodyPr/>
          <a:lstStyle>
            <a:lvl1pPr>
              <a:defRPr/>
            </a:lvl1pPr>
          </a:lstStyle>
          <a:p>
            <a:fld id="{17174EB0-F3FF-474A-B9B8-EF65793FB036}" type="slidenum">
              <a:rPr lang="en-GB" altLang="fr-FR"/>
              <a:pPr/>
              <a:t>‹#›</a:t>
            </a:fld>
            <a:endParaRPr lang="en-GB" altLang="fr-FR"/>
          </a:p>
        </p:txBody>
      </p:sp>
    </p:spTree>
    <p:extLst>
      <p:ext uri="{BB962C8B-B14F-4D97-AF65-F5344CB8AC3E}">
        <p14:creationId xmlns:p14="http://schemas.microsoft.com/office/powerpoint/2010/main" val="3901905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3096A08B-B61F-8E1C-1C6E-AB6BC8D25AA0}"/>
              </a:ext>
            </a:extLst>
          </p:cNvPr>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3AB9B7BA-1E30-C7D5-D64D-01A639339D68}"/>
              </a:ext>
            </a:extLst>
          </p:cNvPr>
          <p:cNvSpPr>
            <a:spLocks noGrp="1"/>
          </p:cNvSpPr>
          <p:nvPr>
            <p:ph type="dt" sz="half" idx="10"/>
          </p:nvPr>
        </p:nvSpPr>
        <p:spPr/>
        <p:txBody>
          <a:bodyPr/>
          <a:lstStyle>
            <a:lvl1pPr>
              <a:defRPr/>
            </a:lvl1pPr>
          </a:lstStyle>
          <a:p>
            <a:pPr>
              <a:defRPr/>
            </a:pPr>
            <a:fld id="{184A8FF2-EC1B-4F64-9017-CA6717B3EA55}" type="datetimeFigureOut">
              <a:rPr lang="en-GB"/>
              <a:pPr>
                <a:defRPr/>
              </a:pPr>
              <a:t>27/03/2024</a:t>
            </a:fld>
            <a:endParaRPr lang="en-GB" dirty="0"/>
          </a:p>
        </p:txBody>
      </p:sp>
      <p:sp>
        <p:nvSpPr>
          <p:cNvPr id="7" name="Footer Placeholder 5">
            <a:extLst>
              <a:ext uri="{FF2B5EF4-FFF2-40B4-BE49-F238E27FC236}">
                <a16:creationId xmlns:a16="http://schemas.microsoft.com/office/drawing/2014/main" id="{8C41D094-8562-7C87-C307-420A361F09D4}"/>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1C8FAB12-DBD5-A701-59B3-92289A33BE12}"/>
              </a:ext>
            </a:extLst>
          </p:cNvPr>
          <p:cNvSpPr>
            <a:spLocks noGrp="1"/>
          </p:cNvSpPr>
          <p:nvPr>
            <p:ph type="sldNum" sz="quarter" idx="12"/>
          </p:nvPr>
        </p:nvSpPr>
        <p:spPr/>
        <p:txBody>
          <a:bodyPr/>
          <a:lstStyle>
            <a:lvl1pPr>
              <a:defRPr/>
            </a:lvl1pPr>
          </a:lstStyle>
          <a:p>
            <a:fld id="{8DAC7F8F-3846-409B-8CA6-F7BAA37ACFF3}" type="slidenum">
              <a:rPr lang="en-GB" altLang="fr-FR"/>
              <a:pPr/>
              <a:t>‹#›</a:t>
            </a:fld>
            <a:endParaRPr lang="en-GB" altLang="fr-FR"/>
          </a:p>
        </p:txBody>
      </p:sp>
    </p:spTree>
    <p:extLst>
      <p:ext uri="{BB962C8B-B14F-4D97-AF65-F5344CB8AC3E}">
        <p14:creationId xmlns:p14="http://schemas.microsoft.com/office/powerpoint/2010/main" val="410142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11ADEDEF-34CF-88D2-F824-E7BD33892E45}"/>
              </a:ext>
            </a:extLst>
          </p:cNvPr>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en-GB" dirty="0">
              <a:latin typeface="Arial" charset="0"/>
              <a:cs typeface="Arial" charset="0"/>
            </a:endParaRPr>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8BF7A67C-6249-47B7-6758-51EBC1F158CE}"/>
              </a:ext>
            </a:extLst>
          </p:cNvPr>
          <p:cNvSpPr>
            <a:spLocks noGrp="1"/>
          </p:cNvSpPr>
          <p:nvPr>
            <p:ph type="dt" sz="half" idx="10"/>
          </p:nvPr>
        </p:nvSpPr>
        <p:spPr/>
        <p:txBody>
          <a:bodyPr/>
          <a:lstStyle>
            <a:lvl1pPr>
              <a:defRPr/>
            </a:lvl1pPr>
          </a:lstStyle>
          <a:p>
            <a:pPr>
              <a:defRPr/>
            </a:pPr>
            <a:fld id="{7BE7D24E-5D00-4FAC-B6D8-2B75742F01AD}" type="datetimeFigureOut">
              <a:rPr lang="en-GB"/>
              <a:pPr>
                <a:defRPr/>
              </a:pPr>
              <a:t>27/03/2024</a:t>
            </a:fld>
            <a:endParaRPr lang="en-GB" dirty="0"/>
          </a:p>
        </p:txBody>
      </p:sp>
      <p:sp>
        <p:nvSpPr>
          <p:cNvPr id="7" name="Footer Placeholder 5">
            <a:extLst>
              <a:ext uri="{FF2B5EF4-FFF2-40B4-BE49-F238E27FC236}">
                <a16:creationId xmlns:a16="http://schemas.microsoft.com/office/drawing/2014/main" id="{31FCC686-A29B-D368-DDF8-3BA3A5F83AD9}"/>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8B16D464-71D0-455F-560A-CC002F2D99AC}"/>
              </a:ext>
            </a:extLst>
          </p:cNvPr>
          <p:cNvSpPr>
            <a:spLocks noGrp="1"/>
          </p:cNvSpPr>
          <p:nvPr>
            <p:ph type="sldNum" sz="quarter" idx="12"/>
          </p:nvPr>
        </p:nvSpPr>
        <p:spPr>
          <a:xfrm>
            <a:off x="531813" y="4983163"/>
            <a:ext cx="779462" cy="365125"/>
          </a:xfrm>
        </p:spPr>
        <p:txBody>
          <a:bodyPr/>
          <a:lstStyle>
            <a:lvl1pPr>
              <a:defRPr/>
            </a:lvl1pPr>
          </a:lstStyle>
          <a:p>
            <a:fld id="{94A2761D-1416-4802-815D-B3AF488997A2}" type="slidenum">
              <a:rPr lang="en-GB" altLang="fr-FR"/>
              <a:pPr/>
              <a:t>‹#›</a:t>
            </a:fld>
            <a:endParaRPr lang="en-GB" altLang="fr-FR"/>
          </a:p>
        </p:txBody>
      </p:sp>
    </p:spTree>
    <p:extLst>
      <p:ext uri="{BB962C8B-B14F-4D97-AF65-F5344CB8AC3E}">
        <p14:creationId xmlns:p14="http://schemas.microsoft.com/office/powerpoint/2010/main" val="1298535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id="{DD29D732-9804-CD56-C79F-958ABBEF52B9}"/>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id="{AB4C6A18-CFCE-AF35-A733-D3106C2C150D}"/>
                </a:ext>
              </a:extLst>
            </p:cNvPr>
            <p:cNvSpPr>
              <a:spLocks/>
            </p:cNvSpPr>
            <p:nvPr/>
          </p:nvSpPr>
          <p:spPr bwMode="auto">
            <a:xfrm>
              <a:off x="2487613" y="2284222"/>
              <a:ext cx="85200" cy="534098"/>
            </a:xfrm>
            <a:custGeom>
              <a:avLst/>
              <a:gdLst>
                <a:gd name="T0" fmla="*/ 0 w 22"/>
                <a:gd name="T1" fmla="*/ 0 h 136"/>
                <a:gd name="T2" fmla="*/ 22 w 22"/>
                <a:gd name="T3" fmla="*/ 136 h 136"/>
              </a:gdLst>
              <a:ahLst/>
              <a:cxnLst>
                <a:cxn ang="0">
                  <a:pos x="22" y="136"/>
                </a:cxn>
                <a:cxn ang="0">
                  <a:pos x="17" y="80"/>
                </a:cxn>
                <a:cxn ang="0">
                  <a:pos x="0" y="0"/>
                </a:cxn>
                <a:cxn ang="0">
                  <a:pos x="0" y="35"/>
                </a:cxn>
                <a:cxn ang="0">
                  <a:pos x="20" y="124"/>
                </a:cxn>
                <a:cxn ang="0">
                  <a:pos x="22" y="136"/>
                </a:cxn>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47" name="Freeform 12">
              <a:extLst>
                <a:ext uri="{FF2B5EF4-FFF2-40B4-BE49-F238E27FC236}">
                  <a16:creationId xmlns:a16="http://schemas.microsoft.com/office/drawing/2014/main" id="{CBB0841C-4D31-38A4-8DD2-A0F9A1D598F1}"/>
                </a:ext>
              </a:extLst>
            </p:cNvPr>
            <p:cNvSpPr>
              <a:spLocks/>
            </p:cNvSpPr>
            <p:nvPr/>
          </p:nvSpPr>
          <p:spPr bwMode="auto">
            <a:xfrm>
              <a:off x="2597156" y="2779108"/>
              <a:ext cx="550418" cy="1978191"/>
            </a:xfrm>
            <a:custGeom>
              <a:avLst/>
              <a:gdLst>
                <a:gd name="T0" fmla="*/ 0 w 140"/>
                <a:gd name="T1" fmla="*/ 0 h 504"/>
                <a:gd name="T2" fmla="*/ 140 w 140"/>
                <a:gd name="T3" fmla="*/ 504 h 504"/>
              </a:gdLst>
              <a:ahLst/>
              <a:cxnLst>
                <a:cxn ang="0">
                  <a:pos x="86" y="350"/>
                </a:cxn>
                <a:cxn ang="0">
                  <a:pos x="139" y="504"/>
                </a:cxn>
                <a:cxn ang="0">
                  <a:pos x="140" y="478"/>
                </a:cxn>
                <a:cxn ang="0">
                  <a:pos x="95" y="347"/>
                </a:cxn>
                <a:cxn ang="0">
                  <a:pos x="0" y="0"/>
                </a:cxn>
                <a:cxn ang="0">
                  <a:pos x="6" y="61"/>
                </a:cxn>
                <a:cxn ang="0">
                  <a:pos x="86" y="350"/>
                </a:cxn>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48" name="Freeform 13">
              <a:extLst>
                <a:ext uri="{FF2B5EF4-FFF2-40B4-BE49-F238E27FC236}">
                  <a16:creationId xmlns:a16="http://schemas.microsoft.com/office/drawing/2014/main" id="{21EA2FBC-9944-FB5C-3D3E-AEACC1A6CB23}"/>
                </a:ext>
              </a:extLst>
            </p:cNvPr>
            <p:cNvSpPr>
              <a:spLocks/>
            </p:cNvSpPr>
            <p:nvPr/>
          </p:nvSpPr>
          <p:spPr bwMode="auto">
            <a:xfrm>
              <a:off x="3174622" y="4730255"/>
              <a:ext cx="519314" cy="1210171"/>
            </a:xfrm>
            <a:custGeom>
              <a:avLst/>
              <a:gdLst>
                <a:gd name="T0" fmla="*/ 0 w 132"/>
                <a:gd name="T1" fmla="*/ 0 h 308"/>
                <a:gd name="T2" fmla="*/ 132 w 132"/>
                <a:gd name="T3" fmla="*/ 308 h 308"/>
              </a:gdLst>
              <a:ahLst/>
              <a:cxnLst>
                <a:cxn ang="0">
                  <a:pos x="8" y="22"/>
                </a:cxn>
                <a:cxn ang="0">
                  <a:pos x="0" y="0"/>
                </a:cxn>
                <a:cxn ang="0">
                  <a:pos x="0" y="29"/>
                </a:cxn>
                <a:cxn ang="0">
                  <a:pos x="68" y="194"/>
                </a:cxn>
                <a:cxn ang="0">
                  <a:pos x="123" y="308"/>
                </a:cxn>
                <a:cxn ang="0">
                  <a:pos x="132" y="308"/>
                </a:cxn>
                <a:cxn ang="0">
                  <a:pos x="77" y="190"/>
                </a:cxn>
                <a:cxn ang="0">
                  <a:pos x="8" y="22"/>
                </a:cxn>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49" name="Freeform 14">
              <a:extLst>
                <a:ext uri="{FF2B5EF4-FFF2-40B4-BE49-F238E27FC236}">
                  <a16:creationId xmlns:a16="http://schemas.microsoft.com/office/drawing/2014/main" id="{518F2EB0-73A8-7DF6-B324-5BFA735B4D28}"/>
                </a:ext>
              </a:extLst>
            </p:cNvPr>
            <p:cNvSpPr>
              <a:spLocks/>
            </p:cNvSpPr>
            <p:nvPr/>
          </p:nvSpPr>
          <p:spPr bwMode="auto">
            <a:xfrm>
              <a:off x="3305804" y="5630785"/>
              <a:ext cx="146057" cy="309641"/>
            </a:xfrm>
            <a:custGeom>
              <a:avLst/>
              <a:gdLst>
                <a:gd name="T0" fmla="*/ 0 w 37"/>
                <a:gd name="T1" fmla="*/ 0 h 79"/>
                <a:gd name="T2" fmla="*/ 37 w 37"/>
                <a:gd name="T3" fmla="*/ 79 h 79"/>
              </a:gdLst>
              <a:ahLst/>
              <a:cxnLst>
                <a:cxn ang="0">
                  <a:pos x="28" y="79"/>
                </a:cxn>
                <a:cxn ang="0">
                  <a:pos x="37" y="79"/>
                </a:cxn>
                <a:cxn ang="0">
                  <a:pos x="0" y="0"/>
                </a:cxn>
                <a:cxn ang="0">
                  <a:pos x="28" y="79"/>
                </a:cxn>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50" name="Freeform 15">
              <a:extLst>
                <a:ext uri="{FF2B5EF4-FFF2-40B4-BE49-F238E27FC236}">
                  <a16:creationId xmlns:a16="http://schemas.microsoft.com/office/drawing/2014/main" id="{44ED92B2-7C04-BE68-5C05-AF0D32AC1243}"/>
                </a:ext>
              </a:extLst>
            </p:cNvPr>
            <p:cNvSpPr>
              <a:spLocks/>
            </p:cNvSpPr>
            <p:nvPr/>
          </p:nvSpPr>
          <p:spPr bwMode="auto">
            <a:xfrm>
              <a:off x="2572813" y="2818321"/>
              <a:ext cx="700533" cy="2834099"/>
            </a:xfrm>
            <a:custGeom>
              <a:avLst/>
              <a:gdLst>
                <a:gd name="T0" fmla="*/ 0 w 178"/>
                <a:gd name="T1" fmla="*/ 0 h 722"/>
                <a:gd name="T2" fmla="*/ 178 w 178"/>
                <a:gd name="T3" fmla="*/ 722 h 722"/>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51" name="Freeform 16">
              <a:extLst>
                <a:ext uri="{FF2B5EF4-FFF2-40B4-BE49-F238E27FC236}">
                  <a16:creationId xmlns:a16="http://schemas.microsoft.com/office/drawing/2014/main" id="{7E3600F4-8A28-9552-DD94-0655BD37BF29}"/>
                </a:ext>
              </a:extLst>
            </p:cNvPr>
            <p:cNvSpPr>
              <a:spLocks/>
            </p:cNvSpPr>
            <p:nvPr/>
          </p:nvSpPr>
          <p:spPr bwMode="auto">
            <a:xfrm>
              <a:off x="2506546" y="285750"/>
              <a:ext cx="90610" cy="2493358"/>
            </a:xfrm>
            <a:custGeom>
              <a:avLst/>
              <a:gdLst>
                <a:gd name="T0" fmla="*/ 0 w 23"/>
                <a:gd name="T1" fmla="*/ 0 h 635"/>
                <a:gd name="T2" fmla="*/ 23 w 23"/>
                <a:gd name="T3" fmla="*/ 635 h 635"/>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52" name="Freeform 17">
              <a:extLst>
                <a:ext uri="{FF2B5EF4-FFF2-40B4-BE49-F238E27FC236}">
                  <a16:creationId xmlns:a16="http://schemas.microsoft.com/office/drawing/2014/main" id="{75150EA8-74D1-C930-C353-8FAB3744BE3B}"/>
                </a:ext>
              </a:extLst>
            </p:cNvPr>
            <p:cNvSpPr>
              <a:spLocks/>
            </p:cNvSpPr>
            <p:nvPr/>
          </p:nvSpPr>
          <p:spPr bwMode="auto">
            <a:xfrm>
              <a:off x="2553880" y="2599273"/>
              <a:ext cx="67619" cy="420517"/>
            </a:xfrm>
            <a:custGeom>
              <a:avLst/>
              <a:gdLst>
                <a:gd name="T0" fmla="*/ 0 w 17"/>
                <a:gd name="T1" fmla="*/ 0 h 107"/>
                <a:gd name="T2" fmla="*/ 17 w 17"/>
                <a:gd name="T3" fmla="*/ 107 h 107"/>
              </a:gdLst>
              <a:ahLst/>
              <a:cxnLst>
                <a:cxn ang="0">
                  <a:pos x="0" y="0"/>
                </a:cxn>
                <a:cxn ang="0">
                  <a:pos x="5" y="56"/>
                </a:cxn>
                <a:cxn ang="0">
                  <a:pos x="17" y="107"/>
                </a:cxn>
                <a:cxn ang="0">
                  <a:pos x="11" y="46"/>
                </a:cxn>
                <a:cxn ang="0">
                  <a:pos x="10" y="43"/>
                </a:cxn>
                <a:cxn ang="0">
                  <a:pos x="0" y="0"/>
                </a:cxn>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53" name="Freeform 18">
              <a:extLst>
                <a:ext uri="{FF2B5EF4-FFF2-40B4-BE49-F238E27FC236}">
                  <a16:creationId xmlns:a16="http://schemas.microsoft.com/office/drawing/2014/main" id="{85BD12E6-CF30-8B2B-C75F-3BF3084B7F39}"/>
                </a:ext>
              </a:extLst>
            </p:cNvPr>
            <p:cNvSpPr>
              <a:spLocks/>
            </p:cNvSpPr>
            <p:nvPr/>
          </p:nvSpPr>
          <p:spPr bwMode="auto">
            <a:xfrm>
              <a:off x="3143518" y="4757298"/>
              <a:ext cx="162286" cy="873487"/>
            </a:xfrm>
            <a:custGeom>
              <a:avLst/>
              <a:gdLst>
                <a:gd name="T0" fmla="*/ 0 w 41"/>
                <a:gd name="T1" fmla="*/ 0 h 222"/>
                <a:gd name="T2" fmla="*/ 41 w 41"/>
                <a:gd name="T3" fmla="*/ 222 h 222"/>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54" name="Freeform 19">
              <a:extLst>
                <a:ext uri="{FF2B5EF4-FFF2-40B4-BE49-F238E27FC236}">
                  <a16:creationId xmlns:a16="http://schemas.microsoft.com/office/drawing/2014/main" id="{81B25BC0-0C2A-9330-243F-49308B6D8F19}"/>
                </a:ext>
              </a:extLst>
            </p:cNvPr>
            <p:cNvSpPr>
              <a:spLocks/>
            </p:cNvSpPr>
            <p:nvPr/>
          </p:nvSpPr>
          <p:spPr bwMode="auto">
            <a:xfrm>
              <a:off x="3147575" y="1282282"/>
              <a:ext cx="1768913" cy="3447973"/>
            </a:xfrm>
            <a:custGeom>
              <a:avLst/>
              <a:gdLst>
                <a:gd name="T0" fmla="*/ 0 w 450"/>
                <a:gd name="T1" fmla="*/ 0 h 878"/>
                <a:gd name="T2" fmla="*/ 450 w 450"/>
                <a:gd name="T3" fmla="*/ 878 h 878"/>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55" name="Freeform 20">
              <a:extLst>
                <a:ext uri="{FF2B5EF4-FFF2-40B4-BE49-F238E27FC236}">
                  <a16:creationId xmlns:a16="http://schemas.microsoft.com/office/drawing/2014/main" id="{61B10FEB-72A0-2BA6-EAAB-72F13EEE1604}"/>
                </a:ext>
              </a:extLst>
            </p:cNvPr>
            <p:cNvSpPr>
              <a:spLocks/>
            </p:cNvSpPr>
            <p:nvPr/>
          </p:nvSpPr>
          <p:spPr bwMode="auto">
            <a:xfrm>
              <a:off x="3273346" y="5652419"/>
              <a:ext cx="137943" cy="288007"/>
            </a:xfrm>
            <a:custGeom>
              <a:avLst/>
              <a:gdLst>
                <a:gd name="T0" fmla="*/ 0 w 35"/>
                <a:gd name="T1" fmla="*/ 0 h 73"/>
                <a:gd name="T2" fmla="*/ 35 w 35"/>
                <a:gd name="T3" fmla="*/ 73 h 73"/>
              </a:gdLst>
              <a:ahLst/>
              <a:cxnLst>
                <a:cxn ang="0">
                  <a:pos x="0" y="0"/>
                </a:cxn>
                <a:cxn ang="0">
                  <a:pos x="26" y="73"/>
                </a:cxn>
                <a:cxn ang="0">
                  <a:pos x="35" y="73"/>
                </a:cxn>
                <a:cxn ang="0">
                  <a:pos x="0" y="0"/>
                </a:cxn>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56" name="Freeform 21">
              <a:extLst>
                <a:ext uri="{FF2B5EF4-FFF2-40B4-BE49-F238E27FC236}">
                  <a16:creationId xmlns:a16="http://schemas.microsoft.com/office/drawing/2014/main" id="{29ABE23E-8F4B-7DAC-D90D-DE0DEEEEEF67}"/>
                </a:ext>
              </a:extLst>
            </p:cNvPr>
            <p:cNvSpPr>
              <a:spLocks/>
            </p:cNvSpPr>
            <p:nvPr/>
          </p:nvSpPr>
          <p:spPr bwMode="auto">
            <a:xfrm>
              <a:off x="3143518" y="4655887"/>
              <a:ext cx="31104" cy="189300"/>
            </a:xfrm>
            <a:custGeom>
              <a:avLst/>
              <a:gdLst>
                <a:gd name="T0" fmla="*/ 0 w 8"/>
                <a:gd name="T1" fmla="*/ 0 h 48"/>
                <a:gd name="T2" fmla="*/ 8 w 8"/>
                <a:gd name="T3" fmla="*/ 48 h 48"/>
              </a:gdLst>
              <a:ahLst/>
              <a:cxnLst>
                <a:cxn ang="0">
                  <a:pos x="7" y="44"/>
                </a:cxn>
                <a:cxn ang="0">
                  <a:pos x="8" y="48"/>
                </a:cxn>
                <a:cxn ang="0">
                  <a:pos x="8" y="19"/>
                </a:cxn>
                <a:cxn ang="0">
                  <a:pos x="1" y="0"/>
                </a:cxn>
                <a:cxn ang="0">
                  <a:pos x="0" y="26"/>
                </a:cxn>
                <a:cxn ang="0">
                  <a:pos x="7" y="44"/>
                </a:cxn>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sp>
          <p:nvSpPr>
            <p:cNvPr id="1057" name="Freeform 22">
              <a:extLst>
                <a:ext uri="{FF2B5EF4-FFF2-40B4-BE49-F238E27FC236}">
                  <a16:creationId xmlns:a16="http://schemas.microsoft.com/office/drawing/2014/main" id="{F6380B91-5424-F436-1244-2F23809E5847}"/>
                </a:ext>
              </a:extLst>
            </p:cNvPr>
            <p:cNvSpPr>
              <a:spLocks/>
            </p:cNvSpPr>
            <p:nvPr/>
          </p:nvSpPr>
          <p:spPr bwMode="auto">
            <a:xfrm>
              <a:off x="3211137" y="5410385"/>
              <a:ext cx="204209" cy="530041"/>
            </a:xfrm>
            <a:custGeom>
              <a:avLst/>
              <a:gdLst>
                <a:gd name="T0" fmla="*/ 0 w 52"/>
                <a:gd name="T1" fmla="*/ 0 h 135"/>
                <a:gd name="T2" fmla="*/ 52 w 52"/>
                <a:gd name="T3" fmla="*/ 135 h 135"/>
              </a:gdLst>
              <a:ahLst/>
              <a:cxnLst>
                <a:cxn ang="0">
                  <a:pos x="7" y="18"/>
                </a:cxn>
                <a:cxn ang="0">
                  <a:pos x="0" y="0"/>
                </a:cxn>
                <a:cxn ang="0">
                  <a:pos x="12" y="48"/>
                </a:cxn>
                <a:cxn ang="0">
                  <a:pos x="16" y="62"/>
                </a:cxn>
                <a:cxn ang="0">
                  <a:pos x="51" y="135"/>
                </a:cxn>
                <a:cxn ang="0">
                  <a:pos x="52" y="135"/>
                </a:cxn>
                <a:cxn ang="0">
                  <a:pos x="24" y="56"/>
                </a:cxn>
                <a:cxn ang="0">
                  <a:pos x="7" y="18"/>
                </a:cxn>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pPr>
                <a:defRPr/>
              </a:pPr>
              <a:endParaRPr lang="en-GB" dirty="0">
                <a:latin typeface="Arial" charset="0"/>
                <a:cs typeface="Arial" charset="0"/>
              </a:endParaRPr>
            </a:p>
          </p:txBody>
        </p:sp>
      </p:grpSp>
      <p:grpSp>
        <p:nvGrpSpPr>
          <p:cNvPr id="1027" name="Group 9">
            <a:extLst>
              <a:ext uri="{FF2B5EF4-FFF2-40B4-BE49-F238E27FC236}">
                <a16:creationId xmlns:a16="http://schemas.microsoft.com/office/drawing/2014/main" id="{9A547053-C2C2-4D4D-056E-076A719091B3}"/>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a16="http://schemas.microsoft.com/office/drawing/2014/main" id="{CED93D67-4558-8D32-0B4E-94DC523B8560}"/>
                </a:ext>
              </a:extLst>
            </p:cNvPr>
            <p:cNvSpPr>
              <a:spLocks/>
            </p:cNvSpPr>
            <p:nvPr/>
          </p:nvSpPr>
          <p:spPr bwMode="auto">
            <a:xfrm>
              <a:off x="6627813" y="194833"/>
              <a:ext cx="408933" cy="3646504"/>
            </a:xfrm>
            <a:custGeom>
              <a:avLst/>
              <a:gdLst>
                <a:gd name="T0" fmla="*/ 0 w 103"/>
                <a:gd name="T1" fmla="*/ 0 h 920"/>
                <a:gd name="T2" fmla="*/ 103 w 103"/>
                <a:gd name="T3" fmla="*/ 920 h 920"/>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35" name="Freeform 28">
              <a:extLst>
                <a:ext uri="{FF2B5EF4-FFF2-40B4-BE49-F238E27FC236}">
                  <a16:creationId xmlns:a16="http://schemas.microsoft.com/office/drawing/2014/main" id="{7A84D1F8-58C5-37A9-9816-2FD0A12B4D51}"/>
                </a:ext>
              </a:extLst>
            </p:cNvPr>
            <p:cNvSpPr>
              <a:spLocks/>
            </p:cNvSpPr>
            <p:nvPr/>
          </p:nvSpPr>
          <p:spPr bwMode="auto">
            <a:xfrm>
              <a:off x="7061730" y="3771618"/>
              <a:ext cx="349763" cy="1310216"/>
            </a:xfrm>
            <a:custGeom>
              <a:avLst/>
              <a:gdLst>
                <a:gd name="T0" fmla="*/ 0 w 88"/>
                <a:gd name="T1" fmla="*/ 0 h 330"/>
                <a:gd name="T2" fmla="*/ 88 w 88"/>
                <a:gd name="T3" fmla="*/ 330 h 330"/>
              </a:gdLst>
              <a:ahLst/>
              <a:cxnLst>
                <a:cxn ang="0">
                  <a:pos x="53" y="229"/>
                </a:cxn>
                <a:cxn ang="0">
                  <a:pos x="88" y="330"/>
                </a:cxn>
                <a:cxn ang="0">
                  <a:pos x="88" y="308"/>
                </a:cxn>
                <a:cxn ang="0">
                  <a:pos x="88" y="304"/>
                </a:cxn>
                <a:cxn ang="0">
                  <a:pos x="62" y="226"/>
                </a:cxn>
                <a:cxn ang="0">
                  <a:pos x="0" y="0"/>
                </a:cxn>
                <a:cxn ang="0">
                  <a:pos x="7" y="63"/>
                </a:cxn>
                <a:cxn ang="0">
                  <a:pos x="53" y="229"/>
                </a:cxn>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36" name="Freeform 29">
              <a:extLst>
                <a:ext uri="{FF2B5EF4-FFF2-40B4-BE49-F238E27FC236}">
                  <a16:creationId xmlns:a16="http://schemas.microsoft.com/office/drawing/2014/main" id="{52EEE198-56F4-B995-A690-0F489FA91F20}"/>
                </a:ext>
              </a:extLst>
            </p:cNvPr>
            <p:cNvSpPr>
              <a:spLocks/>
            </p:cNvSpPr>
            <p:nvPr/>
          </p:nvSpPr>
          <p:spPr bwMode="auto">
            <a:xfrm>
              <a:off x="7439105" y="5052893"/>
              <a:ext cx="357653" cy="820858"/>
            </a:xfrm>
            <a:custGeom>
              <a:avLst/>
              <a:gdLst>
                <a:gd name="T0" fmla="*/ 0 w 90"/>
                <a:gd name="T1" fmla="*/ 0 h 207"/>
                <a:gd name="T2" fmla="*/ 90 w 90"/>
                <a:gd name="T3" fmla="*/ 207 h 207"/>
              </a:gdLst>
              <a:ahLst/>
              <a:cxnLst>
                <a:cxn ang="0">
                  <a:pos x="6" y="15"/>
                </a:cxn>
                <a:cxn ang="0">
                  <a:pos x="0" y="0"/>
                </a:cxn>
                <a:cxn ang="0">
                  <a:pos x="1" y="29"/>
                </a:cxn>
                <a:cxn ang="0">
                  <a:pos x="42" y="127"/>
                </a:cxn>
                <a:cxn ang="0">
                  <a:pos x="80" y="207"/>
                </a:cxn>
                <a:cxn ang="0">
                  <a:pos x="90" y="207"/>
                </a:cxn>
                <a:cxn ang="0">
                  <a:pos x="50" y="123"/>
                </a:cxn>
                <a:cxn ang="0">
                  <a:pos x="6" y="15"/>
                </a:cxn>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37" name="Freeform 30">
              <a:extLst>
                <a:ext uri="{FF2B5EF4-FFF2-40B4-BE49-F238E27FC236}">
                  <a16:creationId xmlns:a16="http://schemas.microsoft.com/office/drawing/2014/main" id="{CBFE0F4D-6265-9C6F-F4F7-84E6369BAF2A}"/>
                </a:ext>
              </a:extLst>
            </p:cNvPr>
            <p:cNvSpPr>
              <a:spLocks/>
            </p:cNvSpPr>
            <p:nvPr/>
          </p:nvSpPr>
          <p:spPr bwMode="auto">
            <a:xfrm>
              <a:off x="7036746" y="3811082"/>
              <a:ext cx="457585" cy="1853508"/>
            </a:xfrm>
            <a:custGeom>
              <a:avLst/>
              <a:gdLst>
                <a:gd name="T0" fmla="*/ 0 w 115"/>
                <a:gd name="T1" fmla="*/ 0 h 467"/>
                <a:gd name="T2" fmla="*/ 115 w 115"/>
                <a:gd name="T3" fmla="*/ 467 h 467"/>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38" name="Freeform 31">
              <a:extLst>
                <a:ext uri="{FF2B5EF4-FFF2-40B4-BE49-F238E27FC236}">
                  <a16:creationId xmlns:a16="http://schemas.microsoft.com/office/drawing/2014/main" id="{807DA608-08B1-FB7D-53E9-5E56F50D28A5}"/>
                </a:ext>
              </a:extLst>
            </p:cNvPr>
            <p:cNvSpPr>
              <a:spLocks/>
            </p:cNvSpPr>
            <p:nvPr/>
          </p:nvSpPr>
          <p:spPr bwMode="auto">
            <a:xfrm>
              <a:off x="6993355" y="1263001"/>
              <a:ext cx="144639" cy="2508617"/>
            </a:xfrm>
            <a:custGeom>
              <a:avLst/>
              <a:gdLst>
                <a:gd name="T0" fmla="*/ 0 w 36"/>
                <a:gd name="T1" fmla="*/ 0 h 633"/>
                <a:gd name="T2" fmla="*/ 36 w 36"/>
                <a:gd name="T3" fmla="*/ 633 h 633"/>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39" name="Freeform 32">
              <a:extLst>
                <a:ext uri="{FF2B5EF4-FFF2-40B4-BE49-F238E27FC236}">
                  <a16:creationId xmlns:a16="http://schemas.microsoft.com/office/drawing/2014/main" id="{E0321E21-56A6-28E2-7307-7C2505A35340}"/>
                </a:ext>
              </a:extLst>
            </p:cNvPr>
            <p:cNvSpPr>
              <a:spLocks/>
            </p:cNvSpPr>
            <p:nvPr/>
          </p:nvSpPr>
          <p:spPr bwMode="auto">
            <a:xfrm>
              <a:off x="7525889" y="5640911"/>
              <a:ext cx="111767" cy="232840"/>
            </a:xfrm>
            <a:custGeom>
              <a:avLst/>
              <a:gdLst>
                <a:gd name="T0" fmla="*/ 0 w 28"/>
                <a:gd name="T1" fmla="*/ 0 h 59"/>
                <a:gd name="T2" fmla="*/ 28 w 28"/>
                <a:gd name="T3" fmla="*/ 59 h 59"/>
              </a:gdLst>
              <a:ahLst/>
              <a:cxnLst>
                <a:cxn ang="0">
                  <a:pos x="22" y="59"/>
                </a:cxn>
                <a:cxn ang="0">
                  <a:pos x="28" y="59"/>
                </a:cxn>
                <a:cxn ang="0">
                  <a:pos x="0" y="0"/>
                </a:cxn>
                <a:cxn ang="0">
                  <a:pos x="22" y="59"/>
                </a:cxn>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40" name="Freeform 33">
              <a:extLst>
                <a:ext uri="{FF2B5EF4-FFF2-40B4-BE49-F238E27FC236}">
                  <a16:creationId xmlns:a16="http://schemas.microsoft.com/office/drawing/2014/main" id="{5BA651F1-B644-50FE-1701-3963B1739CC9}"/>
                </a:ext>
              </a:extLst>
            </p:cNvPr>
            <p:cNvSpPr>
              <a:spLocks/>
            </p:cNvSpPr>
            <p:nvPr/>
          </p:nvSpPr>
          <p:spPr bwMode="auto">
            <a:xfrm>
              <a:off x="7020967" y="3599290"/>
              <a:ext cx="68375" cy="423584"/>
            </a:xfrm>
            <a:custGeom>
              <a:avLst/>
              <a:gdLst>
                <a:gd name="T0" fmla="*/ 0 w 17"/>
                <a:gd name="T1" fmla="*/ 0 h 107"/>
                <a:gd name="T2" fmla="*/ 17 w 17"/>
                <a:gd name="T3" fmla="*/ 107 h 107"/>
              </a:gdLst>
              <a:ahLst/>
              <a:cxnLst>
                <a:cxn ang="0">
                  <a:pos x="4" y="54"/>
                </a:cxn>
                <a:cxn ang="0">
                  <a:pos x="17" y="107"/>
                </a:cxn>
                <a:cxn ang="0">
                  <a:pos x="10" y="44"/>
                </a:cxn>
                <a:cxn ang="0">
                  <a:pos x="9" y="43"/>
                </a:cxn>
                <a:cxn ang="0">
                  <a:pos x="0" y="0"/>
                </a:cxn>
                <a:cxn ang="0">
                  <a:pos x="0" y="8"/>
                </a:cxn>
                <a:cxn ang="0">
                  <a:pos x="4" y="54"/>
                </a:cxn>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41" name="Freeform 34">
              <a:extLst>
                <a:ext uri="{FF2B5EF4-FFF2-40B4-BE49-F238E27FC236}">
                  <a16:creationId xmlns:a16="http://schemas.microsoft.com/office/drawing/2014/main" id="{8A6371F9-44AC-5D81-D102-EE8DF212C020}"/>
                </a:ext>
              </a:extLst>
            </p:cNvPr>
            <p:cNvSpPr>
              <a:spLocks/>
            </p:cNvSpPr>
            <p:nvPr/>
          </p:nvSpPr>
          <p:spPr bwMode="auto">
            <a:xfrm>
              <a:off x="7411493" y="2802110"/>
              <a:ext cx="1168945" cy="2250783"/>
            </a:xfrm>
            <a:custGeom>
              <a:avLst/>
              <a:gdLst>
                <a:gd name="T0" fmla="*/ 0 w 294"/>
                <a:gd name="T1" fmla="*/ 0 h 568"/>
                <a:gd name="T2" fmla="*/ 294 w 294"/>
                <a:gd name="T3" fmla="*/ 568 h 568"/>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42" name="Freeform 35">
              <a:extLst>
                <a:ext uri="{FF2B5EF4-FFF2-40B4-BE49-F238E27FC236}">
                  <a16:creationId xmlns:a16="http://schemas.microsoft.com/office/drawing/2014/main" id="{C35BB91F-D487-EC4D-F1FA-DF6D6F84254C}"/>
                </a:ext>
              </a:extLst>
            </p:cNvPr>
            <p:cNvSpPr>
              <a:spLocks/>
            </p:cNvSpPr>
            <p:nvPr/>
          </p:nvSpPr>
          <p:spPr bwMode="auto">
            <a:xfrm>
              <a:off x="7494331" y="5664590"/>
              <a:ext cx="99932" cy="209161"/>
            </a:xfrm>
            <a:custGeom>
              <a:avLst/>
              <a:gdLst>
                <a:gd name="T0" fmla="*/ 0 w 25"/>
                <a:gd name="T1" fmla="*/ 0 h 53"/>
                <a:gd name="T2" fmla="*/ 25 w 25"/>
                <a:gd name="T3" fmla="*/ 53 h 53"/>
              </a:gdLst>
              <a:ahLst/>
              <a:cxnLst>
                <a:cxn ang="0">
                  <a:pos x="0" y="0"/>
                </a:cxn>
                <a:cxn ang="0">
                  <a:pos x="19" y="53"/>
                </a:cxn>
                <a:cxn ang="0">
                  <a:pos x="25" y="53"/>
                </a:cxn>
                <a:cxn ang="0">
                  <a:pos x="0" y="0"/>
                </a:cxn>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43" name="Freeform 36">
              <a:extLst>
                <a:ext uri="{FF2B5EF4-FFF2-40B4-BE49-F238E27FC236}">
                  <a16:creationId xmlns:a16="http://schemas.microsoft.com/office/drawing/2014/main" id="{CE11E90F-F9F6-8ADE-E851-246B5D5A34EF}"/>
                </a:ext>
              </a:extLst>
            </p:cNvPr>
            <p:cNvSpPr>
              <a:spLocks/>
            </p:cNvSpPr>
            <p:nvPr/>
          </p:nvSpPr>
          <p:spPr bwMode="auto">
            <a:xfrm>
              <a:off x="7411493" y="5081833"/>
              <a:ext cx="114396" cy="559078"/>
            </a:xfrm>
            <a:custGeom>
              <a:avLst/>
              <a:gdLst>
                <a:gd name="T0" fmla="*/ 0 w 29"/>
                <a:gd name="T1" fmla="*/ 0 h 141"/>
                <a:gd name="T2" fmla="*/ 29 w 29"/>
                <a:gd name="T3" fmla="*/ 141 h 141"/>
              </a:gdLst>
              <a:ahLst/>
              <a:cxnLst>
                <a:cxn ang="0">
                  <a:pos x="0" y="0"/>
                </a:cxn>
                <a:cxn ang="0">
                  <a:pos x="7" y="89"/>
                </a:cxn>
                <a:cxn ang="0">
                  <a:pos x="18" y="117"/>
                </a:cxn>
                <a:cxn ang="0">
                  <a:pos x="29" y="141"/>
                </a:cxn>
                <a:cxn ang="0">
                  <a:pos x="27" y="135"/>
                </a:cxn>
                <a:cxn ang="0">
                  <a:pos x="8" y="22"/>
                </a:cxn>
                <a:cxn ang="0">
                  <a:pos x="4" y="11"/>
                </a:cxn>
                <a:cxn ang="0">
                  <a:pos x="0" y="0"/>
                </a:cxn>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44" name="Freeform 37">
              <a:extLst>
                <a:ext uri="{FF2B5EF4-FFF2-40B4-BE49-F238E27FC236}">
                  <a16:creationId xmlns:a16="http://schemas.microsoft.com/office/drawing/2014/main" id="{DDE8CF6D-39AA-6A24-973D-EB15A05E1D39}"/>
                </a:ext>
              </a:extLst>
            </p:cNvPr>
            <p:cNvSpPr>
              <a:spLocks/>
            </p:cNvSpPr>
            <p:nvPr/>
          </p:nvSpPr>
          <p:spPr bwMode="auto">
            <a:xfrm>
              <a:off x="7411493" y="4977910"/>
              <a:ext cx="32872" cy="189429"/>
            </a:xfrm>
            <a:custGeom>
              <a:avLst/>
              <a:gdLst>
                <a:gd name="T0" fmla="*/ 0 w 8"/>
                <a:gd name="T1" fmla="*/ 0 h 48"/>
                <a:gd name="T2" fmla="*/ 8 w 8"/>
                <a:gd name="T3" fmla="*/ 48 h 48"/>
              </a:gdLst>
              <a:ahLst/>
              <a:cxnLst>
                <a:cxn ang="0">
                  <a:pos x="0" y="26"/>
                </a:cxn>
                <a:cxn ang="0">
                  <a:pos x="4" y="37"/>
                </a:cxn>
                <a:cxn ang="0">
                  <a:pos x="8" y="48"/>
                </a:cxn>
                <a:cxn ang="0">
                  <a:pos x="7" y="19"/>
                </a:cxn>
                <a:cxn ang="0">
                  <a:pos x="0" y="0"/>
                </a:cxn>
                <a:cxn ang="0">
                  <a:pos x="0" y="4"/>
                </a:cxn>
                <a:cxn ang="0">
                  <a:pos x="0" y="26"/>
                </a:cxn>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sp>
          <p:nvSpPr>
            <p:cNvPr id="1045" name="Freeform 38">
              <a:extLst>
                <a:ext uri="{FF2B5EF4-FFF2-40B4-BE49-F238E27FC236}">
                  <a16:creationId xmlns:a16="http://schemas.microsoft.com/office/drawing/2014/main" id="{0D8451D0-3985-8977-3197-C52D2217EEBE}"/>
                </a:ext>
              </a:extLst>
            </p:cNvPr>
            <p:cNvSpPr>
              <a:spLocks/>
            </p:cNvSpPr>
            <p:nvPr/>
          </p:nvSpPr>
          <p:spPr bwMode="auto">
            <a:xfrm>
              <a:off x="7439105" y="5434381"/>
              <a:ext cx="174882" cy="439370"/>
            </a:xfrm>
            <a:custGeom>
              <a:avLst/>
              <a:gdLst>
                <a:gd name="T0" fmla="*/ 0 w 44"/>
                <a:gd name="T1" fmla="*/ 0 h 111"/>
                <a:gd name="T2" fmla="*/ 44 w 44"/>
                <a:gd name="T3" fmla="*/ 111 h 111"/>
              </a:gdLst>
              <a:ahLst/>
              <a:cxnLst>
                <a:cxn ang="0">
                  <a:pos x="11" y="28"/>
                </a:cxn>
                <a:cxn ang="0">
                  <a:pos x="0" y="0"/>
                </a:cxn>
                <a:cxn ang="0">
                  <a:pos x="11" y="49"/>
                </a:cxn>
                <a:cxn ang="0">
                  <a:pos x="14" y="58"/>
                </a:cxn>
                <a:cxn ang="0">
                  <a:pos x="39" y="111"/>
                </a:cxn>
                <a:cxn ang="0">
                  <a:pos x="44" y="111"/>
                </a:cxn>
                <a:cxn ang="0">
                  <a:pos x="22" y="52"/>
                </a:cxn>
                <a:cxn ang="0">
                  <a:pos x="11" y="28"/>
                </a:cxn>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pPr>
                <a:defRPr/>
              </a:pPr>
              <a:endParaRPr lang="en-GB" dirty="0">
                <a:latin typeface="Arial" charset="0"/>
                <a:cs typeface="Arial" charset="0"/>
              </a:endParaRPr>
            </a:p>
          </p:txBody>
        </p:sp>
      </p:grpSp>
      <p:sp>
        <p:nvSpPr>
          <p:cNvPr id="7" name="Rectangle 6">
            <a:extLst>
              <a:ext uri="{FF2B5EF4-FFF2-40B4-BE49-F238E27FC236}">
                <a16:creationId xmlns:a16="http://schemas.microsoft.com/office/drawing/2014/main" id="{974DEE93-6993-DAF2-2CE2-B11F9A7FF388}"/>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1D8091FA-A30C-27FE-B096-602D6D48B254}"/>
              </a:ext>
            </a:extLst>
          </p:cNvPr>
          <p:cNvSpPr>
            <a:spLocks noGrp="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Click to edit Master title style</a:t>
            </a:r>
          </a:p>
        </p:txBody>
      </p:sp>
      <p:sp>
        <p:nvSpPr>
          <p:cNvPr id="1030" name="Text Placeholder 2">
            <a:extLst>
              <a:ext uri="{FF2B5EF4-FFF2-40B4-BE49-F238E27FC236}">
                <a16:creationId xmlns:a16="http://schemas.microsoft.com/office/drawing/2014/main" id="{0095BFF0-0CC3-13F1-BBE7-D63E96B33454}"/>
              </a:ext>
            </a:extLst>
          </p:cNvPr>
          <p:cNvSpPr>
            <a:spLocks noGrp="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Click to edit Master text styles</a:t>
            </a:r>
          </a:p>
          <a:p>
            <a:pPr lvl="1"/>
            <a:r>
              <a:rPr lang="en-US" altLang="fr-FR"/>
              <a:t>Second level</a:t>
            </a:r>
          </a:p>
          <a:p>
            <a:pPr lvl="2"/>
            <a:r>
              <a:rPr lang="en-US" altLang="fr-FR"/>
              <a:t>Third level</a:t>
            </a:r>
          </a:p>
          <a:p>
            <a:pPr lvl="3"/>
            <a:r>
              <a:rPr lang="en-US" altLang="fr-FR"/>
              <a:t>Fourth level</a:t>
            </a:r>
          </a:p>
          <a:p>
            <a:pPr lvl="4"/>
            <a:r>
              <a:rPr lang="en-US" altLang="fr-FR"/>
              <a:t>Fifth level</a:t>
            </a:r>
          </a:p>
        </p:txBody>
      </p:sp>
      <p:sp>
        <p:nvSpPr>
          <p:cNvPr id="4" name="Date Placeholder 3">
            <a:extLst>
              <a:ext uri="{FF2B5EF4-FFF2-40B4-BE49-F238E27FC236}">
                <a16:creationId xmlns:a16="http://schemas.microsoft.com/office/drawing/2014/main" id="{B4EDCDE1-D800-75CB-1635-B49F1517D411}"/>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4BE69926-1235-4329-920F-E6BDC3BD145B}" type="datetimeFigureOut">
              <a:rPr lang="en-GB"/>
              <a:pPr>
                <a:defRPr/>
              </a:pPr>
              <a:t>27/03/2024</a:t>
            </a:fld>
            <a:endParaRPr lang="en-GB" dirty="0"/>
          </a:p>
        </p:txBody>
      </p:sp>
      <p:sp>
        <p:nvSpPr>
          <p:cNvPr id="5" name="Footer Placeholder 4">
            <a:extLst>
              <a:ext uri="{FF2B5EF4-FFF2-40B4-BE49-F238E27FC236}">
                <a16:creationId xmlns:a16="http://schemas.microsoft.com/office/drawing/2014/main" id="{4C482D30-C0C2-3D76-AE80-E3D6396BDFC2}"/>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endParaRPr lang="en-GB"/>
          </a:p>
        </p:txBody>
      </p:sp>
      <p:sp>
        <p:nvSpPr>
          <p:cNvPr id="6" name="Slide Number Placeholder 5">
            <a:extLst>
              <a:ext uri="{FF2B5EF4-FFF2-40B4-BE49-F238E27FC236}">
                <a16:creationId xmlns:a16="http://schemas.microsoft.com/office/drawing/2014/main" id="{1BECD103-4F8B-AFD7-BE7C-611F1E6B44AC}"/>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a:defRPr sz="2000">
                <a:solidFill>
                  <a:srgbClr val="FEFFFF"/>
                </a:solidFill>
                <a:latin typeface="Century Gothic" panose="020B0502020202020204" pitchFamily="34" charset="0"/>
              </a:defRPr>
            </a:lvl1pPr>
          </a:lstStyle>
          <a:p>
            <a:fld id="{6A6B3455-B9EB-40DB-9F82-D63CFD856FB8}" type="slidenum">
              <a:rPr lang="en-GB" altLang="fr-FR"/>
              <a:pPr/>
              <a:t>‹#›</a:t>
            </a:fld>
            <a:endParaRPr lang="en-GB" altLang="fr-FR"/>
          </a:p>
        </p:txBody>
      </p: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 id="2147483852" r:id="rId14"/>
    <p:sldLayoutId id="2147483853" r:id="rId15"/>
    <p:sldLayoutId id="2147483854"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itchFamily="34" charset="0"/>
        </a:defRPr>
      </a:lvl2pPr>
      <a:lvl3pPr algn="l" defTabSz="457200" rtl="0" eaLnBrk="0" fontAlgn="base" hangingPunct="0">
        <a:spcBef>
          <a:spcPct val="0"/>
        </a:spcBef>
        <a:spcAft>
          <a:spcPct val="0"/>
        </a:spcAft>
        <a:defRPr sz="3600">
          <a:solidFill>
            <a:srgbClr val="262626"/>
          </a:solidFill>
          <a:latin typeface="Century Gothic" pitchFamily="34" charset="0"/>
        </a:defRPr>
      </a:lvl3pPr>
      <a:lvl4pPr algn="l" defTabSz="457200" rtl="0" eaLnBrk="0" fontAlgn="base" hangingPunct="0">
        <a:spcBef>
          <a:spcPct val="0"/>
        </a:spcBef>
        <a:spcAft>
          <a:spcPct val="0"/>
        </a:spcAft>
        <a:defRPr sz="3600">
          <a:solidFill>
            <a:srgbClr val="262626"/>
          </a:solidFill>
          <a:latin typeface="Century Gothic" pitchFamily="34" charset="0"/>
        </a:defRPr>
      </a:lvl4pPr>
      <a:lvl5pPr algn="l" defTabSz="457200" rtl="0" eaLnBrk="0" fontAlgn="base" hangingPunct="0">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63EBC-5BAF-249E-BA93-85B732E189C6}"/>
              </a:ext>
            </a:extLst>
          </p:cNvPr>
          <p:cNvSpPr>
            <a:spLocks noGrp="1"/>
          </p:cNvSpPr>
          <p:nvPr>
            <p:ph type="ctrTitle"/>
          </p:nvPr>
        </p:nvSpPr>
        <p:spPr>
          <a:xfrm>
            <a:off x="1541463" y="1155700"/>
            <a:ext cx="9769475" cy="2779713"/>
          </a:xfrm>
        </p:spPr>
        <p:txBody>
          <a:bodyPr rtlCol="0"/>
          <a:lstStyle/>
          <a:p>
            <a:pPr algn="ctr" eaLnBrk="1" fontAlgn="auto" hangingPunct="1">
              <a:spcAft>
                <a:spcPts val="0"/>
              </a:spcAft>
              <a:defRPr/>
            </a:pPr>
            <a:r>
              <a:rPr lang="en-GB" b="1" dirty="0">
                <a:solidFill>
                  <a:schemeClr val="tx1">
                    <a:lumMod val="85000"/>
                    <a:lumOff val="15000"/>
                  </a:schemeClr>
                </a:solidFill>
              </a:rPr>
              <a:t>Challenges in data collection, quality control and availability of data</a:t>
            </a:r>
          </a:p>
        </p:txBody>
      </p:sp>
      <p:sp>
        <p:nvSpPr>
          <p:cNvPr id="5" name="Subtitle 2">
            <a:extLst>
              <a:ext uri="{FF2B5EF4-FFF2-40B4-BE49-F238E27FC236}">
                <a16:creationId xmlns:a16="http://schemas.microsoft.com/office/drawing/2014/main" id="{4BD6B3B7-9BD6-F5F7-9E23-AF9F25181030}"/>
              </a:ext>
            </a:extLst>
          </p:cNvPr>
          <p:cNvSpPr txBox="1">
            <a:spLocks/>
          </p:cNvSpPr>
          <p:nvPr/>
        </p:nvSpPr>
        <p:spPr>
          <a:xfrm>
            <a:off x="6746875" y="4681538"/>
            <a:ext cx="4799013" cy="1720850"/>
          </a:xfrm>
          <a:prstGeom prst="rect">
            <a:avLst/>
          </a:prstGeom>
        </p:spPr>
        <p:txBody>
          <a:bodyPr>
            <a:normAutofit/>
          </a:bodyPr>
          <a:lstStyle/>
          <a:p>
            <a:pPr marL="342900" indent="-342900" algn="ctr" defTabSz="457200" fontAlgn="auto">
              <a:spcBef>
                <a:spcPts val="1000"/>
              </a:spcBef>
              <a:spcAft>
                <a:spcPts val="0"/>
              </a:spcAft>
              <a:buClr>
                <a:schemeClr val="accent1"/>
              </a:buClr>
              <a:defRPr/>
            </a:pPr>
            <a:r>
              <a:rPr lang="en-GB" sz="2800" dirty="0">
                <a:solidFill>
                  <a:schemeClr val="tx1">
                    <a:lumMod val="75000"/>
                    <a:lumOff val="25000"/>
                  </a:schemeClr>
                </a:solidFill>
                <a:latin typeface="+mn-lt"/>
                <a:cs typeface="+mn-cs"/>
              </a:rPr>
              <a:t>Baisa Sefa</a:t>
            </a:r>
          </a:p>
          <a:p>
            <a:pPr marL="342900" indent="-342900" algn="ctr" defTabSz="457200" fontAlgn="auto">
              <a:spcBef>
                <a:spcPts val="1000"/>
              </a:spcBef>
              <a:spcAft>
                <a:spcPts val="0"/>
              </a:spcAft>
              <a:buClr>
                <a:schemeClr val="accent1"/>
              </a:buClr>
              <a:defRPr/>
            </a:pPr>
            <a:r>
              <a:rPr lang="en-GB" sz="2800" dirty="0">
                <a:solidFill>
                  <a:schemeClr val="tx1">
                    <a:lumMod val="75000"/>
                    <a:lumOff val="25000"/>
                  </a:schemeClr>
                </a:solidFill>
                <a:latin typeface="+mn-lt"/>
                <a:cs typeface="+mn-cs"/>
              </a:rPr>
              <a:t>High Judicial Council</a:t>
            </a:r>
          </a:p>
          <a:p>
            <a:pPr marL="342900" indent="-342900" algn="ctr" defTabSz="457200" fontAlgn="auto">
              <a:spcBef>
                <a:spcPts val="1000"/>
              </a:spcBef>
              <a:spcAft>
                <a:spcPts val="0"/>
              </a:spcAft>
              <a:buClr>
                <a:schemeClr val="accent1"/>
              </a:buClr>
              <a:defRPr/>
            </a:pPr>
            <a:r>
              <a:rPr lang="en-GB" sz="2800" dirty="0">
                <a:solidFill>
                  <a:schemeClr val="tx1">
                    <a:lumMod val="75000"/>
                    <a:lumOff val="25000"/>
                  </a:schemeClr>
                </a:solidFill>
                <a:latin typeface="+mn-lt"/>
                <a:cs typeface="+mn-cs"/>
              </a:rPr>
              <a:t>Albania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3C3181E-82E0-39B1-2653-27CA82554669}"/>
              </a:ext>
            </a:extLst>
          </p:cNvPr>
          <p:cNvSpPr>
            <a:spLocks noGrp="1"/>
          </p:cNvSpPr>
          <p:nvPr>
            <p:ph type="title"/>
          </p:nvPr>
        </p:nvSpPr>
        <p:spPr>
          <a:xfrm>
            <a:off x="1746250" y="527050"/>
            <a:ext cx="10028238" cy="884238"/>
          </a:xfrm>
        </p:spPr>
        <p:txBody>
          <a:bodyPr/>
          <a:lstStyle/>
          <a:p>
            <a:pPr algn="ctr" eaLnBrk="1" hangingPunct="1"/>
            <a:r>
              <a:rPr lang="en-GB" altLang="fr-FR" sz="4000" b="1"/>
              <a:t>How data are collected from the courts? </a:t>
            </a:r>
          </a:p>
        </p:txBody>
      </p:sp>
      <p:sp>
        <p:nvSpPr>
          <p:cNvPr id="3" name="Content Placeholder 2">
            <a:extLst>
              <a:ext uri="{FF2B5EF4-FFF2-40B4-BE49-F238E27FC236}">
                <a16:creationId xmlns:a16="http://schemas.microsoft.com/office/drawing/2014/main" id="{D0387750-438C-8DAF-7CA1-ACC51B3C574B}"/>
              </a:ext>
            </a:extLst>
          </p:cNvPr>
          <p:cNvSpPr>
            <a:spLocks noGrp="1"/>
          </p:cNvSpPr>
          <p:nvPr>
            <p:ph idx="1"/>
          </p:nvPr>
        </p:nvSpPr>
        <p:spPr>
          <a:xfrm>
            <a:off x="844550" y="2286000"/>
            <a:ext cx="10917238" cy="4252913"/>
          </a:xfrm>
        </p:spPr>
        <p:txBody>
          <a:bodyPr rtlCol="0">
            <a:normAutofit lnSpcReduction="10000"/>
          </a:bodyPr>
          <a:lstStyle/>
          <a:p>
            <a:pPr marL="342900" lvl="2" indent="-342900" algn="just" eaLnBrk="1" fontAlgn="auto" hangingPunct="1">
              <a:spcAft>
                <a:spcPts val="0"/>
              </a:spcAft>
              <a:buFont typeface="Wingdings 3" charset="2"/>
              <a:buChar char=""/>
              <a:defRPr/>
            </a:pPr>
            <a:r>
              <a:rPr lang="en-GB" sz="2600" dirty="0">
                <a:solidFill>
                  <a:schemeClr val="tx1">
                    <a:lumMod val="75000"/>
                    <a:lumOff val="25000"/>
                  </a:schemeClr>
                </a:solidFill>
              </a:rPr>
              <a:t>Guideline for maintaining &amp; completing tables with statistical data for the purpose of measuring and monitoring the productivity and efficiency of the courts.</a:t>
            </a:r>
            <a:br>
              <a:rPr lang="en-GB" sz="2600" dirty="0">
                <a:solidFill>
                  <a:schemeClr val="tx1">
                    <a:lumMod val="75000"/>
                    <a:lumOff val="25000"/>
                  </a:schemeClr>
                </a:solidFill>
              </a:rPr>
            </a:br>
            <a:endParaRPr lang="en-GB" sz="2600" dirty="0">
              <a:solidFill>
                <a:schemeClr val="tx1">
                  <a:lumMod val="75000"/>
                  <a:lumOff val="25000"/>
                </a:schemeClr>
              </a:solidFill>
            </a:endParaRPr>
          </a:p>
          <a:p>
            <a:pPr marL="342900" lvl="2" indent="-342900" algn="just" eaLnBrk="1" fontAlgn="auto" hangingPunct="1">
              <a:spcAft>
                <a:spcPts val="0"/>
              </a:spcAft>
              <a:buFont typeface="Wingdings 3" charset="2"/>
              <a:buChar char=""/>
              <a:defRPr/>
            </a:pPr>
            <a:r>
              <a:rPr lang="en-GB" sz="2600" dirty="0">
                <a:solidFill>
                  <a:schemeClr val="tx1">
                    <a:lumMod val="75000"/>
                    <a:lumOff val="25000"/>
                  </a:schemeClr>
                </a:solidFill>
              </a:rPr>
              <a:t>Drafted w</a:t>
            </a:r>
            <a:r>
              <a:rPr lang="sq-AL" sz="2600" dirty="0">
                <a:solidFill>
                  <a:schemeClr val="tx1">
                    <a:lumMod val="75000"/>
                    <a:lumOff val="25000"/>
                  </a:schemeClr>
                </a:solidFill>
              </a:rPr>
              <a:t>ith the support of the CoE experts and in accordance with the principles and methodology established in the 2008 CEPEJ Guidelines on Judicial Statistics (GOJUST) and the 2015 SATURN Guidelines for Judicial Time Management</a:t>
            </a:r>
            <a:r>
              <a:rPr lang="en-GB" sz="2600" dirty="0">
                <a:solidFill>
                  <a:schemeClr val="tx1">
                    <a:lumMod val="75000"/>
                    <a:lumOff val="25000"/>
                  </a:schemeClr>
                </a:solidFill>
              </a:rPr>
              <a:t>.</a:t>
            </a:r>
            <a:br>
              <a:rPr lang="en-GB" sz="2600" dirty="0">
                <a:solidFill>
                  <a:schemeClr val="tx1">
                    <a:lumMod val="75000"/>
                    <a:lumOff val="25000"/>
                  </a:schemeClr>
                </a:solidFill>
              </a:rPr>
            </a:br>
            <a:endParaRPr lang="en-GB" sz="2600" dirty="0">
              <a:solidFill>
                <a:schemeClr val="tx1">
                  <a:lumMod val="75000"/>
                  <a:lumOff val="25000"/>
                </a:schemeClr>
              </a:solidFill>
            </a:endParaRPr>
          </a:p>
          <a:p>
            <a:pPr marL="342900" lvl="2" indent="-342900" algn="just" eaLnBrk="1" fontAlgn="auto" hangingPunct="1">
              <a:spcAft>
                <a:spcPts val="0"/>
              </a:spcAft>
              <a:buFont typeface="Wingdings 3" charset="2"/>
              <a:buChar char=""/>
              <a:defRPr/>
            </a:pPr>
            <a:r>
              <a:rPr lang="en-GB" sz="2600" dirty="0">
                <a:solidFill>
                  <a:schemeClr val="tx1">
                    <a:lumMod val="75000"/>
                    <a:lumOff val="25000"/>
                  </a:schemeClr>
                </a:solidFill>
              </a:rPr>
              <a:t>Unification of annual statistical court reporting.</a:t>
            </a:r>
          </a:p>
          <a:p>
            <a:pPr marL="896938" lvl="2" indent="-269875" eaLnBrk="1" fontAlgn="auto" hangingPunct="1">
              <a:spcAft>
                <a:spcPts val="0"/>
              </a:spcAft>
              <a:buFont typeface="Wingdings 3" panose="05040102010807070707" pitchFamily="18" charset="2"/>
              <a:buNone/>
              <a:defRPr/>
            </a:pPr>
            <a:endParaRPr lang="en-GB" sz="1600" dirty="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B50C4-9DCF-2A58-8C8E-5CD6CC42F29F}"/>
              </a:ext>
            </a:extLst>
          </p:cNvPr>
          <p:cNvSpPr>
            <a:spLocks noGrp="1"/>
          </p:cNvSpPr>
          <p:nvPr>
            <p:ph type="title"/>
          </p:nvPr>
        </p:nvSpPr>
        <p:spPr>
          <a:xfrm>
            <a:off x="1093788" y="346075"/>
            <a:ext cx="10502900" cy="1247775"/>
          </a:xfrm>
        </p:spPr>
        <p:txBody>
          <a:bodyPr rtlCol="0">
            <a:normAutofit fontScale="90000"/>
          </a:bodyPr>
          <a:lstStyle/>
          <a:p>
            <a:pPr algn="ctr" eaLnBrk="1" fontAlgn="auto" hangingPunct="1">
              <a:spcAft>
                <a:spcPts val="0"/>
              </a:spcAft>
              <a:defRPr/>
            </a:pPr>
            <a:r>
              <a:rPr lang="en-GB" sz="4400" b="1" dirty="0">
                <a:solidFill>
                  <a:schemeClr val="tx1">
                    <a:lumMod val="85000"/>
                    <a:lumOff val="15000"/>
                  </a:schemeClr>
                </a:solidFill>
              </a:rPr>
              <a:t>How are data aggregated &amp; categorised?</a:t>
            </a:r>
            <a:br>
              <a:rPr lang="en-GB" sz="2800" dirty="0">
                <a:solidFill>
                  <a:schemeClr val="tx1">
                    <a:lumMod val="85000"/>
                    <a:lumOff val="15000"/>
                  </a:schemeClr>
                </a:solidFill>
              </a:rPr>
            </a:br>
            <a:br>
              <a:rPr lang="en-GB" dirty="0">
                <a:solidFill>
                  <a:schemeClr val="tx1">
                    <a:lumMod val="85000"/>
                    <a:lumOff val="15000"/>
                  </a:schemeClr>
                </a:solidFill>
              </a:rPr>
            </a:br>
            <a:endParaRPr lang="en-GB" dirty="0">
              <a:solidFill>
                <a:schemeClr val="tx1">
                  <a:lumMod val="85000"/>
                  <a:lumOff val="15000"/>
                </a:schemeClr>
              </a:solidFill>
            </a:endParaRPr>
          </a:p>
        </p:txBody>
      </p:sp>
      <p:sp>
        <p:nvSpPr>
          <p:cNvPr id="20483" name="Content Placeholder 2">
            <a:extLst>
              <a:ext uri="{FF2B5EF4-FFF2-40B4-BE49-F238E27FC236}">
                <a16:creationId xmlns:a16="http://schemas.microsoft.com/office/drawing/2014/main" id="{27100F50-B377-2481-DC28-AD781C56807B}"/>
              </a:ext>
            </a:extLst>
          </p:cNvPr>
          <p:cNvSpPr>
            <a:spLocks noGrp="1"/>
          </p:cNvSpPr>
          <p:nvPr>
            <p:ph idx="1"/>
          </p:nvPr>
        </p:nvSpPr>
        <p:spPr>
          <a:xfrm>
            <a:off x="990600" y="1981200"/>
            <a:ext cx="10420350" cy="4776788"/>
          </a:xfrm>
        </p:spPr>
        <p:txBody>
          <a:bodyPr/>
          <a:lstStyle/>
          <a:p>
            <a:pPr eaLnBrk="1" hangingPunct="1"/>
            <a:r>
              <a:rPr lang="sq-AL" altLang="fr-FR" sz="2600"/>
              <a:t>The data is processed by </a:t>
            </a:r>
            <a:r>
              <a:rPr lang="sq-AL" altLang="fr-FR" sz="2600" b="1"/>
              <a:t>each court separately</a:t>
            </a:r>
            <a:r>
              <a:rPr lang="en-GB" altLang="fr-FR" sz="2600" b="1"/>
              <a:t> &amp; manually</a:t>
            </a:r>
            <a:r>
              <a:rPr lang="sq-AL" altLang="fr-FR" sz="2600"/>
              <a:t>.</a:t>
            </a:r>
            <a:endParaRPr lang="en-GB" altLang="fr-FR" sz="2600"/>
          </a:p>
          <a:p>
            <a:pPr eaLnBrk="1" hangingPunct="1"/>
            <a:endParaRPr lang="en-GB" altLang="fr-FR" sz="2600"/>
          </a:p>
          <a:p>
            <a:pPr eaLnBrk="1" hangingPunct="1"/>
            <a:r>
              <a:rPr lang="en-GB" altLang="fr-FR" sz="2600"/>
              <a:t>Case categorization is done by HJC and it refers to:</a:t>
            </a:r>
          </a:p>
          <a:p>
            <a:pPr lvl="1" eaLnBrk="1" hangingPunct="1"/>
            <a:r>
              <a:rPr lang="en-GB" altLang="fr-FR" sz="2600"/>
              <a:t>universal case categories (civil, criminal, administrative), general types and selected subtypes of cases that are relevant to most court systems in Europe and beyond </a:t>
            </a:r>
          </a:p>
          <a:p>
            <a:pPr lvl="1" eaLnBrk="1" hangingPunct="1"/>
            <a:r>
              <a:rPr lang="en-GB" altLang="fr-FR" sz="2600"/>
              <a:t>different HJC reporting needs</a:t>
            </a:r>
          </a:p>
          <a:p>
            <a:pPr lvl="1" eaLnBrk="1" hangingPunct="1"/>
            <a:r>
              <a:rPr lang="tr-TR" altLang="fr-FR" sz="2600"/>
              <a:t>Matters of particular interest and importance </a:t>
            </a:r>
            <a:r>
              <a:rPr lang="en-GB" altLang="fr-FR" sz="2600"/>
              <a:t>to </a:t>
            </a:r>
            <a:r>
              <a:rPr lang="tr-TR" altLang="fr-FR" sz="2600"/>
              <a:t>Albania</a:t>
            </a:r>
            <a:endParaRPr lang="en-GB" altLang="fr-FR" sz="2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25C9317F-CB4A-A429-2002-4D87BDCC8C6E}"/>
              </a:ext>
            </a:extLst>
          </p:cNvPr>
          <p:cNvSpPr>
            <a:spLocks noGrp="1"/>
          </p:cNvSpPr>
          <p:nvPr>
            <p:ph type="title"/>
          </p:nvPr>
        </p:nvSpPr>
        <p:spPr>
          <a:xfrm>
            <a:off x="1524000" y="314325"/>
            <a:ext cx="9886950" cy="1281113"/>
          </a:xfrm>
        </p:spPr>
        <p:txBody>
          <a:bodyPr/>
          <a:lstStyle/>
          <a:p>
            <a:pPr algn="ctr" eaLnBrk="1" hangingPunct="1"/>
            <a:r>
              <a:rPr lang="en-GB" altLang="fr-FR" sz="4000" b="1"/>
              <a:t>Challenges related to case flow data collection</a:t>
            </a:r>
            <a:endParaRPr lang="en-GB" altLang="fr-FR" sz="4000"/>
          </a:p>
        </p:txBody>
      </p:sp>
      <p:sp>
        <p:nvSpPr>
          <p:cNvPr id="21507" name="Content Placeholder 2">
            <a:extLst>
              <a:ext uri="{FF2B5EF4-FFF2-40B4-BE49-F238E27FC236}">
                <a16:creationId xmlns:a16="http://schemas.microsoft.com/office/drawing/2014/main" id="{652AFF8E-E722-6B7C-AE57-871DCEF0E3B0}"/>
              </a:ext>
            </a:extLst>
          </p:cNvPr>
          <p:cNvSpPr>
            <a:spLocks noGrp="1"/>
          </p:cNvSpPr>
          <p:nvPr>
            <p:ph idx="1"/>
          </p:nvPr>
        </p:nvSpPr>
        <p:spPr>
          <a:xfrm>
            <a:off x="1165225" y="1898650"/>
            <a:ext cx="9980613" cy="4792663"/>
          </a:xfrm>
        </p:spPr>
        <p:txBody>
          <a:bodyPr/>
          <a:lstStyle/>
          <a:p>
            <a:pPr eaLnBrk="1" hangingPunct="1"/>
            <a:r>
              <a:rPr lang="en-GB" altLang="fr-FR" sz="2600"/>
              <a:t>Data are manually entered</a:t>
            </a:r>
          </a:p>
          <a:p>
            <a:pPr eaLnBrk="1" hangingPunct="1"/>
            <a:r>
              <a:rPr lang="en-GB" altLang="fr-FR" sz="2600"/>
              <a:t>Human error due to overload</a:t>
            </a:r>
          </a:p>
          <a:p>
            <a:pPr eaLnBrk="1" hangingPunct="1"/>
            <a:r>
              <a:rPr lang="en-GB" altLang="fr-FR" sz="2600"/>
              <a:t>Manually generated</a:t>
            </a:r>
          </a:p>
          <a:p>
            <a:pPr eaLnBrk="1" hangingPunct="1"/>
            <a:r>
              <a:rPr lang="en-GB" altLang="fr-FR" sz="2600"/>
              <a:t>Not real time data</a:t>
            </a:r>
          </a:p>
          <a:p>
            <a:pPr eaLnBrk="1" hangingPunct="1"/>
            <a:r>
              <a:rPr lang="en-GB" altLang="fr-FR" sz="2600"/>
              <a:t>Time processing depends on the size of the court and its workload</a:t>
            </a:r>
          </a:p>
          <a:p>
            <a:pPr eaLnBrk="1" hangingPunct="1"/>
            <a:r>
              <a:rPr lang="en-GB" altLang="fr-FR" sz="2600"/>
              <a:t>CMS is locally installed in each court, meaning that a centralized system with the purpose of monitoring the activity of the courts by the High Judicial Council is missing.</a:t>
            </a:r>
          </a:p>
          <a:p>
            <a:pPr eaLnBrk="1" hangingPunct="1"/>
            <a:endParaRPr lang="en-GB" altLang="fr-FR"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C9B4BDB2-0F26-5D4B-2A7C-491848DD10BF}"/>
              </a:ext>
            </a:extLst>
          </p:cNvPr>
          <p:cNvSpPr>
            <a:spLocks noGrp="1"/>
          </p:cNvSpPr>
          <p:nvPr>
            <p:ph type="title"/>
          </p:nvPr>
        </p:nvSpPr>
        <p:spPr>
          <a:xfrm>
            <a:off x="1611313" y="328613"/>
            <a:ext cx="9658350" cy="841375"/>
          </a:xfrm>
        </p:spPr>
        <p:txBody>
          <a:bodyPr/>
          <a:lstStyle/>
          <a:p>
            <a:pPr algn="ctr" eaLnBrk="1" hangingPunct="1"/>
            <a:r>
              <a:rPr lang="en-GB" altLang="fr-FR" sz="4000" b="1"/>
              <a:t>Rooms for improvement </a:t>
            </a:r>
          </a:p>
        </p:txBody>
      </p:sp>
      <p:sp>
        <p:nvSpPr>
          <p:cNvPr id="3" name="Content Placeholder 2">
            <a:extLst>
              <a:ext uri="{FF2B5EF4-FFF2-40B4-BE49-F238E27FC236}">
                <a16:creationId xmlns:a16="http://schemas.microsoft.com/office/drawing/2014/main" id="{54BFA37D-80B5-E8BA-600D-04D1B6AD1A6C}"/>
              </a:ext>
            </a:extLst>
          </p:cNvPr>
          <p:cNvSpPr>
            <a:spLocks noGrp="1"/>
          </p:cNvSpPr>
          <p:nvPr>
            <p:ph idx="1"/>
          </p:nvPr>
        </p:nvSpPr>
        <p:spPr>
          <a:xfrm>
            <a:off x="1092200" y="1524000"/>
            <a:ext cx="10587038" cy="5014913"/>
          </a:xfrm>
        </p:spPr>
        <p:txBody>
          <a:bodyPr rtlCol="0">
            <a:noAutofit/>
          </a:bodyPr>
          <a:lstStyle/>
          <a:p>
            <a:pPr algn="just" eaLnBrk="1" fontAlgn="auto" hangingPunct="1">
              <a:spcAft>
                <a:spcPts val="0"/>
              </a:spcAft>
              <a:buFont typeface="Wingdings 3" charset="2"/>
              <a:buChar char=""/>
              <a:defRPr/>
            </a:pPr>
            <a:r>
              <a:rPr lang="en-GB" sz="2600" dirty="0">
                <a:solidFill>
                  <a:schemeClr val="tx1">
                    <a:lumMod val="75000"/>
                    <a:lumOff val="25000"/>
                  </a:schemeClr>
                </a:solidFill>
              </a:rPr>
              <a:t>Standardizing the data collection processes to ensure consistency across different cases.</a:t>
            </a:r>
          </a:p>
          <a:p>
            <a:pPr algn="just" eaLnBrk="1" fontAlgn="auto" hangingPunct="1">
              <a:spcAft>
                <a:spcPts val="0"/>
              </a:spcAft>
              <a:buFont typeface="Wingdings 3" charset="2"/>
              <a:buChar char=""/>
              <a:defRPr/>
            </a:pPr>
            <a:r>
              <a:rPr lang="en-GB" sz="2600" dirty="0">
                <a:solidFill>
                  <a:schemeClr val="tx1">
                    <a:lumMod val="75000"/>
                    <a:lumOff val="25000"/>
                  </a:schemeClr>
                </a:solidFill>
              </a:rPr>
              <a:t>Exploring automation options to streamline data collection processes. </a:t>
            </a:r>
          </a:p>
          <a:p>
            <a:pPr algn="just" eaLnBrk="1" fontAlgn="auto" hangingPunct="1">
              <a:spcAft>
                <a:spcPts val="0"/>
              </a:spcAft>
              <a:buFont typeface="Wingdings 3" charset="2"/>
              <a:buChar char=""/>
              <a:defRPr/>
            </a:pPr>
            <a:r>
              <a:rPr lang="en-GB" sz="2600" dirty="0">
                <a:solidFill>
                  <a:schemeClr val="tx1">
                    <a:lumMod val="75000"/>
                    <a:lumOff val="25000"/>
                  </a:schemeClr>
                </a:solidFill>
              </a:rPr>
              <a:t>Application of modern technologies and tools for data collection.</a:t>
            </a:r>
          </a:p>
          <a:p>
            <a:pPr algn="just" eaLnBrk="1" fontAlgn="auto" hangingPunct="1">
              <a:spcAft>
                <a:spcPts val="0"/>
              </a:spcAft>
              <a:buFont typeface="Wingdings 3" charset="2"/>
              <a:buChar char=""/>
              <a:defRPr/>
            </a:pPr>
            <a:r>
              <a:rPr lang="en-GB" sz="2600" dirty="0">
                <a:solidFill>
                  <a:schemeClr val="tx1">
                    <a:lumMod val="75000"/>
                    <a:lumOff val="25000"/>
                  </a:schemeClr>
                </a:solidFill>
              </a:rPr>
              <a:t>Implementation of validation checks and data cleaning procedures to ensure the accuracy and reliability of collected data. </a:t>
            </a:r>
          </a:p>
          <a:p>
            <a:pPr algn="just" eaLnBrk="1" fontAlgn="auto" hangingPunct="1">
              <a:spcAft>
                <a:spcPts val="0"/>
              </a:spcAft>
              <a:buFont typeface="Wingdings 3" charset="2"/>
              <a:buChar char=""/>
              <a:defRPr/>
            </a:pPr>
            <a:r>
              <a:rPr lang="en-GB" sz="2600" dirty="0">
                <a:solidFill>
                  <a:schemeClr val="tx1">
                    <a:lumMod val="75000"/>
                    <a:lumOff val="25000"/>
                  </a:schemeClr>
                </a:solidFill>
              </a:rPr>
              <a:t>Consistent capacity building for court staff involved in data collection.</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536</TotalTime>
  <Words>296</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Wingdings 3</vt:lpstr>
      <vt:lpstr>Calibri</vt:lpstr>
      <vt:lpstr>Wisp</vt:lpstr>
      <vt:lpstr>Challenges in data collection, quality control and availability of data</vt:lpstr>
      <vt:lpstr>How data are collected from the courts? </vt:lpstr>
      <vt:lpstr>How are data aggregated &amp; categorised?  </vt:lpstr>
      <vt:lpstr>Challenges related to case flow data collection</vt:lpstr>
      <vt:lpstr>Rooms for improvement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in data collection, quality control and availability of data</dc:title>
  <dc:creator>Baisa Sefa</dc:creator>
  <cp:lastModifiedBy>RADOVICKA Sara</cp:lastModifiedBy>
  <cp:revision>20</cp:revision>
  <dcterms:created xsi:type="dcterms:W3CDTF">2023-11-17T11:13:05Z</dcterms:created>
  <dcterms:modified xsi:type="dcterms:W3CDTF">2024-03-27T10:40:11Z</dcterms:modified>
</cp:coreProperties>
</file>