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338" r:id="rId3"/>
    <p:sldId id="399" r:id="rId4"/>
    <p:sldId id="658" r:id="rId5"/>
    <p:sldId id="668" r:id="rId6"/>
    <p:sldId id="663" r:id="rId7"/>
    <p:sldId id="664" r:id="rId8"/>
    <p:sldId id="667" r:id="rId9"/>
    <p:sldId id="659" r:id="rId10"/>
    <p:sldId id="656" r:id="rId11"/>
    <p:sldId id="677" r:id="rId12"/>
    <p:sldId id="678" r:id="rId13"/>
    <p:sldId id="676" r:id="rId14"/>
    <p:sldId id="679" r:id="rId15"/>
    <p:sldId id="680" r:id="rId16"/>
    <p:sldId id="681" r:id="rId17"/>
    <p:sldId id="353" r:id="rId1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77" autoAdjust="0"/>
    <p:restoredTop sz="63520" autoAdjust="0"/>
  </p:normalViewPr>
  <p:slideViewPr>
    <p:cSldViewPr snapToGrid="0" snapToObjects="1">
      <p:cViewPr varScale="1">
        <p:scale>
          <a:sx n="42" d="100"/>
          <a:sy n="42" d="100"/>
        </p:scale>
        <p:origin x="1380" y="48"/>
      </p:cViewPr>
      <p:guideLst>
        <p:guide orient="horz" pos="2160"/>
        <p:guide pos="2880"/>
      </p:guideLst>
    </p:cSldViewPr>
  </p:slideViewPr>
  <p:outlineViewPr>
    <p:cViewPr>
      <p:scale>
        <a:sx n="75" d="100"/>
        <a:sy n="75" d="100"/>
      </p:scale>
      <p:origin x="0" y="-13776"/>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pt-PT" sz="1700" dirty="0">
              <a:solidFill>
                <a:schemeClr val="tx1"/>
              </a:solidFill>
            </a:rPr>
            <a:t>Divida cada grupo em dois subgrupos de dois participantes cada um</a:t>
          </a:r>
        </a:p>
      </dgm:t>
    </dgm:pt>
    <dgm:pt modelId="{9E6A763B-787B-4FA3-A5F6-C3BBF8A9B2ED}" type="parTrans" cxnId="{865D0F5B-2E60-471A-A38F-55E1C6EE9D37}">
      <dgm:prSet/>
      <dgm:spPr/>
      <dgm:t>
        <a:bodyPr/>
        <a:lstStyle/>
        <a:p>
          <a:endParaRPr lang="en-US"/>
        </a:p>
      </dgm:t>
    </dgm:pt>
    <dgm:pt modelId="{00B8580E-FF2C-4353-9F3C-DD7082118DC5}" type="sibTrans" cxnId="{865D0F5B-2E60-471A-A38F-55E1C6EE9D37}">
      <dgm:prSet custT="1"/>
      <dgm:spPr/>
      <dgm:t>
        <a:bodyPr/>
        <a:lstStyle/>
        <a:p>
          <a:endParaRPr lang="en-US" sz="1700"/>
        </a:p>
      </dgm:t>
    </dgm:pt>
    <dgm:pt modelId="{2EFD1FDE-365A-498D-BFC1-671747A3CCAE}">
      <dgm:prSet phldrT="[Text]" custT="1"/>
      <dgm:spPr/>
      <dgm:t>
        <a:bodyPr/>
        <a:lstStyle/>
        <a:p>
          <a:r>
            <a:rPr lang="pt-PT" sz="1700" dirty="0">
              <a:solidFill>
                <a:schemeClr val="tx1"/>
              </a:solidFill>
            </a:rPr>
            <a:t>Subgrupo 1:  Requerente</a:t>
          </a:r>
          <a:br>
            <a:rPr lang="pt-PT" sz="1700" dirty="0">
              <a:solidFill>
                <a:schemeClr val="tx1"/>
              </a:solidFill>
            </a:rPr>
          </a:br>
          <a:r>
            <a:rPr lang="pt-PT" sz="1700" dirty="0">
              <a:solidFill>
                <a:schemeClr val="tx1"/>
              </a:solidFill>
            </a:rPr>
            <a:t>Subgrupo 2: Autoridades competentes </a:t>
          </a:r>
        </a:p>
      </dgm:t>
    </dgm:pt>
    <dgm:pt modelId="{7C80833D-EFDB-46AA-AF74-88F1C38E70C2}" type="parTrans" cxnId="{5C9BC363-50E0-4C72-8EC2-6F6A357F9071}">
      <dgm:prSet/>
      <dgm:spPr/>
      <dgm:t>
        <a:bodyPr/>
        <a:lstStyle/>
        <a:p>
          <a:endParaRPr lang="en-US"/>
        </a:p>
      </dgm:t>
    </dgm:pt>
    <dgm:pt modelId="{D634298B-7E84-4DE5-AA73-C4B2BE66446B}" type="sibTrans" cxnId="{5C9BC363-50E0-4C72-8EC2-6F6A357F9071}">
      <dgm:prSet custT="1"/>
      <dgm:spPr/>
      <dgm:t>
        <a:bodyPr/>
        <a:lstStyle/>
        <a:p>
          <a:endParaRPr lang="en-US" sz="1700"/>
        </a:p>
      </dgm:t>
    </dgm:pt>
    <dgm:pt modelId="{13455E8D-81E7-4C8C-B53F-95987ABB59E8}">
      <dgm:prSet phldrT="[Text]" custT="1"/>
      <dgm:spPr/>
      <dgm:t>
        <a:bodyPr/>
        <a:lstStyle/>
        <a:p>
          <a:r>
            <a:rPr lang="pt-PT" sz="1700" dirty="0">
              <a:solidFill>
                <a:schemeClr val="tx1"/>
              </a:solidFill>
            </a:rPr>
            <a:t>Divida os formandos em grupos de quatro </a:t>
          </a:r>
        </a:p>
      </dgm:t>
    </dgm:pt>
    <dgm:pt modelId="{B2BB317F-9F1C-4CBE-9C2C-7CB343168899}" type="sibTrans" cxnId="{1EBAD909-B18F-4334-89E5-5E955B8F7190}">
      <dgm:prSet custT="1"/>
      <dgm:spPr/>
      <dgm:t>
        <a:bodyPr/>
        <a:lstStyle/>
        <a:p>
          <a:endParaRPr lang="en-US" sz="1700"/>
        </a:p>
      </dgm:t>
    </dgm:pt>
    <dgm:pt modelId="{3FEBFEA4-F396-4534-B158-606342CB84CC}" type="parTrans" cxnId="{1EBAD909-B18F-4334-89E5-5E955B8F7190}">
      <dgm:prSet/>
      <dgm:spPr/>
      <dgm:t>
        <a:bodyPr/>
        <a:lstStyle/>
        <a:p>
          <a:endParaRPr lang="en-US"/>
        </a:p>
      </dgm:t>
    </dgm:pt>
    <dgm:pt modelId="{7B1F2C66-9AFA-4368-ABEE-407FF557EE60}">
      <dgm:prSet custT="1"/>
      <dgm:spPr/>
      <dgm:t>
        <a:bodyPr/>
        <a:lstStyle/>
        <a:p>
          <a:pPr algn="just"/>
          <a:r>
            <a:rPr lang="pt-PT" sz="1700" dirty="0">
              <a:solidFill>
                <a:schemeClr val="tx1"/>
              </a:solidFill>
            </a:rPr>
            <a:t>Forneça um requerimento pré-elaborado para a apreensão de dados a ambos os subgrupos</a:t>
          </a:r>
        </a:p>
      </dgm:t>
    </dgm:pt>
    <dgm:pt modelId="{759F26C6-83A6-415A-A1B3-F484AB36373A}" type="parTrans" cxnId="{0C5EDBCD-8D78-4999-9D4E-AA89AB97CE60}">
      <dgm:prSet/>
      <dgm:spPr/>
      <dgm:t>
        <a:bodyPr/>
        <a:lstStyle/>
        <a:p>
          <a:endParaRPr lang="en-US"/>
        </a:p>
      </dgm:t>
    </dgm:pt>
    <dgm:pt modelId="{1D582044-8EF8-4BAA-A6B9-4388C837B75F}" type="sibTrans" cxnId="{0C5EDBCD-8D78-4999-9D4E-AA89AB97CE60}">
      <dgm:prSet custT="1"/>
      <dgm:spPr/>
      <dgm:t>
        <a:bodyPr/>
        <a:lstStyle/>
        <a:p>
          <a:endParaRPr lang="en-US" sz="1700"/>
        </a:p>
      </dgm:t>
    </dgm:pt>
    <dgm:pt modelId="{858F0CC7-1CDA-4016-B9C6-17C2559D7049}">
      <dgm:prSet custT="1"/>
      <dgm:spPr/>
      <dgm:t>
        <a:bodyPr/>
        <a:lstStyle/>
        <a:p>
          <a:pPr algn="just"/>
          <a:r>
            <a:rPr lang="pt-PT" sz="1700" dirty="0">
              <a:solidFill>
                <a:schemeClr val="tx1"/>
              </a:solidFill>
            </a:rPr>
            <a:t>Forneça tempo para os subgrupos realizarem uma audiência sobre o requerimento </a:t>
          </a:r>
        </a:p>
      </dgm:t>
    </dgm:pt>
    <dgm:pt modelId="{5E4E9E39-3FBC-45A7-A841-FBEF4A02800D}" type="parTrans" cxnId="{52033190-8C53-4E11-85C4-672CC6FDCC32}">
      <dgm:prSet/>
      <dgm:spPr/>
      <dgm:t>
        <a:bodyPr/>
        <a:lstStyle/>
        <a:p>
          <a:endParaRPr lang="en-US"/>
        </a:p>
      </dgm:t>
    </dgm:pt>
    <dgm:pt modelId="{0A3B2F58-1E9C-4C7F-96DD-CFBA44E4932D}" type="sibTrans" cxnId="{52033190-8C53-4E11-85C4-672CC6FDCC32}">
      <dgm:prSet/>
      <dgm:spPr/>
      <dgm:t>
        <a:bodyPr/>
        <a:lstStyle/>
        <a:p>
          <a:endParaRPr lang="en-US"/>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0439922A-95CE-48DA-9CF4-EF6C8BF45F3F}" type="pres">
      <dgm:prSet presAssocID="{CA2792A3-98CC-48EA-8335-72B5CEDF5693}" presName="FiveNodes_1" presStyleLbl="node1" presStyleIdx="0" presStyleCnt="5">
        <dgm:presLayoutVars>
          <dgm:bulletEnabled val="1"/>
        </dgm:presLayoutVars>
      </dgm:prSet>
      <dgm:spPr/>
    </dgm:pt>
    <dgm:pt modelId="{7C64CE0A-A6E5-4987-9430-A72612FE1215}" type="pres">
      <dgm:prSet presAssocID="{CA2792A3-98CC-48EA-8335-72B5CEDF5693}" presName="FiveNodes_2" presStyleLbl="node1" presStyleIdx="1" presStyleCnt="5">
        <dgm:presLayoutVars>
          <dgm:bulletEnabled val="1"/>
        </dgm:presLayoutVars>
      </dgm:prSet>
      <dgm:spPr/>
    </dgm:pt>
    <dgm:pt modelId="{68BA073B-CCD6-4677-BA91-A9F487572368}" type="pres">
      <dgm:prSet presAssocID="{CA2792A3-98CC-48EA-8335-72B5CEDF5693}" presName="FiveNodes_3" presStyleLbl="node1" presStyleIdx="2" presStyleCnt="5">
        <dgm:presLayoutVars>
          <dgm:bulletEnabled val="1"/>
        </dgm:presLayoutVars>
      </dgm:prSet>
      <dgm:spPr/>
    </dgm:pt>
    <dgm:pt modelId="{D7F3AEA7-009A-441C-9186-4ABDD3AB7AD6}" type="pres">
      <dgm:prSet presAssocID="{CA2792A3-98CC-48EA-8335-72B5CEDF5693}" presName="FiveNodes_4" presStyleLbl="node1" presStyleIdx="3" presStyleCnt="5">
        <dgm:presLayoutVars>
          <dgm:bulletEnabled val="1"/>
        </dgm:presLayoutVars>
      </dgm:prSet>
      <dgm:spPr/>
    </dgm:pt>
    <dgm:pt modelId="{D518109D-FBB8-4C41-8E42-5289D4555D1B}" type="pres">
      <dgm:prSet presAssocID="{CA2792A3-98CC-48EA-8335-72B5CEDF5693}" presName="FiveNodes_5" presStyleLbl="node1" presStyleIdx="4" presStyleCnt="5">
        <dgm:presLayoutVars>
          <dgm:bulletEnabled val="1"/>
        </dgm:presLayoutVars>
      </dgm:prSet>
      <dgm:spPr/>
    </dgm:pt>
    <dgm:pt modelId="{3DAB8160-BEC5-4189-B5FC-B433CC6373C4}" type="pres">
      <dgm:prSet presAssocID="{CA2792A3-98CC-48EA-8335-72B5CEDF5693}" presName="FiveConn_1-2" presStyleLbl="fgAccFollowNode1" presStyleIdx="0" presStyleCnt="4">
        <dgm:presLayoutVars>
          <dgm:bulletEnabled val="1"/>
        </dgm:presLayoutVars>
      </dgm:prSet>
      <dgm:spPr/>
    </dgm:pt>
    <dgm:pt modelId="{A9F38C27-5A53-4EDB-9B48-69560A99E5AF}" type="pres">
      <dgm:prSet presAssocID="{CA2792A3-98CC-48EA-8335-72B5CEDF5693}" presName="FiveConn_2-3" presStyleLbl="fgAccFollowNode1" presStyleIdx="1" presStyleCnt="4">
        <dgm:presLayoutVars>
          <dgm:bulletEnabled val="1"/>
        </dgm:presLayoutVars>
      </dgm:prSet>
      <dgm:spPr/>
    </dgm:pt>
    <dgm:pt modelId="{63350FC2-B63F-4F6C-98D1-A821852393E9}" type="pres">
      <dgm:prSet presAssocID="{CA2792A3-98CC-48EA-8335-72B5CEDF5693}" presName="FiveConn_3-4" presStyleLbl="fgAccFollowNode1" presStyleIdx="2" presStyleCnt="4">
        <dgm:presLayoutVars>
          <dgm:bulletEnabled val="1"/>
        </dgm:presLayoutVars>
      </dgm:prSet>
      <dgm:spPr/>
    </dgm:pt>
    <dgm:pt modelId="{250DE909-D4ED-437B-BDFE-AE9B1546A816}" type="pres">
      <dgm:prSet presAssocID="{CA2792A3-98CC-48EA-8335-72B5CEDF5693}" presName="FiveConn_4-5" presStyleLbl="fgAccFollowNode1" presStyleIdx="3" presStyleCnt="4">
        <dgm:presLayoutVars>
          <dgm:bulletEnabled val="1"/>
        </dgm:presLayoutVars>
      </dgm:prSet>
      <dgm:spPr/>
    </dgm:pt>
    <dgm:pt modelId="{0B7142A4-E71D-4956-AAAF-687FE352F86D}" type="pres">
      <dgm:prSet presAssocID="{CA2792A3-98CC-48EA-8335-72B5CEDF5693}" presName="FiveNodes_1_text" presStyleLbl="node1" presStyleIdx="4" presStyleCnt="5">
        <dgm:presLayoutVars>
          <dgm:bulletEnabled val="1"/>
        </dgm:presLayoutVars>
      </dgm:prSet>
      <dgm:spPr/>
    </dgm:pt>
    <dgm:pt modelId="{CF27DB4C-6783-492C-A9C0-D1AC2E027AA0}" type="pres">
      <dgm:prSet presAssocID="{CA2792A3-98CC-48EA-8335-72B5CEDF5693}" presName="FiveNodes_2_text" presStyleLbl="node1" presStyleIdx="4" presStyleCnt="5">
        <dgm:presLayoutVars>
          <dgm:bulletEnabled val="1"/>
        </dgm:presLayoutVars>
      </dgm:prSet>
      <dgm:spPr/>
    </dgm:pt>
    <dgm:pt modelId="{BB24EDFE-54B1-47ED-BD2C-FD9CF7B34895}" type="pres">
      <dgm:prSet presAssocID="{CA2792A3-98CC-48EA-8335-72B5CEDF5693}" presName="FiveNodes_3_text" presStyleLbl="node1" presStyleIdx="4" presStyleCnt="5">
        <dgm:presLayoutVars>
          <dgm:bulletEnabled val="1"/>
        </dgm:presLayoutVars>
      </dgm:prSet>
      <dgm:spPr/>
    </dgm:pt>
    <dgm:pt modelId="{143D5406-7CB5-40BF-82B9-39758E41F39F}" type="pres">
      <dgm:prSet presAssocID="{CA2792A3-98CC-48EA-8335-72B5CEDF5693}" presName="FiveNodes_4_text" presStyleLbl="node1" presStyleIdx="4" presStyleCnt="5">
        <dgm:presLayoutVars>
          <dgm:bulletEnabled val="1"/>
        </dgm:presLayoutVars>
      </dgm:prSet>
      <dgm:spPr/>
    </dgm:pt>
    <dgm:pt modelId="{4E2A09DD-26AF-43EF-ABA1-BCC2E951AAED}" type="pres">
      <dgm:prSet presAssocID="{CA2792A3-98CC-48EA-8335-72B5CEDF5693}" presName="FiveNodes_5_text" presStyleLbl="node1" presStyleIdx="4" presStyleCnt="5">
        <dgm:presLayoutVars>
          <dgm:bulletEnabled val="1"/>
        </dgm:presLayoutVars>
      </dgm:prSet>
      <dgm:spPr/>
    </dgm:pt>
  </dgm:ptLst>
  <dgm:cxnLst>
    <dgm:cxn modelId="{4A0F1E03-09B8-48B8-A8BD-2AA910559CA6}" type="presOf" srcId="{00B8580E-FF2C-4353-9F3C-DD7082118DC5}" destId="{A9F38C27-5A53-4EDB-9B48-69560A99E5AF}"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5E595A16-0D4E-468D-97D1-F1AEDAB6D155}" type="presOf" srcId="{92193974-31B8-40B7-924C-6EB43A649076}" destId="{CF27DB4C-6783-492C-A9C0-D1AC2E027AA0}" srcOrd="1" destOrd="0" presId="urn:microsoft.com/office/officeart/2005/8/layout/vProcess5"/>
    <dgm:cxn modelId="{806AB91C-3391-404A-A819-D3E44E79F56C}" type="presOf" srcId="{CA2792A3-98CC-48EA-8335-72B5CEDF5693}" destId="{288BA70A-2942-43EE-A321-17E44298B772}" srcOrd="0" destOrd="0" presId="urn:microsoft.com/office/officeart/2005/8/layout/vProcess5"/>
    <dgm:cxn modelId="{3671872E-C97D-4212-A6E9-F6D28D57696B}" type="presOf" srcId="{858F0CC7-1CDA-4016-B9C6-17C2559D7049}" destId="{D518109D-FBB8-4C41-8E42-5289D4555D1B}" srcOrd="0" destOrd="0" presId="urn:microsoft.com/office/officeart/2005/8/layout/vProcess5"/>
    <dgm:cxn modelId="{2E166A2F-312B-48C0-8B7E-79BF12334CE1}" type="presOf" srcId="{2EFD1FDE-365A-498D-BFC1-671747A3CCAE}" destId="{BB24EDFE-54B1-47ED-BD2C-FD9CF7B34895}" srcOrd="1" destOrd="0" presId="urn:microsoft.com/office/officeart/2005/8/layout/vProcess5"/>
    <dgm:cxn modelId="{4216BD37-3255-4412-A622-17813EB6ECA8}" type="presOf" srcId="{92193974-31B8-40B7-924C-6EB43A649076}" destId="{7C64CE0A-A6E5-4987-9430-A72612FE1215}" srcOrd="0"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96E444F-5196-4704-AB68-6CE0AF4FAC9C}" type="presOf" srcId="{7B1F2C66-9AFA-4368-ABEE-407FF557EE60}" destId="{143D5406-7CB5-40BF-82B9-39758E41F39F}" srcOrd="1" destOrd="0" presId="urn:microsoft.com/office/officeart/2005/8/layout/vProcess5"/>
    <dgm:cxn modelId="{2D2A7B51-66F0-43C6-9A59-B2BAC3B20852}" type="presOf" srcId="{7B1F2C66-9AFA-4368-ABEE-407FF557EE60}" destId="{D7F3AEA7-009A-441C-9186-4ABDD3AB7AD6}" srcOrd="0" destOrd="0" presId="urn:microsoft.com/office/officeart/2005/8/layout/vProcess5"/>
    <dgm:cxn modelId="{6357EF54-D3A4-4E19-B767-867094594AFD}" type="presOf" srcId="{858F0CC7-1CDA-4016-B9C6-17C2559D7049}" destId="{4E2A09DD-26AF-43EF-ABA1-BCC2E951AAED}" srcOrd="1" destOrd="0" presId="urn:microsoft.com/office/officeart/2005/8/layout/vProcess5"/>
    <dgm:cxn modelId="{52033190-8C53-4E11-85C4-672CC6FDCC32}" srcId="{CA2792A3-98CC-48EA-8335-72B5CEDF5693}" destId="{858F0CC7-1CDA-4016-B9C6-17C2559D7049}" srcOrd="4" destOrd="0" parTransId="{5E4E9E39-3FBC-45A7-A841-FBEF4A02800D}" sibTransId="{0A3B2F58-1E9C-4C7F-96DD-CFBA44E4932D}"/>
    <dgm:cxn modelId="{6672EFAC-6AB8-4246-A5D1-16DAC80C3A35}" type="presOf" srcId="{2EFD1FDE-365A-498D-BFC1-671747A3CCAE}" destId="{68BA073B-CCD6-4677-BA91-A9F487572368}" srcOrd="0" destOrd="0" presId="urn:microsoft.com/office/officeart/2005/8/layout/vProcess5"/>
    <dgm:cxn modelId="{30BDF9AE-750A-4F2A-9C01-45635E2D7613}" type="presOf" srcId="{13455E8D-81E7-4C8C-B53F-95987ABB59E8}" destId="{0B7142A4-E71D-4956-AAAF-687FE352F86D}" srcOrd="1" destOrd="0" presId="urn:microsoft.com/office/officeart/2005/8/layout/vProcess5"/>
    <dgm:cxn modelId="{748394C4-6C08-40C9-9B03-7B8C828BA394}" type="presOf" srcId="{13455E8D-81E7-4C8C-B53F-95987ABB59E8}" destId="{0439922A-95CE-48DA-9CF4-EF6C8BF45F3F}" srcOrd="0"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104A77D5-8434-4FAB-856E-9D6F72C79FA2}" type="presOf" srcId="{1D582044-8EF8-4BAA-A6B9-4388C837B75F}" destId="{250DE909-D4ED-437B-BDFE-AE9B1546A816}" srcOrd="0" destOrd="0" presId="urn:microsoft.com/office/officeart/2005/8/layout/vProcess5"/>
    <dgm:cxn modelId="{FCC2CBEE-07B8-44F0-AA2A-E236F9DE8723}" type="presOf" srcId="{D634298B-7E84-4DE5-AA73-C4B2BE66446B}" destId="{63350FC2-B63F-4F6C-98D1-A821852393E9}" srcOrd="0" destOrd="0" presId="urn:microsoft.com/office/officeart/2005/8/layout/vProcess5"/>
    <dgm:cxn modelId="{85C5EBF6-834E-4309-BA8C-6E7F6B256834}" type="presOf" srcId="{B2BB317F-9F1C-4CBE-9C2C-7CB343168899}" destId="{3DAB8160-BEC5-4189-B5FC-B433CC6373C4}" srcOrd="0" destOrd="0" presId="urn:microsoft.com/office/officeart/2005/8/layout/vProcess5"/>
    <dgm:cxn modelId="{05CE02BB-6455-435A-BBD2-FB8D385238F3}" type="presParOf" srcId="{288BA70A-2942-43EE-A321-17E44298B772}" destId="{DE14C399-9EB8-4587-8F73-7B378AD6A438}" srcOrd="0" destOrd="0" presId="urn:microsoft.com/office/officeart/2005/8/layout/vProcess5"/>
    <dgm:cxn modelId="{35235B90-80A4-4EA6-B277-ED469D20A04B}" type="presParOf" srcId="{288BA70A-2942-43EE-A321-17E44298B772}" destId="{0439922A-95CE-48DA-9CF4-EF6C8BF45F3F}" srcOrd="1" destOrd="0" presId="urn:microsoft.com/office/officeart/2005/8/layout/vProcess5"/>
    <dgm:cxn modelId="{D57B9A5F-31AA-4D7A-A187-917CCFDD759A}" type="presParOf" srcId="{288BA70A-2942-43EE-A321-17E44298B772}" destId="{7C64CE0A-A6E5-4987-9430-A72612FE1215}" srcOrd="2" destOrd="0" presId="urn:microsoft.com/office/officeart/2005/8/layout/vProcess5"/>
    <dgm:cxn modelId="{CC97E2A5-698A-4C99-A200-BEF7FB395EC9}" type="presParOf" srcId="{288BA70A-2942-43EE-A321-17E44298B772}" destId="{68BA073B-CCD6-4677-BA91-A9F487572368}" srcOrd="3" destOrd="0" presId="urn:microsoft.com/office/officeart/2005/8/layout/vProcess5"/>
    <dgm:cxn modelId="{B6810440-7108-471D-864F-DC7B07EFE9EA}" type="presParOf" srcId="{288BA70A-2942-43EE-A321-17E44298B772}" destId="{D7F3AEA7-009A-441C-9186-4ABDD3AB7AD6}" srcOrd="4" destOrd="0" presId="urn:microsoft.com/office/officeart/2005/8/layout/vProcess5"/>
    <dgm:cxn modelId="{8E6C773E-DEF6-473E-BEFA-EEDE36387EBE}" type="presParOf" srcId="{288BA70A-2942-43EE-A321-17E44298B772}" destId="{D518109D-FBB8-4C41-8E42-5289D4555D1B}" srcOrd="5" destOrd="0" presId="urn:microsoft.com/office/officeart/2005/8/layout/vProcess5"/>
    <dgm:cxn modelId="{75616680-A2C4-4D37-8265-A2B279938898}" type="presParOf" srcId="{288BA70A-2942-43EE-A321-17E44298B772}" destId="{3DAB8160-BEC5-4189-B5FC-B433CC6373C4}" srcOrd="6" destOrd="0" presId="urn:microsoft.com/office/officeart/2005/8/layout/vProcess5"/>
    <dgm:cxn modelId="{4C68833B-68DF-4BEE-80E5-BC7F7E425CA9}" type="presParOf" srcId="{288BA70A-2942-43EE-A321-17E44298B772}" destId="{A9F38C27-5A53-4EDB-9B48-69560A99E5AF}" srcOrd="7" destOrd="0" presId="urn:microsoft.com/office/officeart/2005/8/layout/vProcess5"/>
    <dgm:cxn modelId="{37AA4ACD-9829-4899-8400-C69E6A95CF9D}" type="presParOf" srcId="{288BA70A-2942-43EE-A321-17E44298B772}" destId="{63350FC2-B63F-4F6C-98D1-A821852393E9}" srcOrd="8" destOrd="0" presId="urn:microsoft.com/office/officeart/2005/8/layout/vProcess5"/>
    <dgm:cxn modelId="{8F3F08A7-409D-48AA-871F-4D9DC7B2515D}" type="presParOf" srcId="{288BA70A-2942-43EE-A321-17E44298B772}" destId="{250DE909-D4ED-437B-BDFE-AE9B1546A816}" srcOrd="9" destOrd="0" presId="urn:microsoft.com/office/officeart/2005/8/layout/vProcess5"/>
    <dgm:cxn modelId="{2A1B4871-5CEA-429F-A2AE-FB9CD791435D}" type="presParOf" srcId="{288BA70A-2942-43EE-A321-17E44298B772}" destId="{0B7142A4-E71D-4956-AAAF-687FE352F86D}" srcOrd="10" destOrd="0" presId="urn:microsoft.com/office/officeart/2005/8/layout/vProcess5"/>
    <dgm:cxn modelId="{30F1A97C-88E3-4780-90B2-FE26052DBDA3}" type="presParOf" srcId="{288BA70A-2942-43EE-A321-17E44298B772}" destId="{CF27DB4C-6783-492C-A9C0-D1AC2E027AA0}" srcOrd="11" destOrd="0" presId="urn:microsoft.com/office/officeart/2005/8/layout/vProcess5"/>
    <dgm:cxn modelId="{E32B3D27-CF43-486D-9A45-76DEE6B74ED0}" type="presParOf" srcId="{288BA70A-2942-43EE-A321-17E44298B772}" destId="{BB24EDFE-54B1-47ED-BD2C-FD9CF7B34895}" srcOrd="12" destOrd="0" presId="urn:microsoft.com/office/officeart/2005/8/layout/vProcess5"/>
    <dgm:cxn modelId="{5A37E8BC-D98D-433D-B52F-4AA85E32D998}" type="presParOf" srcId="{288BA70A-2942-43EE-A321-17E44298B772}" destId="{143D5406-7CB5-40BF-82B9-39758E41F39F}" srcOrd="13" destOrd="0" presId="urn:microsoft.com/office/officeart/2005/8/layout/vProcess5"/>
    <dgm:cxn modelId="{DEB15476-E380-4AEE-889A-F894998D7DA3}" type="presParOf" srcId="{288BA70A-2942-43EE-A321-17E44298B772}" destId="{4E2A09DD-26AF-43EF-ABA1-BCC2E951AAE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pt-PT" sz="1700" dirty="0">
              <a:solidFill>
                <a:schemeClr val="tx1"/>
              </a:solidFill>
            </a:rPr>
            <a:t>Peça ao subgrupo 1 e ao subgrupo 2 para trocarem de papéis</a:t>
          </a:r>
        </a:p>
      </dgm:t>
    </dgm:pt>
    <dgm:pt modelId="{9E6A763B-787B-4FA3-A5F6-C3BBF8A9B2ED}" type="parTrans" cxnId="{865D0F5B-2E60-471A-A38F-55E1C6EE9D37}">
      <dgm:prSet/>
      <dgm:spPr/>
      <dgm:t>
        <a:bodyPr/>
        <a:lstStyle/>
        <a:p>
          <a:endParaRPr lang="en-US" sz="1600"/>
        </a:p>
      </dgm:t>
    </dgm:pt>
    <dgm:pt modelId="{00B8580E-FF2C-4353-9F3C-DD7082118DC5}" type="sibTrans" cxnId="{865D0F5B-2E60-471A-A38F-55E1C6EE9D37}">
      <dgm:prSet custT="1"/>
      <dgm:spPr/>
      <dgm:t>
        <a:bodyPr/>
        <a:lstStyle/>
        <a:p>
          <a:endParaRPr lang="en-US" sz="1600"/>
        </a:p>
      </dgm:t>
    </dgm:pt>
    <dgm:pt modelId="{2EFD1FDE-365A-498D-BFC1-671747A3CCAE}">
      <dgm:prSet phldrT="[Text]" custT="1"/>
      <dgm:spPr/>
      <dgm:t>
        <a:bodyPr/>
        <a:lstStyle/>
        <a:p>
          <a:r>
            <a:rPr lang="pt-PT" sz="1700" dirty="0">
              <a:solidFill>
                <a:schemeClr val="tx1"/>
              </a:solidFill>
            </a:rPr>
            <a:t>Forneça tempo para os subgrupos realizarem uma audiência sobre o requerimento</a:t>
          </a:r>
        </a:p>
      </dgm:t>
    </dgm:pt>
    <dgm:pt modelId="{7C80833D-EFDB-46AA-AF74-88F1C38E70C2}" type="parTrans" cxnId="{5C9BC363-50E0-4C72-8EC2-6F6A357F9071}">
      <dgm:prSet/>
      <dgm:spPr/>
      <dgm:t>
        <a:bodyPr/>
        <a:lstStyle/>
        <a:p>
          <a:endParaRPr lang="en-US" sz="1600"/>
        </a:p>
      </dgm:t>
    </dgm:pt>
    <dgm:pt modelId="{D634298B-7E84-4DE5-AA73-C4B2BE66446B}" type="sibTrans" cxnId="{5C9BC363-50E0-4C72-8EC2-6F6A357F9071}">
      <dgm:prSet custT="1"/>
      <dgm:spPr/>
      <dgm:t>
        <a:bodyPr/>
        <a:lstStyle/>
        <a:p>
          <a:endParaRPr lang="en-US" sz="1600"/>
        </a:p>
      </dgm:t>
    </dgm:pt>
    <dgm:pt modelId="{13455E8D-81E7-4C8C-B53F-95987ABB59E8}">
      <dgm:prSet phldrT="[Text]" custT="1"/>
      <dgm:spPr/>
      <dgm:t>
        <a:bodyPr/>
        <a:lstStyle/>
        <a:p>
          <a:r>
            <a:rPr lang="pt-PT" sz="1700" dirty="0">
              <a:solidFill>
                <a:schemeClr val="tx1"/>
              </a:solidFill>
            </a:rPr>
            <a:t>Peça ao subgrupo 2 (Autoridade competente) para fornecer uma autorização verbal detalhada</a:t>
          </a:r>
        </a:p>
      </dgm:t>
    </dgm:pt>
    <dgm:pt modelId="{B2BB317F-9F1C-4CBE-9C2C-7CB343168899}" type="sibTrans" cxnId="{1EBAD909-B18F-4334-89E5-5E955B8F7190}">
      <dgm:prSet custT="1"/>
      <dgm:spPr/>
      <dgm:t>
        <a:bodyPr/>
        <a:lstStyle/>
        <a:p>
          <a:endParaRPr lang="en-US" sz="1600"/>
        </a:p>
      </dgm:t>
    </dgm:pt>
    <dgm:pt modelId="{3FEBFEA4-F396-4534-B158-606342CB84CC}" type="parTrans" cxnId="{1EBAD909-B18F-4334-89E5-5E955B8F7190}">
      <dgm:prSet/>
      <dgm:spPr/>
      <dgm:t>
        <a:bodyPr/>
        <a:lstStyle/>
        <a:p>
          <a:endParaRPr lang="en-US" sz="1600"/>
        </a:p>
      </dgm:t>
    </dgm:pt>
    <dgm:pt modelId="{7B1F2C66-9AFA-4368-ABEE-407FF557EE60}">
      <dgm:prSet custT="1"/>
      <dgm:spPr/>
      <dgm:t>
        <a:bodyPr/>
        <a:lstStyle/>
        <a:p>
          <a:pPr algn="just"/>
          <a:r>
            <a:rPr lang="pt-PT" sz="1700" dirty="0">
              <a:solidFill>
                <a:schemeClr val="tx1"/>
              </a:solidFill>
            </a:rPr>
            <a:t>Peça ao subgrupo 1 (Autoridade competente) para fornecer uma autorização verbal detalhada</a:t>
          </a:r>
        </a:p>
      </dgm:t>
    </dgm:pt>
    <dgm:pt modelId="{759F26C6-83A6-415A-A1B3-F484AB36373A}" type="parTrans" cxnId="{0C5EDBCD-8D78-4999-9D4E-AA89AB97CE60}">
      <dgm:prSet/>
      <dgm:spPr/>
      <dgm:t>
        <a:bodyPr/>
        <a:lstStyle/>
        <a:p>
          <a:endParaRPr lang="en-US" sz="1600"/>
        </a:p>
      </dgm:t>
    </dgm:pt>
    <dgm:pt modelId="{1D582044-8EF8-4BAA-A6B9-4388C837B75F}" type="sibTrans" cxnId="{0C5EDBCD-8D78-4999-9D4E-AA89AB97CE60}">
      <dgm:prSet/>
      <dgm:spPr/>
      <dgm:t>
        <a:bodyPr/>
        <a:lstStyle/>
        <a:p>
          <a:endParaRPr lang="en-US" sz="1600"/>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8445A572-91B8-4487-9A3B-B78805B6210B}" type="pres">
      <dgm:prSet presAssocID="{CA2792A3-98CC-48EA-8335-72B5CEDF5693}" presName="FourNodes_1" presStyleLbl="node1" presStyleIdx="0" presStyleCnt="4">
        <dgm:presLayoutVars>
          <dgm:bulletEnabled val="1"/>
        </dgm:presLayoutVars>
      </dgm:prSet>
      <dgm:spPr/>
    </dgm:pt>
    <dgm:pt modelId="{313C4074-E2B1-42DB-869E-9588153A7F85}" type="pres">
      <dgm:prSet presAssocID="{CA2792A3-98CC-48EA-8335-72B5CEDF5693}" presName="FourNodes_2" presStyleLbl="node1" presStyleIdx="1" presStyleCnt="4">
        <dgm:presLayoutVars>
          <dgm:bulletEnabled val="1"/>
        </dgm:presLayoutVars>
      </dgm:prSet>
      <dgm:spPr/>
    </dgm:pt>
    <dgm:pt modelId="{32D70419-7725-40FA-A6ED-EF81D827E355}" type="pres">
      <dgm:prSet presAssocID="{CA2792A3-98CC-48EA-8335-72B5CEDF5693}" presName="FourNodes_3" presStyleLbl="node1" presStyleIdx="2" presStyleCnt="4">
        <dgm:presLayoutVars>
          <dgm:bulletEnabled val="1"/>
        </dgm:presLayoutVars>
      </dgm:prSet>
      <dgm:spPr/>
    </dgm:pt>
    <dgm:pt modelId="{BC32EA12-D1E4-4D09-BDE6-BB651D97355D}" type="pres">
      <dgm:prSet presAssocID="{CA2792A3-98CC-48EA-8335-72B5CEDF5693}" presName="FourNodes_4" presStyleLbl="node1" presStyleIdx="3" presStyleCnt="4">
        <dgm:presLayoutVars>
          <dgm:bulletEnabled val="1"/>
        </dgm:presLayoutVars>
      </dgm:prSet>
      <dgm:spPr/>
    </dgm:pt>
    <dgm:pt modelId="{662DD5F8-77A7-4276-A0A3-1E8943E6E0FE}" type="pres">
      <dgm:prSet presAssocID="{CA2792A3-98CC-48EA-8335-72B5CEDF5693}" presName="FourConn_1-2" presStyleLbl="fgAccFollowNode1" presStyleIdx="0" presStyleCnt="3">
        <dgm:presLayoutVars>
          <dgm:bulletEnabled val="1"/>
        </dgm:presLayoutVars>
      </dgm:prSet>
      <dgm:spPr/>
    </dgm:pt>
    <dgm:pt modelId="{30672FD5-679A-4FED-B854-28F66DBAC5A4}" type="pres">
      <dgm:prSet presAssocID="{CA2792A3-98CC-48EA-8335-72B5CEDF5693}" presName="FourConn_2-3" presStyleLbl="fgAccFollowNode1" presStyleIdx="1" presStyleCnt="3">
        <dgm:presLayoutVars>
          <dgm:bulletEnabled val="1"/>
        </dgm:presLayoutVars>
      </dgm:prSet>
      <dgm:spPr/>
    </dgm:pt>
    <dgm:pt modelId="{DC2F8D8A-3258-462D-9D0E-23B6F484FF05}" type="pres">
      <dgm:prSet presAssocID="{CA2792A3-98CC-48EA-8335-72B5CEDF5693}" presName="FourConn_3-4" presStyleLbl="fgAccFollowNode1" presStyleIdx="2" presStyleCnt="3">
        <dgm:presLayoutVars>
          <dgm:bulletEnabled val="1"/>
        </dgm:presLayoutVars>
      </dgm:prSet>
      <dgm:spPr/>
    </dgm:pt>
    <dgm:pt modelId="{9D889C6D-D048-42D7-96C3-1FA6C3DB0727}" type="pres">
      <dgm:prSet presAssocID="{CA2792A3-98CC-48EA-8335-72B5CEDF5693}" presName="FourNodes_1_text" presStyleLbl="node1" presStyleIdx="3" presStyleCnt="4">
        <dgm:presLayoutVars>
          <dgm:bulletEnabled val="1"/>
        </dgm:presLayoutVars>
      </dgm:prSet>
      <dgm:spPr/>
    </dgm:pt>
    <dgm:pt modelId="{917BD8F7-53BC-4FF9-9AF8-A4008FF56CD5}" type="pres">
      <dgm:prSet presAssocID="{CA2792A3-98CC-48EA-8335-72B5CEDF5693}" presName="FourNodes_2_text" presStyleLbl="node1" presStyleIdx="3" presStyleCnt="4">
        <dgm:presLayoutVars>
          <dgm:bulletEnabled val="1"/>
        </dgm:presLayoutVars>
      </dgm:prSet>
      <dgm:spPr/>
    </dgm:pt>
    <dgm:pt modelId="{51074364-2985-4E20-A472-DB6B1730E56E}" type="pres">
      <dgm:prSet presAssocID="{CA2792A3-98CC-48EA-8335-72B5CEDF5693}" presName="FourNodes_3_text" presStyleLbl="node1" presStyleIdx="3" presStyleCnt="4">
        <dgm:presLayoutVars>
          <dgm:bulletEnabled val="1"/>
        </dgm:presLayoutVars>
      </dgm:prSet>
      <dgm:spPr/>
    </dgm:pt>
    <dgm:pt modelId="{AB6DEB24-1267-4843-9C3C-C9E645B06E4E}" type="pres">
      <dgm:prSet presAssocID="{CA2792A3-98CC-48EA-8335-72B5CEDF5693}" presName="FourNodes_4_text" presStyleLbl="node1" presStyleIdx="3" presStyleCnt="4">
        <dgm:presLayoutVars>
          <dgm:bulletEnabled val="1"/>
        </dgm:presLayoutVars>
      </dgm:prSet>
      <dgm:spPr/>
    </dgm:pt>
  </dgm:ptLst>
  <dgm:cxnLst>
    <dgm:cxn modelId="{1EBAD909-B18F-4334-89E5-5E955B8F7190}" srcId="{CA2792A3-98CC-48EA-8335-72B5CEDF5693}" destId="{13455E8D-81E7-4C8C-B53F-95987ABB59E8}" srcOrd="0" destOrd="0" parTransId="{3FEBFEA4-F396-4534-B158-606342CB84CC}" sibTransId="{B2BB317F-9F1C-4CBE-9C2C-7CB343168899}"/>
    <dgm:cxn modelId="{06DB670E-ED15-4DD2-9CAB-26BBFD436624}" type="presOf" srcId="{B2BB317F-9F1C-4CBE-9C2C-7CB343168899}" destId="{662DD5F8-77A7-4276-A0A3-1E8943E6E0FE}" srcOrd="0" destOrd="0" presId="urn:microsoft.com/office/officeart/2005/8/layout/vProcess5"/>
    <dgm:cxn modelId="{2792C715-10D6-4A93-9F68-8EF1C9F3055A}" type="presOf" srcId="{D634298B-7E84-4DE5-AA73-C4B2BE66446B}" destId="{DC2F8D8A-3258-462D-9D0E-23B6F484FF05}" srcOrd="0" destOrd="0" presId="urn:microsoft.com/office/officeart/2005/8/layout/vProcess5"/>
    <dgm:cxn modelId="{05FA4834-8E34-4F50-ABB7-991796A7042A}" type="presOf" srcId="{7B1F2C66-9AFA-4368-ABEE-407FF557EE60}" destId="{BC32EA12-D1E4-4D09-BDE6-BB651D97355D}" srcOrd="0" destOrd="0" presId="urn:microsoft.com/office/officeart/2005/8/layout/vProcess5"/>
    <dgm:cxn modelId="{FCDAEA36-2D78-4DC6-9ED4-2136F077BA0D}" type="presOf" srcId="{2EFD1FDE-365A-498D-BFC1-671747A3CCAE}" destId="{51074364-2985-4E20-A472-DB6B1730E56E}" srcOrd="1"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01F0A49-093E-4B2B-9124-0E9DB7CD3535}" type="presOf" srcId="{92193974-31B8-40B7-924C-6EB43A649076}" destId="{313C4074-E2B1-42DB-869E-9588153A7F85}" srcOrd="0" destOrd="0" presId="urn:microsoft.com/office/officeart/2005/8/layout/vProcess5"/>
    <dgm:cxn modelId="{9821B76C-CB30-4D1A-8B76-FE033530E493}" type="presOf" srcId="{7B1F2C66-9AFA-4368-ABEE-407FF557EE60}" destId="{AB6DEB24-1267-4843-9C3C-C9E645B06E4E}" srcOrd="1" destOrd="0" presId="urn:microsoft.com/office/officeart/2005/8/layout/vProcess5"/>
    <dgm:cxn modelId="{FDF25082-2CAE-4E1C-AED2-75B98B345D6B}" type="presOf" srcId="{00B8580E-FF2C-4353-9F3C-DD7082118DC5}" destId="{30672FD5-679A-4FED-B854-28F66DBAC5A4}" srcOrd="0" destOrd="0" presId="urn:microsoft.com/office/officeart/2005/8/layout/vProcess5"/>
    <dgm:cxn modelId="{7C05F284-F069-4B24-B9A7-6A1D13791E9B}" type="presOf" srcId="{13455E8D-81E7-4C8C-B53F-95987ABB59E8}" destId="{8445A572-91B8-4487-9A3B-B78805B6210B}" srcOrd="0" destOrd="0" presId="urn:microsoft.com/office/officeart/2005/8/layout/vProcess5"/>
    <dgm:cxn modelId="{93E48DC7-6199-47C0-8744-CAA1DA594576}" type="presOf" srcId="{13455E8D-81E7-4C8C-B53F-95987ABB59E8}" destId="{9D889C6D-D048-42D7-96C3-1FA6C3DB0727}" srcOrd="1"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765F58DC-9F39-4927-8740-C80FD5C5A2E2}" type="presOf" srcId="{CA2792A3-98CC-48EA-8335-72B5CEDF5693}" destId="{288BA70A-2942-43EE-A321-17E44298B772}" srcOrd="0" destOrd="0" presId="urn:microsoft.com/office/officeart/2005/8/layout/vProcess5"/>
    <dgm:cxn modelId="{298ADAE7-7E11-42BE-A6C4-76F15C7BAED2}" type="presOf" srcId="{92193974-31B8-40B7-924C-6EB43A649076}" destId="{917BD8F7-53BC-4FF9-9AF8-A4008FF56CD5}" srcOrd="1" destOrd="0" presId="urn:microsoft.com/office/officeart/2005/8/layout/vProcess5"/>
    <dgm:cxn modelId="{2E688FF0-8210-4B5A-90F5-77CE6DB20302}" type="presOf" srcId="{2EFD1FDE-365A-498D-BFC1-671747A3CCAE}" destId="{32D70419-7725-40FA-A6ED-EF81D827E355}" srcOrd="0" destOrd="0" presId="urn:microsoft.com/office/officeart/2005/8/layout/vProcess5"/>
    <dgm:cxn modelId="{810C307B-AE35-487A-96CF-ACA7714A73C1}" type="presParOf" srcId="{288BA70A-2942-43EE-A321-17E44298B772}" destId="{DE14C399-9EB8-4587-8F73-7B378AD6A438}" srcOrd="0" destOrd="0" presId="urn:microsoft.com/office/officeart/2005/8/layout/vProcess5"/>
    <dgm:cxn modelId="{19138268-E769-4B40-9873-F78C2B49F9FE}" type="presParOf" srcId="{288BA70A-2942-43EE-A321-17E44298B772}" destId="{8445A572-91B8-4487-9A3B-B78805B6210B}" srcOrd="1" destOrd="0" presId="urn:microsoft.com/office/officeart/2005/8/layout/vProcess5"/>
    <dgm:cxn modelId="{9DE24FB2-5C8D-4C8E-8610-1ECECDB95F82}" type="presParOf" srcId="{288BA70A-2942-43EE-A321-17E44298B772}" destId="{313C4074-E2B1-42DB-869E-9588153A7F85}" srcOrd="2" destOrd="0" presId="urn:microsoft.com/office/officeart/2005/8/layout/vProcess5"/>
    <dgm:cxn modelId="{BA59F391-4B83-419E-B072-8709FAE7364B}" type="presParOf" srcId="{288BA70A-2942-43EE-A321-17E44298B772}" destId="{32D70419-7725-40FA-A6ED-EF81D827E355}" srcOrd="3" destOrd="0" presId="urn:microsoft.com/office/officeart/2005/8/layout/vProcess5"/>
    <dgm:cxn modelId="{CEB66CE5-E06E-4EB1-AE56-1A22956A73B4}" type="presParOf" srcId="{288BA70A-2942-43EE-A321-17E44298B772}" destId="{BC32EA12-D1E4-4D09-BDE6-BB651D97355D}" srcOrd="4" destOrd="0" presId="urn:microsoft.com/office/officeart/2005/8/layout/vProcess5"/>
    <dgm:cxn modelId="{F94AF2BA-E8C3-4365-A0E2-C33350D87118}" type="presParOf" srcId="{288BA70A-2942-43EE-A321-17E44298B772}" destId="{662DD5F8-77A7-4276-A0A3-1E8943E6E0FE}" srcOrd="5" destOrd="0" presId="urn:microsoft.com/office/officeart/2005/8/layout/vProcess5"/>
    <dgm:cxn modelId="{1F8320EA-7B20-4D8B-AE7B-C73BAA1CC098}" type="presParOf" srcId="{288BA70A-2942-43EE-A321-17E44298B772}" destId="{30672FD5-679A-4FED-B854-28F66DBAC5A4}" srcOrd="6" destOrd="0" presId="urn:microsoft.com/office/officeart/2005/8/layout/vProcess5"/>
    <dgm:cxn modelId="{48596AD9-CBC5-4E73-8E33-179E3B7B0361}" type="presParOf" srcId="{288BA70A-2942-43EE-A321-17E44298B772}" destId="{DC2F8D8A-3258-462D-9D0E-23B6F484FF05}" srcOrd="7" destOrd="0" presId="urn:microsoft.com/office/officeart/2005/8/layout/vProcess5"/>
    <dgm:cxn modelId="{89FAAAAD-D524-43E3-B75A-C16418595ED1}" type="presParOf" srcId="{288BA70A-2942-43EE-A321-17E44298B772}" destId="{9D889C6D-D048-42D7-96C3-1FA6C3DB0727}" srcOrd="8" destOrd="0" presId="urn:microsoft.com/office/officeart/2005/8/layout/vProcess5"/>
    <dgm:cxn modelId="{32A29D53-E7A2-4590-8754-67D4F6DD7C94}" type="presParOf" srcId="{288BA70A-2942-43EE-A321-17E44298B772}" destId="{917BD8F7-53BC-4FF9-9AF8-A4008FF56CD5}" srcOrd="9" destOrd="0" presId="urn:microsoft.com/office/officeart/2005/8/layout/vProcess5"/>
    <dgm:cxn modelId="{775E7082-49A7-45A8-8572-A7CD24F6861E}" type="presParOf" srcId="{288BA70A-2942-43EE-A321-17E44298B772}" destId="{51074364-2985-4E20-A472-DB6B1730E56E}" srcOrd="10" destOrd="0" presId="urn:microsoft.com/office/officeart/2005/8/layout/vProcess5"/>
    <dgm:cxn modelId="{DCB1D5EA-F1DC-424F-BC72-D3C417E39E76}" type="presParOf" srcId="{288BA70A-2942-43EE-A321-17E44298B772}" destId="{AB6DEB24-1267-4843-9C3C-C9E645B06E4E}"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9922A-95CE-48DA-9CF4-EF6C8BF45F3F}">
      <dsp:nvSpPr>
        <dsp:cNvPr id="0" name=""/>
        <dsp:cNvSpPr/>
      </dsp:nvSpPr>
      <dsp:spPr>
        <a:xfrm>
          <a:off x="0" y="0"/>
          <a:ext cx="4514928" cy="62845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pt-PT" sz="1700" kern="1200" dirty="0">
              <a:solidFill>
                <a:schemeClr val="tx1"/>
              </a:solidFill>
            </a:rPr>
            <a:t>Divida os formandos em grupos de quatro </a:t>
          </a:r>
        </a:p>
      </dsp:txBody>
      <dsp:txXfrm>
        <a:off x="18407" y="18407"/>
        <a:ext cx="3763243" cy="591643"/>
      </dsp:txXfrm>
    </dsp:sp>
    <dsp:sp modelId="{7C64CE0A-A6E5-4987-9430-A72612FE1215}">
      <dsp:nvSpPr>
        <dsp:cNvPr id="0" name=""/>
        <dsp:cNvSpPr/>
      </dsp:nvSpPr>
      <dsp:spPr>
        <a:xfrm>
          <a:off x="337153" y="715743"/>
          <a:ext cx="4514928" cy="628457"/>
        </a:xfrm>
        <a:prstGeom prst="roundRect">
          <a:avLst>
            <a:gd name="adj" fmla="val 10000"/>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pt-PT" sz="1700" kern="1200" dirty="0">
              <a:solidFill>
                <a:schemeClr val="tx1"/>
              </a:solidFill>
            </a:rPr>
            <a:t>Divida cada grupo em dois subgrupos de dois participantes cada um</a:t>
          </a:r>
        </a:p>
      </dsp:txBody>
      <dsp:txXfrm>
        <a:off x="355560" y="734150"/>
        <a:ext cx="3732463" cy="591643"/>
      </dsp:txXfrm>
    </dsp:sp>
    <dsp:sp modelId="{68BA073B-CCD6-4677-BA91-A9F487572368}">
      <dsp:nvSpPr>
        <dsp:cNvPr id="0" name=""/>
        <dsp:cNvSpPr/>
      </dsp:nvSpPr>
      <dsp:spPr>
        <a:xfrm>
          <a:off x="674307" y="1431486"/>
          <a:ext cx="4514928" cy="628457"/>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pt-PT" sz="1700" kern="1200" dirty="0">
              <a:solidFill>
                <a:schemeClr val="tx1"/>
              </a:solidFill>
            </a:rPr>
            <a:t>Subgrupo 1:  Requerente</a:t>
          </a:r>
          <a:br>
            <a:rPr lang="pt-PT" sz="1700" kern="1200" dirty="0">
              <a:solidFill>
                <a:schemeClr val="tx1"/>
              </a:solidFill>
            </a:rPr>
          </a:br>
          <a:r>
            <a:rPr lang="pt-PT" sz="1700" kern="1200" dirty="0">
              <a:solidFill>
                <a:schemeClr val="tx1"/>
              </a:solidFill>
            </a:rPr>
            <a:t>Subgrupo 2: Autoridades competentes </a:t>
          </a:r>
        </a:p>
      </dsp:txBody>
      <dsp:txXfrm>
        <a:off x="692714" y="1449893"/>
        <a:ext cx="3732463" cy="591643"/>
      </dsp:txXfrm>
    </dsp:sp>
    <dsp:sp modelId="{D7F3AEA7-009A-441C-9186-4ABDD3AB7AD6}">
      <dsp:nvSpPr>
        <dsp:cNvPr id="0" name=""/>
        <dsp:cNvSpPr/>
      </dsp:nvSpPr>
      <dsp:spPr>
        <a:xfrm>
          <a:off x="1011461" y="2147229"/>
          <a:ext cx="4514928" cy="628457"/>
        </a:xfrm>
        <a:prstGeom prst="roundRect">
          <a:avLst>
            <a:gd name="adj" fmla="val 10000"/>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pt-PT" sz="1700" kern="1200" dirty="0">
              <a:solidFill>
                <a:schemeClr val="tx1"/>
              </a:solidFill>
            </a:rPr>
            <a:t>Forneça um requerimento pré-elaborado para a apreensão de dados a ambos os subgrupos</a:t>
          </a:r>
        </a:p>
      </dsp:txBody>
      <dsp:txXfrm>
        <a:off x="1029868" y="2165636"/>
        <a:ext cx="3732463" cy="591643"/>
      </dsp:txXfrm>
    </dsp:sp>
    <dsp:sp modelId="{D518109D-FBB8-4C41-8E42-5289D4555D1B}">
      <dsp:nvSpPr>
        <dsp:cNvPr id="0" name=""/>
        <dsp:cNvSpPr/>
      </dsp:nvSpPr>
      <dsp:spPr>
        <a:xfrm>
          <a:off x="1348614" y="2862972"/>
          <a:ext cx="4514928" cy="628457"/>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pt-PT" sz="1700" kern="1200" dirty="0">
              <a:solidFill>
                <a:schemeClr val="tx1"/>
              </a:solidFill>
            </a:rPr>
            <a:t>Forneça tempo para os subgrupos realizarem uma audiência sobre o requerimento </a:t>
          </a:r>
        </a:p>
      </dsp:txBody>
      <dsp:txXfrm>
        <a:off x="1367021" y="2881379"/>
        <a:ext cx="3732463" cy="591643"/>
      </dsp:txXfrm>
    </dsp:sp>
    <dsp:sp modelId="{3DAB8160-BEC5-4189-B5FC-B433CC6373C4}">
      <dsp:nvSpPr>
        <dsp:cNvPr id="0" name=""/>
        <dsp:cNvSpPr/>
      </dsp:nvSpPr>
      <dsp:spPr>
        <a:xfrm>
          <a:off x="4106430" y="459123"/>
          <a:ext cx="408497" cy="4084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198342" y="459123"/>
        <a:ext cx="224673" cy="307394"/>
      </dsp:txXfrm>
    </dsp:sp>
    <dsp:sp modelId="{A9F38C27-5A53-4EDB-9B48-69560A99E5AF}">
      <dsp:nvSpPr>
        <dsp:cNvPr id="0" name=""/>
        <dsp:cNvSpPr/>
      </dsp:nvSpPr>
      <dsp:spPr>
        <a:xfrm>
          <a:off x="4443584" y="1174866"/>
          <a:ext cx="408497" cy="408497"/>
        </a:xfrm>
        <a:prstGeom prst="downArrow">
          <a:avLst>
            <a:gd name="adj1" fmla="val 55000"/>
            <a:gd name="adj2" fmla="val 45000"/>
          </a:avLst>
        </a:prstGeom>
        <a:solidFill>
          <a:schemeClr val="accent5">
            <a:tint val="40000"/>
            <a:alpha val="90000"/>
            <a:hueOff val="-3580161"/>
            <a:satOff val="16084"/>
            <a:lumOff val="1106"/>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535496" y="1174866"/>
        <a:ext cx="224673" cy="307394"/>
      </dsp:txXfrm>
    </dsp:sp>
    <dsp:sp modelId="{63350FC2-B63F-4F6C-98D1-A821852393E9}">
      <dsp:nvSpPr>
        <dsp:cNvPr id="0" name=""/>
        <dsp:cNvSpPr/>
      </dsp:nvSpPr>
      <dsp:spPr>
        <a:xfrm>
          <a:off x="4780738" y="1880135"/>
          <a:ext cx="408497" cy="408497"/>
        </a:xfrm>
        <a:prstGeom prst="downArrow">
          <a:avLst>
            <a:gd name="adj1" fmla="val 55000"/>
            <a:gd name="adj2" fmla="val 45000"/>
          </a:avLst>
        </a:prstGeom>
        <a:solidFill>
          <a:schemeClr val="accent5">
            <a:tint val="40000"/>
            <a:alpha val="90000"/>
            <a:hueOff val="-7160321"/>
            <a:satOff val="32169"/>
            <a:lumOff val="221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872650" y="1880135"/>
        <a:ext cx="224673" cy="307394"/>
      </dsp:txXfrm>
    </dsp:sp>
    <dsp:sp modelId="{250DE909-D4ED-437B-BDFE-AE9B1546A816}">
      <dsp:nvSpPr>
        <dsp:cNvPr id="0" name=""/>
        <dsp:cNvSpPr/>
      </dsp:nvSpPr>
      <dsp:spPr>
        <a:xfrm>
          <a:off x="5117891" y="2602861"/>
          <a:ext cx="408497" cy="4084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209803" y="2602861"/>
        <a:ext cx="224673" cy="307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5A572-91B8-4487-9A3B-B78805B6210B}">
      <dsp:nvSpPr>
        <dsp:cNvPr id="0" name=""/>
        <dsp:cNvSpPr/>
      </dsp:nvSpPr>
      <dsp:spPr>
        <a:xfrm>
          <a:off x="0" y="0"/>
          <a:ext cx="4551330" cy="66153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pt-PT" sz="1700" kern="1200" dirty="0">
              <a:solidFill>
                <a:schemeClr val="tx1"/>
              </a:solidFill>
            </a:rPr>
            <a:t>Peça ao subgrupo 2 (Autoridade competente) para fornecer uma autorização verbal detalhada</a:t>
          </a:r>
        </a:p>
      </dsp:txBody>
      <dsp:txXfrm>
        <a:off x="19376" y="19376"/>
        <a:ext cx="3781583" cy="622782"/>
      </dsp:txXfrm>
    </dsp:sp>
    <dsp:sp modelId="{313C4074-E2B1-42DB-869E-9588153A7F85}">
      <dsp:nvSpPr>
        <dsp:cNvPr id="0" name=""/>
        <dsp:cNvSpPr/>
      </dsp:nvSpPr>
      <dsp:spPr>
        <a:xfrm>
          <a:off x="381173" y="781812"/>
          <a:ext cx="4551330" cy="661534"/>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pt-PT" sz="1700" kern="1200" dirty="0">
              <a:solidFill>
                <a:schemeClr val="tx1"/>
              </a:solidFill>
            </a:rPr>
            <a:t>Peça ao subgrupo 1 e ao subgrupo 2 para trocarem de papéis</a:t>
          </a:r>
        </a:p>
      </dsp:txBody>
      <dsp:txXfrm>
        <a:off x="400549" y="801188"/>
        <a:ext cx="3701407" cy="622782"/>
      </dsp:txXfrm>
    </dsp:sp>
    <dsp:sp modelId="{32D70419-7725-40FA-A6ED-EF81D827E355}">
      <dsp:nvSpPr>
        <dsp:cNvPr id="0" name=""/>
        <dsp:cNvSpPr/>
      </dsp:nvSpPr>
      <dsp:spPr>
        <a:xfrm>
          <a:off x="756658" y="1563625"/>
          <a:ext cx="4551330" cy="661534"/>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pt-PT" sz="1700" kern="1200" dirty="0">
              <a:solidFill>
                <a:schemeClr val="tx1"/>
              </a:solidFill>
            </a:rPr>
            <a:t>Forneça tempo para os subgrupos realizarem uma audiência sobre o requerimento</a:t>
          </a:r>
        </a:p>
      </dsp:txBody>
      <dsp:txXfrm>
        <a:off x="776034" y="1583001"/>
        <a:ext cx="3707096" cy="622782"/>
      </dsp:txXfrm>
    </dsp:sp>
    <dsp:sp modelId="{BC32EA12-D1E4-4D09-BDE6-BB651D97355D}">
      <dsp:nvSpPr>
        <dsp:cNvPr id="0" name=""/>
        <dsp:cNvSpPr/>
      </dsp:nvSpPr>
      <dsp:spPr>
        <a:xfrm>
          <a:off x="1137832" y="2345438"/>
          <a:ext cx="4551330" cy="66153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pt-PT" sz="1700" kern="1200" dirty="0">
              <a:solidFill>
                <a:schemeClr val="tx1"/>
              </a:solidFill>
            </a:rPr>
            <a:t>Peça ao subgrupo 1 (Autoridade competente) para fornecer uma autorização verbal detalhada</a:t>
          </a:r>
        </a:p>
      </dsp:txBody>
      <dsp:txXfrm>
        <a:off x="1157208" y="2364814"/>
        <a:ext cx="3701407" cy="622782"/>
      </dsp:txXfrm>
    </dsp:sp>
    <dsp:sp modelId="{662DD5F8-77A7-4276-A0A3-1E8943E6E0FE}">
      <dsp:nvSpPr>
        <dsp:cNvPr id="0" name=""/>
        <dsp:cNvSpPr/>
      </dsp:nvSpPr>
      <dsp:spPr>
        <a:xfrm>
          <a:off x="4121333" y="506674"/>
          <a:ext cx="429997" cy="4299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218082" y="506674"/>
        <a:ext cx="236499" cy="323573"/>
      </dsp:txXfrm>
    </dsp:sp>
    <dsp:sp modelId="{30672FD5-679A-4FED-B854-28F66DBAC5A4}">
      <dsp:nvSpPr>
        <dsp:cNvPr id="0" name=""/>
        <dsp:cNvSpPr/>
      </dsp:nvSpPr>
      <dsp:spPr>
        <a:xfrm>
          <a:off x="4502507" y="1288487"/>
          <a:ext cx="429997" cy="429997"/>
        </a:xfrm>
        <a:prstGeom prst="downArrow">
          <a:avLst>
            <a:gd name="adj1" fmla="val 55000"/>
            <a:gd name="adj2" fmla="val 45000"/>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599256" y="1288487"/>
        <a:ext cx="236499" cy="323573"/>
      </dsp:txXfrm>
    </dsp:sp>
    <dsp:sp modelId="{DC2F8D8A-3258-462D-9D0E-23B6F484FF05}">
      <dsp:nvSpPr>
        <dsp:cNvPr id="0" name=""/>
        <dsp:cNvSpPr/>
      </dsp:nvSpPr>
      <dsp:spPr>
        <a:xfrm>
          <a:off x="4877991" y="2070300"/>
          <a:ext cx="429997" cy="4299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974740" y="2070300"/>
        <a:ext cx="236499" cy="3235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FE402AF9-38BC-454A-8B20-2332636C225D}" type="datetime1">
              <a:rPr lang="en-US"/>
              <a:pPr>
                <a:defRPr/>
              </a:pPr>
              <a:t>4/22/2019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583AB4B8-9EA7-4273-BFA1-2CBA13B2D04E}" type="slidenum">
              <a:rPr lang="en-US" altLang="en-US"/>
              <a:pPr>
                <a:defRPr/>
              </a:pPr>
              <a:t>‹nº›</a:t>
            </a:fld>
            <a:endParaRPr lang="en-US" altLang="en-US"/>
          </a:p>
        </p:txBody>
      </p:sp>
    </p:spTree>
    <p:extLst>
      <p:ext uri="{BB962C8B-B14F-4D97-AF65-F5344CB8AC3E}">
        <p14:creationId xmlns:p14="http://schemas.microsoft.com/office/powerpoint/2010/main" val="27007785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6EBA37-1158-4D0B-B535-54F6D7618C38}" type="slidenum">
              <a:rPr lang="en-US" altLang="en-US" smtClean="0"/>
              <a:pPr>
                <a:spcBef>
                  <a:spcPct val="0"/>
                </a:spcBef>
              </a:pPr>
              <a:t>1</a:t>
            </a:fld>
            <a:endParaRPr lang="en-US" altLang="en-US"/>
          </a:p>
        </p:txBody>
      </p:sp>
    </p:spTree>
    <p:extLst>
      <p:ext uri="{BB962C8B-B14F-4D97-AF65-F5344CB8AC3E}">
        <p14:creationId xmlns:p14="http://schemas.microsoft.com/office/powerpoint/2010/main" val="4079605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uma breve introdução ao requerimento. É importante que o formador tenha em consideração que os formandos pode ter de ser personalizados de acordo com a legislação nacional.</a:t>
            </a:r>
            <a:r>
              <a:rPr lang="pt-PT" baseline="0"/>
              <a:t> Em particular, as infrações internas relevantes e os poderes processuais devem ser inseridos antes do exercício da audiência.</a:t>
            </a:r>
          </a:p>
          <a:p>
            <a:endParaRPr lang="en-US" baseline="0" dirty="0"/>
          </a:p>
          <a:p>
            <a:r>
              <a:rPr lang="pt-PT" baseline="0"/>
              <a:t>O requerimento deve ser a base do exercício de audiência. É o que será discutido pelo Requerente; e ouvido pela Autoridade competente. Como tal, será útil que os participantes leiam o requerimento com o formador.</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621452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Estes slides indicam os pontos principais das áreas abordadas pelo requerimento.</a:t>
            </a:r>
            <a:r>
              <a:rPr lang="pt-PT" baseline="0"/>
              <a:t> Não é necessário analisar pelo conteúdo de cada ponto principal com os participantes, uma vez que se espera que tenham alguma familiaridade com o conteúdo do requerimento nesta penúltima etapa do curso avançado de formação judicial. O formador deve estar pronto para responder a quaisquer perguntas que os participantes possam ter sobre o requerimento.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393185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Estes slides indicam os pontos principais das áreas abordadas pelo requerimento.</a:t>
            </a:r>
            <a:r>
              <a:rPr lang="pt-PT" baseline="0"/>
              <a:t> Não é necessário analisar pelo conteúdo de cada ponto principal com os participantes, uma vez que se espera que tenham alguma familiaridade com o conteúdo do requerimento nesta penúltima etapa do curso avançado de formação judicial. O formador deve estar pronto para responder a quaisquer perguntas que os participantes possam ter sobre o requerimento. 	</a:t>
            </a:r>
          </a:p>
          <a:p>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153425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baseline="0"/>
              <a:t>Esta parte refere-se à função do formador. </a:t>
            </a:r>
            <a:r>
              <a:rPr lang="pt-PT"/>
              <a:t>Está subdividida em três áreas:</a:t>
            </a:r>
          </a:p>
          <a:p>
            <a:pPr marL="228600" indent="-228600">
              <a:buAutoNum type="arabicPeriod"/>
            </a:pPr>
            <a:r>
              <a:rPr lang="pt-PT" baseline="0"/>
              <a:t>Função do formador antes do exercício</a:t>
            </a:r>
          </a:p>
          <a:p>
            <a:pPr marL="228600" indent="-228600">
              <a:buAutoNum type="arabicPeriod"/>
            </a:pPr>
            <a:r>
              <a:rPr lang="pt-PT" baseline="0"/>
              <a:t>Função do formador durante o exercício</a:t>
            </a:r>
          </a:p>
          <a:p>
            <a:pPr marL="228600" indent="-228600">
              <a:buAutoNum type="arabicPeriod"/>
            </a:pPr>
            <a:r>
              <a:rPr lang="pt-PT" baseline="0"/>
              <a:t>Função do formador após o exercício</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13</a:t>
            </a:fld>
            <a:endParaRPr lang="en-US" altLang="en-US"/>
          </a:p>
        </p:txBody>
      </p:sp>
    </p:spTree>
    <p:extLst>
      <p:ext uri="{BB962C8B-B14F-4D97-AF65-F5344CB8AC3E}">
        <p14:creationId xmlns:p14="http://schemas.microsoft.com/office/powerpoint/2010/main" val="1563057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Esta é uma lista das responsabilidades do formador antes do exercício de audiência:</a:t>
            </a:r>
          </a:p>
          <a:p>
            <a:pPr marL="228600" indent="-228600">
              <a:buAutoNum type="arabicPeriod"/>
            </a:pPr>
            <a:r>
              <a:rPr lang="pt-PT" baseline="0"/>
              <a:t>Explicar o objetivo do exercício de audiência: O formador deve explicar que o exercício de audiência destina-se a fornecer aos participantes competências práticas de realização de uma audiência. Em particular, foi concebido para fornecer aos participantes uma oportunidade de aplicar na prática os conhecimentos adquiridos como resultado dos cursos introdutórios e avançados de formação judicial, com o benefício da receção de feedback. A função de cada subgrupo também deve ser esclarecido.</a:t>
            </a:r>
          </a:p>
          <a:p>
            <a:pPr marL="228600" indent="-228600">
              <a:buAutoNum type="arabicPeriod"/>
            </a:pPr>
            <a:r>
              <a:rPr lang="pt-PT" baseline="0"/>
              <a:t>Explicar o que é esperado durante a tarefa e o processo do exercício de audiência: O formador deve explicar aos participantes os seus papéis durante o exercício de audiência, bem como o processo pelo qual deve ser realizado (ou seja, estudar o requerimento, apresentar o requerimento, fazer/responder a perguntas, dar autorizações seguidas de inversão de papéis e repetir o processo )</a:t>
            </a:r>
          </a:p>
          <a:p>
            <a:pPr marL="228600" indent="-228600">
              <a:buAutoNum type="arabicPeriod"/>
            </a:pPr>
            <a:r>
              <a:rPr lang="pt-PT" baseline="0"/>
              <a:t>Definir uma linha cronológica realista para a audiência: Isto é importante, pois os participantes terão de saber de quanto tempo dispões para discutir o requerimento e preparar/apresentar a ordem. Isto pode variar dependendo do tamanho dos grupos.</a:t>
            </a:r>
          </a:p>
          <a:p>
            <a:pPr marL="228600" indent="-228600">
              <a:buAutoNum type="arabicPeriod"/>
            </a:pPr>
            <a:r>
              <a:rPr lang="pt-PT" baseline="0"/>
              <a:t>Os participantes devem receber uma breve introdução ao requerimento de acordo com a parte dois deste módulo.</a:t>
            </a:r>
          </a:p>
          <a:p>
            <a:pPr marL="228600" indent="-228600">
              <a:buAutoNum type="arabicPeriod"/>
            </a:pPr>
            <a:endParaRPr lang="en-US" altLang="en-US" baseline="0" dirty="0"/>
          </a:p>
          <a:p>
            <a:pPr marL="228600" indent="-228600">
              <a:buAutoNum type="arabicPeriod"/>
            </a:pP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14</a:t>
            </a:fld>
            <a:endParaRPr lang="en-US" altLang="en-US"/>
          </a:p>
        </p:txBody>
      </p:sp>
    </p:spTree>
    <p:extLst>
      <p:ext uri="{BB962C8B-B14F-4D97-AF65-F5344CB8AC3E}">
        <p14:creationId xmlns:p14="http://schemas.microsoft.com/office/powerpoint/2010/main" val="3666378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explica o papel do formador durante o exercício de audiência.</a:t>
            </a:r>
            <a:r>
              <a:rPr lang="pt-PT" baseline="0"/>
              <a:t> </a:t>
            </a:r>
          </a:p>
          <a:p>
            <a:pPr marL="228600" indent="-228600">
              <a:buAutoNum type="arabicPeriod"/>
            </a:pPr>
            <a:r>
              <a:rPr lang="pt-PT" baseline="0"/>
              <a:t>Garantir que todos os alunos estão envolvidos e a participar ativamente no exercício: Isto é importante. Pode ser o caso de um indivíduo em particular ou um par de indivíduos que estão a realizar o exercício de audiência por conta própria sem o envolvimento dos outros membros do grupo. Embora seja possível que certos indivíduos num grupo assumam a liderança, outros ainda devem estar envolvidos no exercício da audiência.</a:t>
            </a:r>
          </a:p>
          <a:p>
            <a:pPr marL="228600" indent="-228600">
              <a:buAutoNum type="arabicPeriod"/>
            </a:pPr>
            <a:r>
              <a:rPr lang="pt-PT" baseline="0"/>
              <a:t>Evitar orientação desnecessária e fornecer orientação apenas quando necessário: O formador não deve intervir no exercício de audiência. Dê aos participantes a oportunidade de demonstrar os seus conhecimentos. O formador terá a oportunidade de dar o seu feedback após a conclusão do exercício de audiência. O formador deve compreender que as intervenções só devem ser feitas durante o exercício de audiência quando necessário</a:t>
            </a:r>
          </a:p>
          <a:p>
            <a:pPr marL="228600" indent="-228600">
              <a:buAutoNum type="arabicPeriod"/>
            </a:pPr>
            <a:r>
              <a:rPr lang="pt-PT" baseline="0"/>
              <a:t>Observar os diferentes grupos e fazer apontamentos: A principal função do formador durante o exercício é observar atentamente o desempenho dos participantes e fazer anotações, identificando quaisquer áreas possíveis que requeiram melhorias e que possam ser o tema do processo de análise na forma de um "título".</a:t>
            </a:r>
          </a:p>
          <a:p>
            <a:pPr marL="228600" indent="-228600">
              <a:buAutoNum type="arabicPeriod"/>
            </a:pP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15</a:t>
            </a:fld>
            <a:endParaRPr lang="en-US" altLang="en-US"/>
          </a:p>
        </p:txBody>
      </p:sp>
    </p:spTree>
    <p:extLst>
      <p:ext uri="{BB962C8B-B14F-4D97-AF65-F5344CB8AC3E}">
        <p14:creationId xmlns:p14="http://schemas.microsoft.com/office/powerpoint/2010/main" val="245332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aborda a função do formador após a conclusão do exercício. O conteúdo deste slide é abordado de forma mais detalhada na sessão referente ao Feedback sobre o exercício de audiência.</a:t>
            </a:r>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16</a:t>
            </a:fld>
            <a:endParaRPr lang="en-US" altLang="en-US"/>
          </a:p>
        </p:txBody>
      </p:sp>
    </p:spTree>
    <p:extLst>
      <p:ext uri="{BB962C8B-B14F-4D97-AF65-F5344CB8AC3E}">
        <p14:creationId xmlns:p14="http://schemas.microsoft.com/office/powerpoint/2010/main" val="3677064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dar aos participantes a oportunidade de fazer quaisquer perguntas que possam ter.</a:t>
            </a:r>
          </a:p>
          <a:p>
            <a:endParaRPr lang="en-GB" altLang="en-US" b="1" dirty="0"/>
          </a:p>
          <a:p>
            <a:r>
              <a:rPr lang="pt-PT" b="1"/>
              <a:t>Avaliação de conhecimentos</a:t>
            </a:r>
          </a:p>
          <a:p>
            <a:r>
              <a:rPr lang="pt-PT"/>
              <a:t>O formador deve avaliar os conhecimentos através de perguntas relevantes durante cada um dos aspetos da sessão.</a:t>
            </a:r>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970363A0-30D9-489B-A618-4A37A120DD91}" type="slidenum">
              <a:rPr lang="en-GB" altLang="sr-Latn-RS"/>
              <a:pPr algn="r" eaLnBrk="1" hangingPunct="1">
                <a:spcBef>
                  <a:spcPct val="0"/>
                </a:spcBef>
              </a:pPr>
              <a:t>17</a:t>
            </a:fld>
            <a:endParaRPr lang="en-GB" altLang="sr-Latn-RS"/>
          </a:p>
        </p:txBody>
      </p:sp>
    </p:spTree>
    <p:extLst>
      <p:ext uri="{BB962C8B-B14F-4D97-AF65-F5344CB8AC3E}">
        <p14:creationId xmlns:p14="http://schemas.microsoft.com/office/powerpoint/2010/main" val="610972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Programa</a:t>
            </a:r>
          </a:p>
          <a:p>
            <a:r>
              <a:rPr lang="pt-PT" dirty="0"/>
              <a:t>Esta sessão é constituída por três partes: </a:t>
            </a:r>
          </a:p>
          <a:p>
            <a:endParaRPr lang="en-US" altLang="en-US" dirty="0"/>
          </a:p>
          <a:p>
            <a:r>
              <a:rPr lang="pt-PT" baseline="0" dirty="0"/>
              <a:t>A parte 1 refere-se à realização do exercício de audiência. Explica aos formadores o processo do exercício de audiência. Inclui instruções sobre a criação de grupos e subgrupos e explica em qual processo a audiência deve ser realizada. </a:t>
            </a:r>
          </a:p>
          <a:p>
            <a:endParaRPr lang="en-US" altLang="en-US" baseline="0" dirty="0"/>
          </a:p>
          <a:p>
            <a:r>
              <a:rPr lang="pt-PT" baseline="0" dirty="0"/>
              <a:t>A parte 2 fornece uma breve introdução ao requerimento. Nesta fase do curso, espera-se que os participantes tenham uma compreensão dos requerimentos de medidas de investigação, bem como o processo de audiência. Assim, esta parte aborda brevemente o requerimento pré-elaborado que será a base do exercício de audiência.</a:t>
            </a:r>
          </a:p>
          <a:p>
            <a:endParaRPr lang="en-US" altLang="en-US" baseline="0" dirty="0"/>
          </a:p>
          <a:p>
            <a:r>
              <a:rPr lang="pt-PT" baseline="0" dirty="0"/>
              <a:t>A parte 3 refere-se à função do formador. É dividida em três subpartes, ou seja, a função do formador antes, durante e após o exercício de audiência. </a:t>
            </a:r>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6B86E37-32BE-4D52-A9D4-CE774F90A8B4}" type="slidenum">
              <a:rPr lang="en-US" altLang="en-US" smtClean="0"/>
              <a:pPr>
                <a:spcBef>
                  <a:spcPct val="0"/>
                </a:spcBef>
              </a:pPr>
              <a:t>2</a:t>
            </a:fld>
            <a:endParaRPr lang="en-US" altLang="en-US"/>
          </a:p>
        </p:txBody>
      </p:sp>
    </p:spTree>
    <p:extLst>
      <p:ext uri="{BB962C8B-B14F-4D97-AF65-F5344CB8AC3E}">
        <p14:creationId xmlns:p14="http://schemas.microsoft.com/office/powerpoint/2010/main" val="126873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resume os objetivos da sessão.</a:t>
            </a:r>
          </a:p>
          <a:p>
            <a:endParaRPr lang="en-US" altLang="en-US"/>
          </a:p>
          <a:p>
            <a:r>
              <a:rPr lang="pt-PT"/>
              <a:t>O formador deve explicar claramente os objetivos desta sessão aos participantes.</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26D5AEE-F044-406A-9E14-B17F8DA0DE74}" type="slidenum">
              <a:rPr lang="en-US" altLang="en-US" smtClean="0"/>
              <a:pPr>
                <a:spcBef>
                  <a:spcPct val="0"/>
                </a:spcBef>
              </a:pPr>
              <a:t>3</a:t>
            </a:fld>
            <a:endParaRPr lang="en-US" altLang="en-US"/>
          </a:p>
        </p:txBody>
      </p:sp>
    </p:spTree>
    <p:extLst>
      <p:ext uri="{BB962C8B-B14F-4D97-AF65-F5344CB8AC3E}">
        <p14:creationId xmlns:p14="http://schemas.microsoft.com/office/powerpoint/2010/main" val="349128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baseline="0"/>
              <a:t>Esta parte refere-se à realização do exercício de audiência. Explica aos formadores o processo do exercício de audiência. Inclui instruções sobre a criação de grupos e subgrupos e explica em qual processo a audiência deve ser realizada. </a:t>
            </a:r>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E87833B-FC03-4C60-9390-224530BF2B72}" type="slidenum">
              <a:rPr lang="en-US" altLang="en-US" smtClean="0"/>
              <a:pPr>
                <a:spcBef>
                  <a:spcPct val="0"/>
                </a:spcBef>
              </a:pPr>
              <a:t>4</a:t>
            </a:fld>
            <a:endParaRPr lang="en-US" altLang="en-US"/>
          </a:p>
        </p:txBody>
      </p:sp>
    </p:spTree>
    <p:extLst>
      <p:ext uri="{BB962C8B-B14F-4D97-AF65-F5344CB8AC3E}">
        <p14:creationId xmlns:p14="http://schemas.microsoft.com/office/powerpoint/2010/main" val="383081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Este slide </a:t>
            </a:r>
            <a:r>
              <a:rPr lang="pt-PT" baseline="0" dirty="0"/>
              <a:t>inclui um fluxograma a explicar o processo de exercício de audiência. </a:t>
            </a:r>
          </a:p>
          <a:p>
            <a:endParaRPr lang="en-US" altLang="en-US" baseline="0" dirty="0"/>
          </a:p>
          <a:p>
            <a:r>
              <a:rPr lang="pt-PT" baseline="0" dirty="0"/>
              <a:t>1. Divida os alunos em grupos de quatro. Isto pode ser feito numa data anterior. Podem ser formados grupos maiores caso exista um grande número de participantes.</a:t>
            </a:r>
          </a:p>
          <a:p>
            <a:r>
              <a:rPr lang="pt-PT" baseline="0" dirty="0"/>
              <a:t>2. Cada grupo deve ser dividido em dois subgrupos iguais. Se um grupo tiver quatro participantes, cada subgrupo deverá ter dois participantes.</a:t>
            </a:r>
          </a:p>
          <a:p>
            <a:r>
              <a:rPr lang="pt-PT" baseline="0" dirty="0"/>
              <a:t>3. O primeiro subgrupo será referido como o Requerente e o segundo subgrupo como a Autoridade Competente</a:t>
            </a:r>
          </a:p>
          <a:p>
            <a:r>
              <a:rPr lang="pt-PT" baseline="0" dirty="0"/>
              <a:t>4. Os Requerentes receberão um requerimento elaborado  previamente. O formador deve explicar o conteúdo aos participantes.  </a:t>
            </a:r>
          </a:p>
          <a:p>
            <a:r>
              <a:rPr lang="pt-PT" baseline="0" dirty="0"/>
              <a:t>5. Os participantes devem ter tempo para conduzir a audiência. Em primeiro lugar, o subgrupo 1 deverá apresentar o requerimento, após o qual o subgrupo 2 fará todas as perguntas que julgar necessárias antes de dar uma autorização verbal detalhada. </a:t>
            </a:r>
          </a:p>
          <a:p>
            <a:pPr marL="228600" indent="-228600">
              <a:buAutoNum type="arabicPeriod" startAt="6"/>
            </a:pPr>
            <a:r>
              <a:rPr lang="pt-PT" baseline="0" dirty="0"/>
              <a:t>Será pedido aos subgrupos que troquem de funções após o qual o processo de audiência e autorização será repetido. Isto garantirá que ambos os subgrupos têm a oportunidade de atuar como o Requerente e como a Autoridade Competente.</a:t>
            </a:r>
          </a:p>
          <a:p>
            <a:pPr marL="228600" indent="-228600">
              <a:buAutoNum type="arabicPeriod" startAt="6"/>
            </a:pPr>
            <a:endParaRPr lang="en-US" altLang="en-US" dirty="0"/>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0930E1-0A1C-40BE-9B7F-086981A6A80F}" type="slidenum">
              <a:rPr lang="en-US" altLang="en-US" smtClean="0"/>
              <a:pPr>
                <a:spcBef>
                  <a:spcPct val="0"/>
                </a:spcBef>
              </a:pPr>
              <a:t>5</a:t>
            </a:fld>
            <a:endParaRPr lang="en-US" altLang="en-US"/>
          </a:p>
        </p:txBody>
      </p:sp>
    </p:spTree>
    <p:extLst>
      <p:ext uri="{BB962C8B-B14F-4D97-AF65-F5344CB8AC3E}">
        <p14:creationId xmlns:p14="http://schemas.microsoft.com/office/powerpoint/2010/main" val="337679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explica como o formador deve dividir os grupos para os propósitos do exercício de audiência. É possível que os grupos possam ser divididos antes desta etapa, possivelmente antes mesmo da formação, quando a lista de participantes é concluída.</a:t>
            </a:r>
            <a:r>
              <a:rPr lang="pt-PT" baseline="0"/>
              <a:t> </a:t>
            </a:r>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72FC36A-CC71-43AB-AEA2-6DB8E87D44EB}" type="slidenum">
              <a:rPr lang="en-US" altLang="en-US" smtClean="0"/>
              <a:pPr>
                <a:spcBef>
                  <a:spcPct val="0"/>
                </a:spcBef>
              </a:pPr>
              <a:t>6</a:t>
            </a:fld>
            <a:endParaRPr lang="en-US" altLang="en-US"/>
          </a:p>
        </p:txBody>
      </p:sp>
    </p:spTree>
    <p:extLst>
      <p:ext uri="{BB962C8B-B14F-4D97-AF65-F5344CB8AC3E}">
        <p14:creationId xmlns:p14="http://schemas.microsoft.com/office/powerpoint/2010/main" val="328481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Esses slides </a:t>
            </a:r>
            <a:r>
              <a:rPr lang="pt-PT" baseline="0"/>
              <a:t>fornecem uma breve elaboração do processo de exercício de audiência e explicam o processo em que os participantes receberão primeiro um requerimento pré-elaborado com base no qual será conduzida uma audiência. Após a audiência, o subgrupo que agir como autoridade competente terá de fornecer uma ordem verbal detalhada. Espera-se que os grupos troquem de papéis e repitam o exercício.</a:t>
            </a:r>
          </a:p>
          <a:p>
            <a:endParaRPr lang="en-US" altLang="en-US" dirty="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7AAAF16-A55B-4302-90AB-59A12B60CE64}" type="slidenum">
              <a:rPr lang="en-US" altLang="en-US" smtClean="0"/>
              <a:pPr>
                <a:spcBef>
                  <a:spcPct val="0"/>
                </a:spcBef>
              </a:pPr>
              <a:t>7</a:t>
            </a:fld>
            <a:endParaRPr lang="en-US" altLang="en-US"/>
          </a:p>
        </p:txBody>
      </p:sp>
    </p:spTree>
    <p:extLst>
      <p:ext uri="{BB962C8B-B14F-4D97-AF65-F5344CB8AC3E}">
        <p14:creationId xmlns:p14="http://schemas.microsoft.com/office/powerpoint/2010/main" val="392144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Esses slides </a:t>
            </a:r>
            <a:r>
              <a:rPr lang="pt-PT" baseline="0"/>
              <a:t>fornecem uma breve elaboração do processo de exercício de audiência e explicam o processo em que os participantes receberão primeiro um requerimento pré-elaborado com base no qual será conduzida uma audiência. Após a audiência, o subgrupo que agir como autoridade competente terá de fornecer uma ordem verbal detalhada. Espera-se que os grupos troquem de papéis e repitam o exercício.</a:t>
            </a:r>
          </a:p>
          <a:p>
            <a:endParaRPr lang="en-US" altLang="en-US" dirty="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3D6480-8C08-4A7E-ABF1-7C76D08C4D18}" type="slidenum">
              <a:rPr lang="en-US" altLang="en-US" smtClean="0"/>
              <a:pPr>
                <a:spcBef>
                  <a:spcPct val="0"/>
                </a:spcBef>
              </a:pPr>
              <a:t>8</a:t>
            </a:fld>
            <a:endParaRPr lang="en-US" altLang="en-US"/>
          </a:p>
        </p:txBody>
      </p:sp>
    </p:spTree>
    <p:extLst>
      <p:ext uri="{BB962C8B-B14F-4D97-AF65-F5344CB8AC3E}">
        <p14:creationId xmlns:p14="http://schemas.microsoft.com/office/powerpoint/2010/main" val="8790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baseline="0"/>
              <a:t>Esta parte fornece uma breve introdução ao requerimento. Nesta fase do curso, espera-se que os participantes tenham uma compreensão dos requerimentos de medidas de investigação, bem como o processo de audiência. Assim, esta parte aborda brevemente o requerimento pré-elaborado que será a base do exercício de audiência.</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9</a:t>
            </a:fld>
            <a:endParaRPr lang="en-US" altLang="en-US"/>
          </a:p>
        </p:txBody>
      </p:sp>
    </p:spTree>
    <p:extLst>
      <p:ext uri="{BB962C8B-B14F-4D97-AF65-F5344CB8AC3E}">
        <p14:creationId xmlns:p14="http://schemas.microsoft.com/office/powerpoint/2010/main" val="412420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3E97C334-D38F-496D-86A9-E09D50A1B94B}"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114135BC-7DA8-4464-9F7C-B9F7306583ED}" type="slidenum">
              <a:rPr lang="en-US" altLang="en-US"/>
              <a:pPr>
                <a:defRPr/>
              </a:pPr>
              <a:t>‹nº›</a:t>
            </a:fld>
            <a:endParaRPr lang="en-US" altLang="en-US"/>
          </a:p>
        </p:txBody>
      </p:sp>
    </p:spTree>
    <p:extLst>
      <p:ext uri="{BB962C8B-B14F-4D97-AF65-F5344CB8AC3E}">
        <p14:creationId xmlns:p14="http://schemas.microsoft.com/office/powerpoint/2010/main" val="71770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AD78C2C3-05A5-40C2-8727-9DEF38A9A62C}"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A9F80F02-3743-4704-850C-A527194DA961}" type="slidenum">
              <a:rPr lang="en-US" altLang="en-US"/>
              <a:pPr>
                <a:defRPr/>
              </a:pPr>
              <a:t>‹nº›</a:t>
            </a:fld>
            <a:endParaRPr lang="en-US" altLang="en-US"/>
          </a:p>
        </p:txBody>
      </p:sp>
    </p:spTree>
    <p:extLst>
      <p:ext uri="{BB962C8B-B14F-4D97-AF65-F5344CB8AC3E}">
        <p14:creationId xmlns:p14="http://schemas.microsoft.com/office/powerpoint/2010/main" val="341683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ED6F2E8F-E8A8-49AC-8EE1-A8F2E11532BD}"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70502443-61E4-435C-94B0-75E936488EE9}" type="slidenum">
              <a:rPr lang="en-US" altLang="en-US"/>
              <a:pPr>
                <a:defRPr/>
              </a:pPr>
              <a:t>‹nº›</a:t>
            </a:fld>
            <a:endParaRPr lang="en-US" altLang="en-US"/>
          </a:p>
        </p:txBody>
      </p:sp>
    </p:spTree>
    <p:extLst>
      <p:ext uri="{BB962C8B-B14F-4D97-AF65-F5344CB8AC3E}">
        <p14:creationId xmlns:p14="http://schemas.microsoft.com/office/powerpoint/2010/main" val="224812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3B6F4A6E-1FC3-4895-8676-05BDF2A84B37}"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690542A7-714E-4714-BB83-3AE07D89CAD3}" type="slidenum">
              <a:rPr lang="en-US" altLang="en-US"/>
              <a:pPr>
                <a:defRPr/>
              </a:pPr>
              <a:t>‹nº›</a:t>
            </a:fld>
            <a:endParaRPr lang="en-US" altLang="en-US"/>
          </a:p>
        </p:txBody>
      </p:sp>
    </p:spTree>
    <p:extLst>
      <p:ext uri="{BB962C8B-B14F-4D97-AF65-F5344CB8AC3E}">
        <p14:creationId xmlns:p14="http://schemas.microsoft.com/office/powerpoint/2010/main" val="722742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92AAF70E-245F-4BEC-B364-7B56C96FB592}" type="datetime1">
              <a:rPr lang="en-US"/>
              <a:pPr>
                <a:defRPr/>
              </a:pPr>
              <a:t>4/22/2019</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762ADB30-7810-4BF3-916D-4B0B424B1C9B}" type="slidenum">
              <a:rPr lang="en-US" altLang="en-US"/>
              <a:pPr>
                <a:defRPr/>
              </a:pPr>
              <a:t>‹nº›</a:t>
            </a:fld>
            <a:endParaRPr lang="en-US" altLang="en-US"/>
          </a:p>
        </p:txBody>
      </p:sp>
    </p:spTree>
    <p:extLst>
      <p:ext uri="{BB962C8B-B14F-4D97-AF65-F5344CB8AC3E}">
        <p14:creationId xmlns:p14="http://schemas.microsoft.com/office/powerpoint/2010/main" val="166210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p:txBody>
          <a:bodyPr/>
          <a:lstStyle>
            <a:lvl1pPr>
              <a:defRPr/>
            </a:lvl1pPr>
          </a:lstStyle>
          <a:p>
            <a:pPr>
              <a:defRPr/>
            </a:pPr>
            <a:fld id="{E0B84813-BEE2-4EA3-9A5C-31CDEBE59CEF}" type="datetime1">
              <a:rPr lang="en-US"/>
              <a:pPr>
                <a:defRPr/>
              </a:pPr>
              <a:t>4/22/2019</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4FB6F6E9-3BFE-4918-821E-DBC997DAAFAD}" type="slidenum">
              <a:rPr lang="en-US" altLang="en-US"/>
              <a:pPr>
                <a:defRPr/>
              </a:pPr>
              <a:t>‹nº›</a:t>
            </a:fld>
            <a:endParaRPr lang="en-US" altLang="en-US"/>
          </a:p>
        </p:txBody>
      </p:sp>
    </p:spTree>
    <p:extLst>
      <p:ext uri="{BB962C8B-B14F-4D97-AF65-F5344CB8AC3E}">
        <p14:creationId xmlns:p14="http://schemas.microsoft.com/office/powerpoint/2010/main" val="88990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p:txBody>
          <a:bodyPr/>
          <a:lstStyle>
            <a:lvl1pPr>
              <a:defRPr/>
            </a:lvl1pPr>
          </a:lstStyle>
          <a:p>
            <a:pPr>
              <a:defRPr/>
            </a:pPr>
            <a:fld id="{4873AF3B-5770-4237-9AA9-80CAD99A89E7}" type="datetime1">
              <a:rPr lang="en-US"/>
              <a:pPr>
                <a:defRPr/>
              </a:pPr>
              <a:t>4/22/2019</a:t>
            </a:fld>
            <a:endParaRPr lang="en-US"/>
          </a:p>
        </p:txBody>
      </p:sp>
      <p:sp>
        <p:nvSpPr>
          <p:cNvPr id="8" name="Footer Placeholder 4"/>
          <p:cNvSpPr>
            <a:spLocks noGrp="1"/>
          </p:cNvSpPr>
          <p:nvPr>
            <p:ph type="ftr" sz="quarter" idx="11" hasCustomPrompt="1"/>
          </p:nvPr>
        </p:nvSpPr>
        <p:spPr/>
        <p:txBody>
          <a:bodyPr/>
          <a:lstStyle>
            <a:lvl1pPr>
              <a:defRPr/>
            </a:lvl1pPr>
          </a:lstStyle>
          <a:p>
            <a:pPr>
              <a:defRPr/>
            </a:pPr>
            <a:endParaRPr lang="en-US"/>
          </a:p>
        </p:txBody>
      </p:sp>
      <p:sp>
        <p:nvSpPr>
          <p:cNvPr id="9" name="Slide Number Placeholder 5"/>
          <p:cNvSpPr>
            <a:spLocks noGrp="1"/>
          </p:cNvSpPr>
          <p:nvPr>
            <p:ph type="sldNum" sz="quarter" idx="12" hasCustomPrompt="1"/>
          </p:nvPr>
        </p:nvSpPr>
        <p:spPr/>
        <p:txBody>
          <a:bodyPr/>
          <a:lstStyle>
            <a:lvl1pPr>
              <a:defRPr/>
            </a:lvl1pPr>
          </a:lstStyle>
          <a:p>
            <a:pPr>
              <a:defRPr/>
            </a:pPr>
            <a:fld id="{5B568B47-C957-43AD-BCF2-1C65F156753F}" type="slidenum">
              <a:rPr lang="en-US" altLang="en-US"/>
              <a:pPr>
                <a:defRPr/>
              </a:pPr>
              <a:t>‹nº›</a:t>
            </a:fld>
            <a:endParaRPr lang="en-US" altLang="en-US"/>
          </a:p>
        </p:txBody>
      </p:sp>
    </p:spTree>
    <p:extLst>
      <p:ext uri="{BB962C8B-B14F-4D97-AF65-F5344CB8AC3E}">
        <p14:creationId xmlns:p14="http://schemas.microsoft.com/office/powerpoint/2010/main" val="263139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p:txBody>
          <a:bodyPr/>
          <a:lstStyle>
            <a:lvl1pPr>
              <a:defRPr/>
            </a:lvl1pPr>
          </a:lstStyle>
          <a:p>
            <a:pPr>
              <a:defRPr/>
            </a:pPr>
            <a:fld id="{7066E3FD-62D4-4868-AE99-B9E78FD7CAA4}" type="datetime1">
              <a:rPr lang="en-US"/>
              <a:pPr>
                <a:defRPr/>
              </a:pPr>
              <a:t>4/22/2019</a:t>
            </a:fld>
            <a:endParaRPr lang="en-US"/>
          </a:p>
        </p:txBody>
      </p:sp>
      <p:sp>
        <p:nvSpPr>
          <p:cNvPr id="4" name="Footer Placeholder 4"/>
          <p:cNvSpPr>
            <a:spLocks noGrp="1"/>
          </p:cNvSpPr>
          <p:nvPr>
            <p:ph type="ftr" sz="quarter" idx="11" hasCustomPrompt="1"/>
          </p:nvPr>
        </p:nvSpPr>
        <p:spPr/>
        <p:txBody>
          <a:bodyPr/>
          <a:lstStyle>
            <a:lvl1pPr>
              <a:defRPr/>
            </a:lvl1pPr>
          </a:lstStyle>
          <a:p>
            <a:pPr>
              <a:defRPr/>
            </a:pPr>
            <a:endParaRPr lang="en-US"/>
          </a:p>
        </p:txBody>
      </p:sp>
      <p:sp>
        <p:nvSpPr>
          <p:cNvPr id="5" name="Slide Number Placeholder 5"/>
          <p:cNvSpPr>
            <a:spLocks noGrp="1"/>
          </p:cNvSpPr>
          <p:nvPr>
            <p:ph type="sldNum" sz="quarter" idx="12" hasCustomPrompt="1"/>
          </p:nvPr>
        </p:nvSpPr>
        <p:spPr/>
        <p:txBody>
          <a:bodyPr/>
          <a:lstStyle>
            <a:lvl1pPr>
              <a:defRPr/>
            </a:lvl1pPr>
          </a:lstStyle>
          <a:p>
            <a:pPr>
              <a:defRPr/>
            </a:pPr>
            <a:fld id="{73235AA3-13FF-4488-9B52-609AA75BBA17}" type="slidenum">
              <a:rPr lang="en-US" altLang="en-US"/>
              <a:pPr>
                <a:defRPr/>
              </a:pPr>
              <a:t>‹nº›</a:t>
            </a:fld>
            <a:endParaRPr lang="en-US" altLang="en-US"/>
          </a:p>
        </p:txBody>
      </p:sp>
    </p:spTree>
    <p:extLst>
      <p:ext uri="{BB962C8B-B14F-4D97-AF65-F5344CB8AC3E}">
        <p14:creationId xmlns:p14="http://schemas.microsoft.com/office/powerpoint/2010/main" val="329480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p:txBody>
          <a:bodyPr/>
          <a:lstStyle>
            <a:lvl1pPr>
              <a:defRPr/>
            </a:lvl1pPr>
          </a:lstStyle>
          <a:p>
            <a:pPr>
              <a:defRPr/>
            </a:pPr>
            <a:fld id="{2F7271FB-069D-4394-9A2C-295D3FFDBA66}" type="datetime1">
              <a:rPr lang="en-US"/>
              <a:pPr>
                <a:defRPr/>
              </a:pPr>
              <a:t>4/22/2019</a:t>
            </a:fld>
            <a:endParaRPr lang="en-US"/>
          </a:p>
        </p:txBody>
      </p:sp>
      <p:sp>
        <p:nvSpPr>
          <p:cNvPr id="3" name="Footer Placeholder 4"/>
          <p:cNvSpPr>
            <a:spLocks noGrp="1"/>
          </p:cNvSpPr>
          <p:nvPr>
            <p:ph type="ftr" sz="quarter" idx="11" hasCustomPrompt="1"/>
          </p:nvPr>
        </p:nvSpPr>
        <p:spPr/>
        <p:txBody>
          <a:bodyPr/>
          <a:lstStyle>
            <a:lvl1pPr>
              <a:defRPr/>
            </a:lvl1pPr>
          </a:lstStyle>
          <a:p>
            <a:pPr>
              <a:defRPr/>
            </a:pPr>
            <a:endParaRPr lang="en-US"/>
          </a:p>
        </p:txBody>
      </p:sp>
      <p:sp>
        <p:nvSpPr>
          <p:cNvPr id="4" name="Slide Number Placeholder 5"/>
          <p:cNvSpPr>
            <a:spLocks noGrp="1"/>
          </p:cNvSpPr>
          <p:nvPr>
            <p:ph type="sldNum" sz="quarter" idx="12" hasCustomPrompt="1"/>
          </p:nvPr>
        </p:nvSpPr>
        <p:spPr/>
        <p:txBody>
          <a:bodyPr/>
          <a:lstStyle>
            <a:lvl1pPr>
              <a:defRPr/>
            </a:lvl1pPr>
          </a:lstStyle>
          <a:p>
            <a:pPr>
              <a:defRPr/>
            </a:pPr>
            <a:fld id="{49456937-F6CA-49A1-A684-5DBD90A10472}" type="slidenum">
              <a:rPr lang="en-US" altLang="en-US"/>
              <a:pPr>
                <a:defRPr/>
              </a:pPr>
              <a:t>‹nº›</a:t>
            </a:fld>
            <a:endParaRPr lang="en-US" altLang="en-US"/>
          </a:p>
        </p:txBody>
      </p:sp>
    </p:spTree>
    <p:extLst>
      <p:ext uri="{BB962C8B-B14F-4D97-AF65-F5344CB8AC3E}">
        <p14:creationId xmlns:p14="http://schemas.microsoft.com/office/powerpoint/2010/main" val="3077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157341D4-47E9-485A-A547-F8BD6AB0887B}" type="datetime1">
              <a:rPr lang="en-US"/>
              <a:pPr>
                <a:defRPr/>
              </a:pPr>
              <a:t>4/22/2019</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C76AA751-535E-4933-AECC-E7CA7908410A}" type="slidenum">
              <a:rPr lang="en-US" altLang="en-US"/>
              <a:pPr>
                <a:defRPr/>
              </a:pPr>
              <a:t>‹nº›</a:t>
            </a:fld>
            <a:endParaRPr lang="en-US" altLang="en-US"/>
          </a:p>
        </p:txBody>
      </p:sp>
    </p:spTree>
    <p:extLst>
      <p:ext uri="{BB962C8B-B14F-4D97-AF65-F5344CB8AC3E}">
        <p14:creationId xmlns:p14="http://schemas.microsoft.com/office/powerpoint/2010/main" val="244352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92720D09-1938-4E47-86AD-098669CE64FA}" type="datetime1">
              <a:rPr lang="en-US"/>
              <a:pPr>
                <a:defRPr/>
              </a:pPr>
              <a:t>4/22/2019</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205FD79E-591E-430F-B422-C102BCCE2B03}" type="slidenum">
              <a:rPr lang="en-US" altLang="en-US"/>
              <a:pPr>
                <a:defRPr/>
              </a:pPr>
              <a:t>‹nº›</a:t>
            </a:fld>
            <a:endParaRPr lang="en-US" altLang="en-US"/>
          </a:p>
        </p:txBody>
      </p:sp>
    </p:spTree>
    <p:extLst>
      <p:ext uri="{BB962C8B-B14F-4D97-AF65-F5344CB8AC3E}">
        <p14:creationId xmlns:p14="http://schemas.microsoft.com/office/powerpoint/2010/main" val="20085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EC914866-6A76-4579-9883-716D6F8642C6}" type="datetime1">
              <a:rPr lang="en-US"/>
              <a:pPr>
                <a:defRPr/>
              </a:pPr>
              <a:t>4/22/2019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B7E0CBE9-0742-41E1-929A-0BB67E8A0A2A}" type="slidenum">
              <a:rPr lang="en-US" altLang="en-US"/>
              <a:pPr>
                <a:defRPr/>
              </a:pPr>
              <a:t>‹nº›</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pt-PT" dirty="0"/>
              <a:t>Formação Avançada sobre Cibercrime para Juízes e Procuradores</a:t>
            </a:r>
          </a:p>
        </p:txBody>
      </p:sp>
      <p:sp>
        <p:nvSpPr>
          <p:cNvPr id="3075" name="Subtitle 2"/>
          <p:cNvSpPr>
            <a:spLocks noGrp="1"/>
          </p:cNvSpPr>
          <p:nvPr>
            <p:ph type="subTitle" idx="1"/>
          </p:nvPr>
        </p:nvSpPr>
        <p:spPr>
          <a:xfrm>
            <a:off x="1371600" y="3886200"/>
            <a:ext cx="6400800" cy="2676525"/>
          </a:xfrm>
        </p:spPr>
        <p:txBody>
          <a:bodyPr/>
          <a:lstStyle/>
          <a:p>
            <a:pPr eaLnBrk="1" hangingPunct="1"/>
            <a:endParaRPr lang="en-US" altLang="sr-Latn-RS" dirty="0">
              <a:solidFill>
                <a:srgbClr val="898989"/>
              </a:solidFill>
            </a:endParaRPr>
          </a:p>
          <a:p>
            <a:pPr eaLnBrk="1" hangingPunct="1"/>
            <a:r>
              <a:rPr lang="pt-PT" dirty="0">
                <a:solidFill>
                  <a:srgbClr val="898989"/>
                </a:solidFill>
              </a:rPr>
              <a:t>Aula 2.4.1</a:t>
            </a:r>
            <a:br>
              <a:rPr lang="pt-PT" dirty="0">
                <a:solidFill>
                  <a:srgbClr val="898989"/>
                </a:solidFill>
              </a:rPr>
            </a:br>
            <a:r>
              <a:rPr lang="pt-PT" dirty="0">
                <a:solidFill>
                  <a:schemeClr val="bg1">
                    <a:lumMod val="50000"/>
                  </a:schemeClr>
                </a:solidFill>
              </a:rPr>
              <a:t>Exercício de audiência</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DF6C6F4C-A9FB-4517-8E7F-68AD831A394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
        <p:nvSpPr>
          <p:cNvPr id="20" name="Chevron 6"/>
          <p:cNvSpPr/>
          <p:nvPr/>
        </p:nvSpPr>
        <p:spPr bwMode="auto">
          <a:xfrm>
            <a:off x="1828801" y="227013"/>
            <a:ext cx="5486400"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a:solidFill>
                  <a:schemeClr val="tx1"/>
                </a:solidFill>
                <a:latin typeface="+mj-lt"/>
                <a:cs typeface="Times New Roman" panose="02020603050405020304" pitchFamily="18" charset="0"/>
              </a:rPr>
              <a:t>O requerimento</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3000" dirty="0"/>
              <a:t>O exercício de audiência é baseado num requerimento para busca e apreensão de dados informáticos</a:t>
            </a:r>
          </a:p>
          <a:p>
            <a:pPr algn="just" eaLnBrk="1" hangingPunct="1"/>
            <a:endParaRPr lang="en-GB" altLang="sr-Latn-RS" sz="3000" dirty="0"/>
          </a:p>
          <a:p>
            <a:pPr algn="just" eaLnBrk="1" hangingPunct="1"/>
            <a:r>
              <a:rPr lang="pt-PT" sz="3000" dirty="0"/>
              <a:t>Um requerimento pré-elaborado será fornecido a cada um dos subgrupos </a:t>
            </a:r>
          </a:p>
          <a:p>
            <a:pPr algn="just" eaLnBrk="1" hangingPunct="1"/>
            <a:endParaRPr lang="en-GB" altLang="sr-Latn-RS" sz="3000" dirty="0"/>
          </a:p>
          <a:p>
            <a:pPr algn="just" eaLnBrk="1" hangingPunct="1"/>
            <a:r>
              <a:rPr lang="pt-PT" sz="3000" dirty="0"/>
              <a:t>O requerimento terá de ser adaptado de acordo com a legislação nacional.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a:solidFill>
                  <a:schemeClr val="tx1"/>
                </a:solidFill>
                <a:latin typeface="+mj-lt"/>
                <a:cs typeface="Times New Roman" panose="02020603050405020304" pitchFamily="18" charset="0"/>
              </a:rPr>
              <a:t>Áreas abrangidas pelo requerimento</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Detalhes do requerente</a:t>
            </a:r>
          </a:p>
          <a:p>
            <a:pPr algn="just" eaLnBrk="1" hangingPunct="1"/>
            <a:r>
              <a:rPr lang="pt-PT" dirty="0"/>
              <a:t>Descrição das </a:t>
            </a:r>
            <a:r>
              <a:rPr lang="pt-PT" dirty="0" err="1"/>
              <a:t>infrações</a:t>
            </a:r>
            <a:endParaRPr lang="pt-PT" dirty="0"/>
          </a:p>
          <a:p>
            <a:pPr algn="just" eaLnBrk="1" hangingPunct="1"/>
            <a:r>
              <a:rPr lang="pt-PT" dirty="0"/>
              <a:t>Detalhes de pedidos anteriores</a:t>
            </a:r>
          </a:p>
          <a:p>
            <a:pPr algn="just" eaLnBrk="1" hangingPunct="1"/>
            <a:r>
              <a:rPr lang="pt-PT" dirty="0"/>
              <a:t>Etapas do pedido</a:t>
            </a:r>
          </a:p>
          <a:p>
            <a:pPr algn="just" eaLnBrk="1" hangingPunct="1"/>
            <a:r>
              <a:rPr lang="pt-PT" dirty="0"/>
              <a:t>Confidencialidade</a:t>
            </a:r>
          </a:p>
          <a:p>
            <a:pPr algn="just" eaLnBrk="1" hangingPunct="1"/>
            <a:r>
              <a:rPr lang="pt-PT" dirty="0"/>
              <a:t>Urgência</a:t>
            </a:r>
          </a:p>
          <a:p>
            <a:pPr algn="just" eaLnBrk="1" hangingPunct="1"/>
            <a:r>
              <a:rPr lang="pt-PT" dirty="0"/>
              <a:t>Declaração de factos</a:t>
            </a:r>
          </a:p>
          <a:p>
            <a:pPr algn="just" eaLnBrk="1" hangingPunct="1"/>
            <a:r>
              <a:rPr lang="pt-PT" dirty="0"/>
              <a:t>Descrição da fase de investigação</a:t>
            </a:r>
          </a:p>
        </p:txBody>
      </p:sp>
    </p:spTree>
    <p:extLst>
      <p:ext uri="{BB962C8B-B14F-4D97-AF65-F5344CB8AC3E}">
        <p14:creationId xmlns:p14="http://schemas.microsoft.com/office/powerpoint/2010/main" val="215484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pt-PT" sz="4000" b="1">
                <a:solidFill>
                  <a:schemeClr val="tx1"/>
                </a:solidFill>
                <a:latin typeface="+mj-lt"/>
                <a:cs typeface="Times New Roman" panose="02020603050405020304" pitchFamily="18" charset="0"/>
              </a:rPr>
              <a:t>Áreas abrangidas pelo requerimento</a:t>
            </a:r>
          </a:p>
        </p:txBody>
      </p:sp>
      <p:sp>
        <p:nvSpPr>
          <p:cNvPr id="44036" name="Rectangle 3"/>
          <p:cNvSpPr txBox="1">
            <a:spLocks/>
          </p:cNvSpPr>
          <p:nvPr/>
        </p:nvSpPr>
        <p:spPr bwMode="auto">
          <a:xfrm>
            <a:off x="744538" y="1592826"/>
            <a:ext cx="7753350" cy="4763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Descrição dos dados informáticos/sistemas informáticos em questão</a:t>
            </a:r>
          </a:p>
          <a:p>
            <a:pPr algn="just" eaLnBrk="1" hangingPunct="1"/>
            <a:r>
              <a:rPr lang="pt-PT" dirty="0"/>
              <a:t>Fundamentos de </a:t>
            </a:r>
            <a:r>
              <a:rPr lang="pt-PT" dirty="0" err="1"/>
              <a:t>proteção</a:t>
            </a:r>
            <a:r>
              <a:rPr lang="pt-PT" dirty="0"/>
              <a:t> de dados informáticos especificados</a:t>
            </a:r>
          </a:p>
          <a:p>
            <a:pPr algn="just" eaLnBrk="1" hangingPunct="1"/>
            <a:r>
              <a:rPr lang="pt-PT" dirty="0"/>
              <a:t>Âmbito da medida</a:t>
            </a:r>
          </a:p>
          <a:p>
            <a:pPr algn="just" eaLnBrk="1" hangingPunct="1"/>
            <a:r>
              <a:rPr lang="pt-PT" dirty="0"/>
              <a:t>Execução de medida</a:t>
            </a:r>
          </a:p>
          <a:p>
            <a:pPr algn="just" eaLnBrk="1" hangingPunct="1"/>
            <a:r>
              <a:rPr lang="pt-PT" dirty="0"/>
              <a:t>Garantia dos direitos de terceiros</a:t>
            </a:r>
          </a:p>
          <a:p>
            <a:pPr algn="just" eaLnBrk="1" hangingPunct="1"/>
            <a:r>
              <a:rPr lang="pt-PT" dirty="0"/>
              <a:t>Relatórios</a:t>
            </a:r>
          </a:p>
        </p:txBody>
      </p:sp>
    </p:spTree>
    <p:extLst>
      <p:ext uri="{BB962C8B-B14F-4D97-AF65-F5344CB8AC3E}">
        <p14:creationId xmlns:p14="http://schemas.microsoft.com/office/powerpoint/2010/main" val="1479682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pt-PT" sz="4000" b="1"/>
              <a:t>Parte Três</a:t>
            </a:r>
            <a:br>
              <a:rPr lang="pt-PT" sz="4000" b="1"/>
            </a:br>
            <a:r>
              <a:rPr lang="pt-PT" sz="4000" b="1"/>
              <a:t>Função do formador</a:t>
            </a:r>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13</a:t>
            </a:fld>
            <a:endParaRPr lang="en-US" altLang="fr-FR" sz="1200">
              <a:solidFill>
                <a:srgbClr val="898989"/>
              </a:solidFill>
            </a:endParaRPr>
          </a:p>
        </p:txBody>
      </p:sp>
    </p:spTree>
    <p:extLst>
      <p:ext uri="{BB962C8B-B14F-4D97-AF65-F5344CB8AC3E}">
        <p14:creationId xmlns:p14="http://schemas.microsoft.com/office/powerpoint/2010/main" val="663862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492455"/>
            <a:ext cx="7753350" cy="4174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Explicar o objetivo do exercício de audiência </a:t>
            </a:r>
            <a:endParaRPr lang="en-GB" altLang="sr-Latn-RS" sz="2800" dirty="0"/>
          </a:p>
          <a:p>
            <a:pPr algn="just" eaLnBrk="1" hangingPunct="1"/>
            <a:r>
              <a:rPr lang="pt-PT" sz="2800" dirty="0"/>
              <a:t>Explicar o que é esperado durante a tarefa e o processo do exercício de audiência</a:t>
            </a:r>
            <a:endParaRPr lang="en-GB" altLang="sr-Latn-RS" sz="2800" dirty="0"/>
          </a:p>
          <a:p>
            <a:pPr algn="just" eaLnBrk="1" hangingPunct="1"/>
            <a:r>
              <a:rPr lang="pt-PT" sz="2800" dirty="0"/>
              <a:t>Definir uma linha cronológica realista para a audiência</a:t>
            </a:r>
            <a:endParaRPr lang="en-GB" altLang="sr-Latn-RS" sz="2800" dirty="0"/>
          </a:p>
          <a:p>
            <a:pPr algn="just" eaLnBrk="1" hangingPunct="1"/>
            <a:r>
              <a:rPr lang="pt-PT" sz="2800" dirty="0"/>
              <a:t>Introduzir os participantes ao requerimento para proteger os dados informáticos, conforme descrito na Parte Dois</a:t>
            </a:r>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4000" b="1"/>
              <a:t>Antes do exercício de audiência</a:t>
            </a:r>
          </a:p>
        </p:txBody>
      </p:sp>
    </p:spTree>
    <p:extLst>
      <p:ext uri="{BB962C8B-B14F-4D97-AF65-F5344CB8AC3E}">
        <p14:creationId xmlns:p14="http://schemas.microsoft.com/office/powerpoint/2010/main" val="373972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622323"/>
            <a:ext cx="7753350" cy="4557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Garantir que todos os formandos estão envolvidos e a participar </a:t>
            </a:r>
            <a:r>
              <a:rPr lang="pt-PT" sz="2800" dirty="0" err="1"/>
              <a:t>ativamente</a:t>
            </a:r>
            <a:r>
              <a:rPr lang="pt-PT" sz="2800" dirty="0"/>
              <a:t> no exercício </a:t>
            </a:r>
          </a:p>
          <a:p>
            <a:pPr algn="just" eaLnBrk="1" hangingPunct="1"/>
            <a:r>
              <a:rPr lang="pt-PT" sz="2800" dirty="0"/>
              <a:t>Evitar intervenções desnecessárias </a:t>
            </a:r>
          </a:p>
          <a:p>
            <a:pPr algn="just" eaLnBrk="1" hangingPunct="1"/>
            <a:r>
              <a:rPr lang="pt-PT" sz="2800" dirty="0"/>
              <a:t>Fornecer orientação aos participantes apenas quando necessário</a:t>
            </a:r>
          </a:p>
          <a:p>
            <a:pPr algn="just" eaLnBrk="1" hangingPunct="1"/>
            <a:r>
              <a:rPr lang="pt-PT" sz="2800" dirty="0"/>
              <a:t>Observar os diferentes grupos que realizam a audiência e tirar apontamentos </a:t>
            </a:r>
          </a:p>
          <a:p>
            <a:pPr algn="just" eaLnBrk="1" hangingPunct="1"/>
            <a:r>
              <a:rPr lang="pt-PT" sz="2800" dirty="0"/>
              <a:t>Identificar quaisquer assuntos (áreas que serão o </a:t>
            </a:r>
            <a:r>
              <a:rPr lang="pt-PT" sz="2800" dirty="0" err="1"/>
              <a:t>objeto</a:t>
            </a:r>
            <a:r>
              <a:rPr lang="pt-PT" sz="2800" dirty="0"/>
              <a:t> do processo de análise)</a:t>
            </a:r>
          </a:p>
          <a:p>
            <a:pPr algn="just" eaLnBrk="1" hangingPunct="1"/>
            <a:endParaRPr lang="en-GB" altLang="sr-Latn-RS" dirty="0"/>
          </a:p>
          <a:p>
            <a:pPr algn="just" eaLnBrk="1" hangingPunct="1"/>
            <a:endParaRPr lang="en-GB" altLang="sr-Latn-RS" dirty="0"/>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4000" b="1"/>
              <a:t>Durante o exercício de audiência</a:t>
            </a:r>
          </a:p>
        </p:txBody>
      </p:sp>
    </p:spTree>
    <p:extLst>
      <p:ext uri="{BB962C8B-B14F-4D97-AF65-F5344CB8AC3E}">
        <p14:creationId xmlns:p14="http://schemas.microsoft.com/office/powerpoint/2010/main" val="1860913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506413" y="1209368"/>
            <a:ext cx="8229600" cy="5265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3000" dirty="0"/>
              <a:t>O formador deve dar um feedback detalhado aos participantes </a:t>
            </a:r>
          </a:p>
          <a:p>
            <a:pPr algn="just" eaLnBrk="1" hangingPunct="1"/>
            <a:r>
              <a:rPr lang="pt-PT" sz="3000" dirty="0"/>
              <a:t>O feedback deve ser na forma do processo de análise de seis etapas abordado no módulo 2.4.2:</a:t>
            </a:r>
          </a:p>
          <a:p>
            <a:pPr lvl="1" algn="just" eaLnBrk="1" hangingPunct="1"/>
            <a:r>
              <a:rPr lang="pt-PT" dirty="0"/>
              <a:t>Título</a:t>
            </a:r>
          </a:p>
          <a:p>
            <a:pPr lvl="1" algn="just" eaLnBrk="1" hangingPunct="1"/>
            <a:r>
              <a:rPr lang="pt-PT" dirty="0"/>
              <a:t>Reprodução </a:t>
            </a:r>
          </a:p>
          <a:p>
            <a:pPr lvl="1" algn="just" eaLnBrk="1" hangingPunct="1"/>
            <a:r>
              <a:rPr lang="pt-PT" dirty="0"/>
              <a:t>Motivo</a:t>
            </a:r>
          </a:p>
          <a:p>
            <a:pPr lvl="1" algn="just" eaLnBrk="1" hangingPunct="1"/>
            <a:r>
              <a:rPr lang="pt-PT" dirty="0"/>
              <a:t>Soluções</a:t>
            </a:r>
          </a:p>
          <a:p>
            <a:pPr lvl="1" algn="just" eaLnBrk="1" hangingPunct="1"/>
            <a:r>
              <a:rPr lang="pt-PT" dirty="0"/>
              <a:t>Demonstração </a:t>
            </a:r>
          </a:p>
          <a:p>
            <a:pPr lvl="1" algn="just" eaLnBrk="1" hangingPunct="1"/>
            <a:r>
              <a:rPr lang="pt-PT" dirty="0"/>
              <a:t>Repetição </a:t>
            </a:r>
          </a:p>
          <a:p>
            <a:pPr algn="just" eaLnBrk="1" hangingPunct="1"/>
            <a:endParaRPr lang="en-GB" altLang="sr-Latn-RS" dirty="0"/>
          </a:p>
        </p:txBody>
      </p:sp>
      <p:sp>
        <p:nvSpPr>
          <p:cNvPr id="21507" name="Title 1"/>
          <p:cNvSpPr txBox="1">
            <a:spLocks/>
          </p:cNvSpPr>
          <p:nvPr/>
        </p:nvSpPr>
        <p:spPr bwMode="auto">
          <a:xfrm>
            <a:off x="506413" y="23691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4000" b="1"/>
              <a:t>Após exercício de audiência</a:t>
            </a:r>
          </a:p>
        </p:txBody>
      </p:sp>
    </p:spTree>
    <p:extLst>
      <p:ext uri="{BB962C8B-B14F-4D97-AF65-F5344CB8AC3E}">
        <p14:creationId xmlns:p14="http://schemas.microsoft.com/office/powerpoint/2010/main" val="2065911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pt-PT" sz="5400" b="1"/>
              <a:t>Perguntas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AA0A7CA-0ED3-47D3-8168-F9B853FF9C9E}" type="slidenum">
              <a:rPr lang="en-US" altLang="fr-FR" sz="1200" smtClean="0">
                <a:solidFill>
                  <a:srgbClr val="898989"/>
                </a:solidFill>
              </a:rPr>
              <a:pPr>
                <a:spcBef>
                  <a:spcPct val="0"/>
                </a:spcBef>
                <a:buFontTx/>
                <a:buNone/>
              </a:pPr>
              <a:t>17</a:t>
            </a:fld>
            <a:endParaRPr lang="en-US" altLang="fr-F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774700"/>
          </a:xfrm>
        </p:spPr>
        <p:txBody>
          <a:bodyPr/>
          <a:lstStyle/>
          <a:p>
            <a:r>
              <a:rPr lang="pt-PT" b="1"/>
              <a:t>Programa</a:t>
            </a:r>
          </a:p>
        </p:txBody>
      </p:sp>
      <p:sp>
        <p:nvSpPr>
          <p:cNvPr id="3075" name="Content Placeholder 2"/>
          <p:cNvSpPr>
            <a:spLocks noGrp="1"/>
          </p:cNvSpPr>
          <p:nvPr>
            <p:ph idx="1"/>
          </p:nvPr>
        </p:nvSpPr>
        <p:spPr>
          <a:xfrm>
            <a:off x="457200" y="1273175"/>
            <a:ext cx="8513763" cy="4899025"/>
          </a:xfrm>
        </p:spPr>
        <p:txBody>
          <a:bodyPr/>
          <a:lstStyle/>
          <a:p>
            <a:pPr>
              <a:lnSpc>
                <a:spcPct val="90000"/>
              </a:lnSpc>
              <a:defRPr/>
            </a:pPr>
            <a:r>
              <a:rPr lang="pt-PT" sz="2700" b="1" dirty="0">
                <a:solidFill>
                  <a:srgbClr val="000000"/>
                </a:solidFill>
              </a:rPr>
              <a:t>Parte Um</a:t>
            </a:r>
          </a:p>
          <a:p>
            <a:pPr marL="0" indent="0">
              <a:lnSpc>
                <a:spcPct val="90000"/>
              </a:lnSpc>
              <a:buFont typeface="Arial" panose="020B0604020202020204" pitchFamily="34" charset="0"/>
              <a:buNone/>
              <a:defRPr/>
            </a:pPr>
            <a:r>
              <a:rPr lang="pt-PT" sz="2700" dirty="0">
                <a:solidFill>
                  <a:srgbClr val="000000"/>
                </a:solidFill>
              </a:rPr>
              <a:t>	</a:t>
            </a:r>
            <a:r>
              <a:rPr lang="pt-PT" sz="2700" dirty="0"/>
              <a:t>Realização do exercício </a:t>
            </a:r>
            <a:r>
              <a:rPr lang="pt-PT" sz="2700" dirty="0">
                <a:solidFill>
                  <a:srgbClr val="000000"/>
                </a:solidFill>
              </a:rPr>
              <a:t>de audiência  </a:t>
            </a:r>
            <a:br>
              <a:rPr lang="pt-PT" sz="2700" dirty="0">
                <a:solidFill>
                  <a:srgbClr val="000000"/>
                </a:solidFill>
              </a:rPr>
            </a:br>
            <a:endParaRPr lang="pt-PT" sz="2700" dirty="0">
              <a:solidFill>
                <a:srgbClr val="000000"/>
              </a:solidFill>
            </a:endParaRPr>
          </a:p>
          <a:p>
            <a:pPr>
              <a:lnSpc>
                <a:spcPct val="90000"/>
              </a:lnSpc>
              <a:defRPr/>
            </a:pPr>
            <a:r>
              <a:rPr lang="pt-PT" sz="2700" b="1" dirty="0">
                <a:solidFill>
                  <a:srgbClr val="000000"/>
                </a:solidFill>
              </a:rPr>
              <a:t>Parte Três</a:t>
            </a:r>
          </a:p>
          <a:p>
            <a:pPr marL="0" indent="0">
              <a:lnSpc>
                <a:spcPct val="90000"/>
              </a:lnSpc>
              <a:buNone/>
              <a:defRPr/>
            </a:pPr>
            <a:r>
              <a:rPr lang="pt-PT" sz="2700" dirty="0">
                <a:solidFill>
                  <a:srgbClr val="000000"/>
                </a:solidFill>
              </a:rPr>
              <a:t>	Introdução à aplicação</a:t>
            </a:r>
          </a:p>
          <a:p>
            <a:pPr>
              <a:lnSpc>
                <a:spcPct val="90000"/>
              </a:lnSpc>
              <a:defRPr/>
            </a:pPr>
            <a:endParaRPr lang="en-US" altLang="sr-Latn-RS" sz="2700" b="1" dirty="0">
              <a:solidFill>
                <a:srgbClr val="000000"/>
              </a:solidFill>
            </a:endParaRPr>
          </a:p>
          <a:p>
            <a:pPr>
              <a:lnSpc>
                <a:spcPct val="90000"/>
              </a:lnSpc>
              <a:defRPr/>
            </a:pPr>
            <a:r>
              <a:rPr lang="pt-PT" sz="2700" b="1" dirty="0">
                <a:solidFill>
                  <a:srgbClr val="000000"/>
                </a:solidFill>
              </a:rPr>
              <a:t>Parte Dois</a:t>
            </a:r>
          </a:p>
          <a:p>
            <a:pPr marL="0" indent="0">
              <a:lnSpc>
                <a:spcPct val="90000"/>
              </a:lnSpc>
              <a:buNone/>
              <a:defRPr/>
            </a:pPr>
            <a:r>
              <a:rPr lang="pt-PT" sz="2700" dirty="0">
                <a:solidFill>
                  <a:srgbClr val="000000"/>
                </a:solidFill>
              </a:rPr>
              <a:t>	Função do formador</a:t>
            </a:r>
          </a:p>
          <a:p>
            <a:pPr marL="0" indent="0">
              <a:lnSpc>
                <a:spcPct val="90000"/>
              </a:lnSpc>
              <a:buNone/>
              <a:defRPr/>
            </a:pPr>
            <a:endParaRPr lang="en-US" altLang="sr-Latn-RS" sz="2700" dirty="0">
              <a:solidFill>
                <a:srgbClr val="000000"/>
              </a:solidFill>
            </a:endParaRPr>
          </a:p>
          <a:p>
            <a:pPr marL="0" indent="0">
              <a:lnSpc>
                <a:spcPct val="90000"/>
              </a:lnSpc>
              <a:buNone/>
              <a:defRPr/>
            </a:pPr>
            <a:endParaRPr lang="en-US" altLang="sr-Latn-RS" sz="2700" dirty="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88886859-6E18-405D-91F8-1CD1F58AE886}"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pt-PT" b="1"/>
              <a:t>Objetivos da sessão</a:t>
            </a:r>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pt-PT" sz="2700" dirty="0">
                <a:solidFill>
                  <a:srgbClr val="000000"/>
                </a:solidFill>
                <a:latin typeface="+mj-lt"/>
                <a:ea typeface="MS PGothic" charset="0"/>
                <a:cs typeface="MS PGothic" charset="0"/>
              </a:rPr>
              <a:t>No final desta sessão, </a:t>
            </a:r>
            <a:r>
              <a:rPr lang="pt-PT" sz="2700" dirty="0">
                <a:latin typeface="+mj-lt"/>
                <a:ea typeface="MS PGothic" charset="0"/>
                <a:cs typeface="MS PGothic" charset="0"/>
              </a:rPr>
              <a:t>os formandos serão </a:t>
            </a:r>
            <a:r>
              <a:rPr lang="pt-PT" sz="2700" dirty="0">
                <a:solidFill>
                  <a:srgbClr val="000000"/>
                </a:solidFill>
                <a:latin typeface="+mj-lt"/>
                <a:ea typeface="MS PGothic" charset="0"/>
                <a:cs typeface="MS PGothic" charset="0"/>
              </a:rPr>
              <a:t>capazes de:</a:t>
            </a:r>
          </a:p>
          <a:p>
            <a:pPr>
              <a:spcBef>
                <a:spcPct val="20000"/>
              </a:spcBef>
              <a:buFont typeface="Arial" charset="0"/>
              <a:buChar char="•"/>
              <a:defRPr/>
            </a:pPr>
            <a:endParaRPr lang="pt-PT" sz="2700" dirty="0">
              <a:solidFill>
                <a:srgbClr val="000000"/>
              </a:solidFill>
              <a:latin typeface="+mj-lt"/>
              <a:ea typeface="MS PGothic" charset="0"/>
              <a:cs typeface="MS PGothic" charset="0"/>
            </a:endParaRPr>
          </a:p>
          <a:p>
            <a:pPr algn="just">
              <a:spcBef>
                <a:spcPct val="20000"/>
              </a:spcBef>
              <a:buFont typeface="Arial" charset="0"/>
              <a:buChar char="•"/>
              <a:defRPr/>
            </a:pPr>
            <a:r>
              <a:rPr lang="pt-PT" sz="2700" dirty="0">
                <a:solidFill>
                  <a:srgbClr val="000000"/>
                </a:solidFill>
                <a:latin typeface="+mj-lt"/>
              </a:rPr>
              <a:t>Entender como conduzir o exercício prático de audiência do requerimento para proteger os dados informáticos</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r>
              <a:rPr lang="pt-PT" sz="2700" dirty="0">
                <a:solidFill>
                  <a:srgbClr val="000000"/>
                </a:solidFill>
                <a:latin typeface="+mj-lt"/>
              </a:rPr>
              <a:t>Reconhecer os principais </a:t>
            </a:r>
            <a:r>
              <a:rPr lang="pt-PT" sz="2700" dirty="0" err="1">
                <a:solidFill>
                  <a:srgbClr val="000000"/>
                </a:solidFill>
                <a:latin typeface="+mj-lt"/>
              </a:rPr>
              <a:t>aspetos</a:t>
            </a:r>
            <a:r>
              <a:rPr lang="pt-PT" sz="2700" dirty="0">
                <a:solidFill>
                  <a:srgbClr val="000000"/>
                </a:solidFill>
                <a:latin typeface="+mj-lt"/>
              </a:rPr>
              <a:t> do requerimento que devem ser destacados aos participantes antes do exercício de audiência</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r>
              <a:rPr lang="pt-PT" sz="2700" dirty="0">
                <a:solidFill>
                  <a:srgbClr val="000000"/>
                </a:solidFill>
                <a:latin typeface="+mj-lt"/>
              </a:rPr>
              <a:t>Entender a função do formador durante o exercício de audiência</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endParaRPr lang="en-GB" sz="2700" dirty="0">
              <a:solidFill>
                <a:srgbClr val="000000"/>
              </a:solidFill>
              <a:latin typeface="+mj-lt"/>
            </a:endParaRPr>
          </a:p>
          <a:p>
            <a:pPr marL="0" indent="0">
              <a:spcBef>
                <a:spcPct val="20000"/>
              </a:spcBef>
              <a:defRPr/>
            </a:pPr>
            <a:endParaRPr lang="en-US" sz="2700" dirty="0">
              <a:solidFill>
                <a:srgbClr val="000000"/>
              </a:solidFill>
              <a:latin typeface="+mj-lt"/>
              <a:ea typeface="MS PGothic" charset="0"/>
              <a:cs typeface="MS PGothic"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17129894-C728-4EF0-BE9A-14A0B54CB512}"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62250"/>
            <a:ext cx="8229600" cy="1143000"/>
          </a:xfrm>
        </p:spPr>
        <p:txBody>
          <a:bodyPr/>
          <a:lstStyle/>
          <a:p>
            <a:r>
              <a:rPr lang="pt-PT" sz="4000" b="1"/>
              <a:t>Parte 1</a:t>
            </a:r>
            <a:br>
              <a:rPr lang="pt-PT" sz="4000" b="1"/>
            </a:br>
            <a:r>
              <a:rPr lang="pt-PT" sz="4000" b="1"/>
              <a:t>Introdução ao exercício </a:t>
            </a:r>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DB05947-B4B6-46E0-B2C8-2E85B6A9D62B}"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281455389"/>
              </p:ext>
            </p:extLst>
          </p:nvPr>
        </p:nvGraphicFramePr>
        <p:xfrm>
          <a:off x="340660" y="0"/>
          <a:ext cx="5863543" cy="3491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3971512823"/>
              </p:ext>
            </p:extLst>
          </p:nvPr>
        </p:nvGraphicFramePr>
        <p:xfrm>
          <a:off x="2128061" y="3600003"/>
          <a:ext cx="5689163" cy="30069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8" name="Group 7"/>
          <p:cNvGrpSpPr/>
          <p:nvPr/>
        </p:nvGrpSpPr>
        <p:grpSpPr>
          <a:xfrm>
            <a:off x="5710238" y="3276431"/>
            <a:ext cx="434828" cy="429997"/>
            <a:chOff x="3282157" y="543799"/>
            <a:chExt cx="357664" cy="461503"/>
          </a:xfrm>
        </p:grpSpPr>
        <p:sp>
          <p:nvSpPr>
            <p:cNvPr id="9" name="Down Arrow 8"/>
            <p:cNvSpPr/>
            <p:nvPr/>
          </p:nvSpPr>
          <p:spPr>
            <a:xfrm>
              <a:off x="3282157" y="543799"/>
              <a:ext cx="357664" cy="461503"/>
            </a:xfrm>
            <a:prstGeom prst="downArrow">
              <a:avLst>
                <a:gd name="adj1" fmla="val 55000"/>
                <a:gd name="adj2" fmla="val 45000"/>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3385994" y="543799"/>
              <a:ext cx="253827" cy="347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7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439922A-95CE-48DA-9CF4-EF6C8BF45F3F}"/>
                                            </p:graphicEl>
                                          </p:spTgt>
                                        </p:tgtEl>
                                        <p:attrNameLst>
                                          <p:attrName>style.visibility</p:attrName>
                                        </p:attrNameLst>
                                      </p:cBhvr>
                                      <p:to>
                                        <p:strVal val="visible"/>
                                      </p:to>
                                    </p:set>
                                    <p:animEffect transition="in" filter="fade">
                                      <p:cBhvr>
                                        <p:cTn id="7" dur="500"/>
                                        <p:tgtEl>
                                          <p:spTgt spid="3">
                                            <p:graphicEl>
                                              <a:dgm id="{0439922A-95CE-48DA-9CF4-EF6C8BF45F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3DAB8160-BEC5-4189-B5FC-B433CC6373C4}"/>
                                            </p:graphicEl>
                                          </p:spTgt>
                                        </p:tgtEl>
                                        <p:attrNameLst>
                                          <p:attrName>style.visibility</p:attrName>
                                        </p:attrNameLst>
                                      </p:cBhvr>
                                      <p:to>
                                        <p:strVal val="visible"/>
                                      </p:to>
                                    </p:set>
                                    <p:animEffect transition="in" filter="fade">
                                      <p:cBhvr>
                                        <p:cTn id="12" dur="500"/>
                                        <p:tgtEl>
                                          <p:spTgt spid="3">
                                            <p:graphicEl>
                                              <a:dgm id="{3DAB8160-BEC5-4189-B5FC-B433CC6373C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C64CE0A-A6E5-4987-9430-A72612FE1215}"/>
                                            </p:graphicEl>
                                          </p:spTgt>
                                        </p:tgtEl>
                                        <p:attrNameLst>
                                          <p:attrName>style.visibility</p:attrName>
                                        </p:attrNameLst>
                                      </p:cBhvr>
                                      <p:to>
                                        <p:strVal val="visible"/>
                                      </p:to>
                                    </p:set>
                                    <p:animEffect transition="in" filter="fade">
                                      <p:cBhvr>
                                        <p:cTn id="15" dur="500"/>
                                        <p:tgtEl>
                                          <p:spTgt spid="3">
                                            <p:graphicEl>
                                              <a:dgm id="{7C64CE0A-A6E5-4987-9430-A72612FE12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A9F38C27-5A53-4EDB-9B48-69560A99E5AF}"/>
                                            </p:graphicEl>
                                          </p:spTgt>
                                        </p:tgtEl>
                                        <p:attrNameLst>
                                          <p:attrName>style.visibility</p:attrName>
                                        </p:attrNameLst>
                                      </p:cBhvr>
                                      <p:to>
                                        <p:strVal val="visible"/>
                                      </p:to>
                                    </p:set>
                                    <p:animEffect transition="in" filter="fade">
                                      <p:cBhvr>
                                        <p:cTn id="20" dur="500"/>
                                        <p:tgtEl>
                                          <p:spTgt spid="3">
                                            <p:graphicEl>
                                              <a:dgm id="{A9F38C27-5A53-4EDB-9B48-69560A99E5A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68BA073B-CCD6-4677-BA91-A9F487572368}"/>
                                            </p:graphicEl>
                                          </p:spTgt>
                                        </p:tgtEl>
                                        <p:attrNameLst>
                                          <p:attrName>style.visibility</p:attrName>
                                        </p:attrNameLst>
                                      </p:cBhvr>
                                      <p:to>
                                        <p:strVal val="visible"/>
                                      </p:to>
                                    </p:set>
                                    <p:animEffect transition="in" filter="fade">
                                      <p:cBhvr>
                                        <p:cTn id="23" dur="500"/>
                                        <p:tgtEl>
                                          <p:spTgt spid="3">
                                            <p:graphicEl>
                                              <a:dgm id="{68BA073B-CCD6-4677-BA91-A9F4875723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63350FC2-B63F-4F6C-98D1-A821852393E9}"/>
                                            </p:graphicEl>
                                          </p:spTgt>
                                        </p:tgtEl>
                                        <p:attrNameLst>
                                          <p:attrName>style.visibility</p:attrName>
                                        </p:attrNameLst>
                                      </p:cBhvr>
                                      <p:to>
                                        <p:strVal val="visible"/>
                                      </p:to>
                                    </p:set>
                                    <p:animEffect transition="in" filter="fade">
                                      <p:cBhvr>
                                        <p:cTn id="28" dur="500"/>
                                        <p:tgtEl>
                                          <p:spTgt spid="3">
                                            <p:graphicEl>
                                              <a:dgm id="{63350FC2-B63F-4F6C-98D1-A821852393E9}"/>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D7F3AEA7-009A-441C-9186-4ABDD3AB7AD6}"/>
                                            </p:graphicEl>
                                          </p:spTgt>
                                        </p:tgtEl>
                                        <p:attrNameLst>
                                          <p:attrName>style.visibility</p:attrName>
                                        </p:attrNameLst>
                                      </p:cBhvr>
                                      <p:to>
                                        <p:strVal val="visible"/>
                                      </p:to>
                                    </p:set>
                                    <p:animEffect transition="in" filter="fade">
                                      <p:cBhvr>
                                        <p:cTn id="31" dur="500"/>
                                        <p:tgtEl>
                                          <p:spTgt spid="3">
                                            <p:graphicEl>
                                              <a:dgm id="{D7F3AEA7-009A-441C-9186-4ABDD3AB7AD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250DE909-D4ED-437B-BDFE-AE9B1546A816}"/>
                                            </p:graphicEl>
                                          </p:spTgt>
                                        </p:tgtEl>
                                        <p:attrNameLst>
                                          <p:attrName>style.visibility</p:attrName>
                                        </p:attrNameLst>
                                      </p:cBhvr>
                                      <p:to>
                                        <p:strVal val="visible"/>
                                      </p:to>
                                    </p:set>
                                    <p:animEffect transition="in" filter="fade">
                                      <p:cBhvr>
                                        <p:cTn id="36" dur="500"/>
                                        <p:tgtEl>
                                          <p:spTgt spid="3">
                                            <p:graphicEl>
                                              <a:dgm id="{250DE909-D4ED-437B-BDFE-AE9B1546A81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D518109D-FBB8-4C41-8E42-5289D4555D1B}"/>
                                            </p:graphicEl>
                                          </p:spTgt>
                                        </p:tgtEl>
                                        <p:attrNameLst>
                                          <p:attrName>style.visibility</p:attrName>
                                        </p:attrNameLst>
                                      </p:cBhvr>
                                      <p:to>
                                        <p:strVal val="visible"/>
                                      </p:to>
                                    </p:set>
                                    <p:animEffect transition="in" filter="fade">
                                      <p:cBhvr>
                                        <p:cTn id="39" dur="500"/>
                                        <p:tgtEl>
                                          <p:spTgt spid="3">
                                            <p:graphicEl>
                                              <a:dgm id="{D518109D-FBB8-4C41-8E42-5289D4555D1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
                                            <p:graphicEl>
                                              <a:dgm id="{8445A572-91B8-4487-9A3B-B78805B6210B}"/>
                                            </p:graphicEl>
                                          </p:spTgt>
                                        </p:tgtEl>
                                        <p:attrNameLst>
                                          <p:attrName>style.visibility</p:attrName>
                                        </p:attrNameLst>
                                      </p:cBhvr>
                                      <p:to>
                                        <p:strVal val="visible"/>
                                      </p:to>
                                    </p:set>
                                    <p:animEffect transition="in" filter="fade">
                                      <p:cBhvr>
                                        <p:cTn id="47" dur="500"/>
                                        <p:tgtEl>
                                          <p:spTgt spid="7">
                                            <p:graphicEl>
                                              <a:dgm id="{8445A572-91B8-4487-9A3B-B78805B621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500"/>
                                  </p:stCondLst>
                                  <p:childTnLst>
                                    <p:set>
                                      <p:cBhvr>
                                        <p:cTn id="51" dur="1" fill="hold">
                                          <p:stCondLst>
                                            <p:cond delay="0"/>
                                          </p:stCondLst>
                                        </p:cTn>
                                        <p:tgtEl>
                                          <p:spTgt spid="7">
                                            <p:graphicEl>
                                              <a:dgm id="{662DD5F8-77A7-4276-A0A3-1E8943E6E0FE}"/>
                                            </p:graphicEl>
                                          </p:spTgt>
                                        </p:tgtEl>
                                        <p:attrNameLst>
                                          <p:attrName>style.visibility</p:attrName>
                                        </p:attrNameLst>
                                      </p:cBhvr>
                                      <p:to>
                                        <p:strVal val="visible"/>
                                      </p:to>
                                    </p:set>
                                    <p:animEffect transition="in" filter="fade">
                                      <p:cBhvr>
                                        <p:cTn id="52" dur="500"/>
                                        <p:tgtEl>
                                          <p:spTgt spid="7">
                                            <p:graphicEl>
                                              <a:dgm id="{662DD5F8-77A7-4276-A0A3-1E8943E6E0FE}"/>
                                            </p:graphic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7">
                                            <p:graphicEl>
                                              <a:dgm id="{313C4074-E2B1-42DB-869E-9588153A7F85}"/>
                                            </p:graphicEl>
                                          </p:spTgt>
                                        </p:tgtEl>
                                        <p:attrNameLst>
                                          <p:attrName>style.visibility</p:attrName>
                                        </p:attrNameLst>
                                      </p:cBhvr>
                                      <p:to>
                                        <p:strVal val="visible"/>
                                      </p:to>
                                    </p:set>
                                    <p:animEffect transition="in" filter="fade">
                                      <p:cBhvr>
                                        <p:cTn id="55" dur="500"/>
                                        <p:tgtEl>
                                          <p:spTgt spid="7">
                                            <p:graphicEl>
                                              <a:dgm id="{313C4074-E2B1-42DB-869E-9588153A7F8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500"/>
                                  </p:stCondLst>
                                  <p:childTnLst>
                                    <p:set>
                                      <p:cBhvr>
                                        <p:cTn id="59" dur="1" fill="hold">
                                          <p:stCondLst>
                                            <p:cond delay="0"/>
                                          </p:stCondLst>
                                        </p:cTn>
                                        <p:tgtEl>
                                          <p:spTgt spid="7">
                                            <p:graphicEl>
                                              <a:dgm id="{30672FD5-679A-4FED-B854-28F66DBAC5A4}"/>
                                            </p:graphicEl>
                                          </p:spTgt>
                                        </p:tgtEl>
                                        <p:attrNameLst>
                                          <p:attrName>style.visibility</p:attrName>
                                        </p:attrNameLst>
                                      </p:cBhvr>
                                      <p:to>
                                        <p:strVal val="visible"/>
                                      </p:to>
                                    </p:set>
                                    <p:animEffect transition="in" filter="fade">
                                      <p:cBhvr>
                                        <p:cTn id="60" dur="500"/>
                                        <p:tgtEl>
                                          <p:spTgt spid="7">
                                            <p:graphicEl>
                                              <a:dgm id="{30672FD5-679A-4FED-B854-28F66DBAC5A4}"/>
                                            </p:graphicEl>
                                          </p:spTgt>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7">
                                            <p:graphicEl>
                                              <a:dgm id="{32D70419-7725-40FA-A6ED-EF81D827E355}"/>
                                            </p:graphicEl>
                                          </p:spTgt>
                                        </p:tgtEl>
                                        <p:attrNameLst>
                                          <p:attrName>style.visibility</p:attrName>
                                        </p:attrNameLst>
                                      </p:cBhvr>
                                      <p:to>
                                        <p:strVal val="visible"/>
                                      </p:to>
                                    </p:set>
                                    <p:animEffect transition="in" filter="fade">
                                      <p:cBhvr>
                                        <p:cTn id="63" dur="500"/>
                                        <p:tgtEl>
                                          <p:spTgt spid="7">
                                            <p:graphicEl>
                                              <a:dgm id="{32D70419-7725-40FA-A6ED-EF81D827E35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500"/>
                                  </p:stCondLst>
                                  <p:childTnLst>
                                    <p:set>
                                      <p:cBhvr>
                                        <p:cTn id="67" dur="1" fill="hold">
                                          <p:stCondLst>
                                            <p:cond delay="0"/>
                                          </p:stCondLst>
                                        </p:cTn>
                                        <p:tgtEl>
                                          <p:spTgt spid="7">
                                            <p:graphicEl>
                                              <a:dgm id="{DC2F8D8A-3258-462D-9D0E-23B6F484FF05}"/>
                                            </p:graphicEl>
                                          </p:spTgt>
                                        </p:tgtEl>
                                        <p:attrNameLst>
                                          <p:attrName>style.visibility</p:attrName>
                                        </p:attrNameLst>
                                      </p:cBhvr>
                                      <p:to>
                                        <p:strVal val="visible"/>
                                      </p:to>
                                    </p:set>
                                    <p:animEffect transition="in" filter="fade">
                                      <p:cBhvr>
                                        <p:cTn id="68" dur="500"/>
                                        <p:tgtEl>
                                          <p:spTgt spid="7">
                                            <p:graphicEl>
                                              <a:dgm id="{DC2F8D8A-3258-462D-9D0E-23B6F484FF05}"/>
                                            </p:graphic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7">
                                            <p:graphicEl>
                                              <a:dgm id="{BC32EA12-D1E4-4D09-BDE6-BB651D97355D}"/>
                                            </p:graphicEl>
                                          </p:spTgt>
                                        </p:tgtEl>
                                        <p:attrNameLst>
                                          <p:attrName>style.visibility</p:attrName>
                                        </p:attrNameLst>
                                      </p:cBhvr>
                                      <p:to>
                                        <p:strVal val="visible"/>
                                      </p:to>
                                    </p:set>
                                    <p:animEffect transition="in" filter="fade">
                                      <p:cBhvr>
                                        <p:cTn id="71" dur="500"/>
                                        <p:tgtEl>
                                          <p:spTgt spid="7">
                                            <p:graphicEl>
                                              <a:dgm id="{BC32EA12-D1E4-4D09-BDE6-BB651D9735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txBox="1">
            <a:spLocks/>
          </p:cNvSpPr>
          <p:nvPr/>
        </p:nvSpPr>
        <p:spPr bwMode="auto">
          <a:xfrm>
            <a:off x="744537" y="1253613"/>
            <a:ext cx="8119244" cy="5014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Divida os formandos em grupos de quatro pessoas</a:t>
            </a:r>
          </a:p>
          <a:p>
            <a:pPr algn="just" eaLnBrk="1" hangingPunct="1"/>
            <a:endParaRPr lang="en-GB" altLang="sr-Latn-RS" dirty="0"/>
          </a:p>
          <a:p>
            <a:pPr algn="just" eaLnBrk="1" hangingPunct="1"/>
            <a:r>
              <a:rPr lang="pt-PT" dirty="0"/>
              <a:t>Além disso, dois formandos  cada divida cada grupo em dois subgrupos de um</a:t>
            </a:r>
          </a:p>
          <a:p>
            <a:pPr algn="just" eaLnBrk="1" hangingPunct="1"/>
            <a:endParaRPr lang="pt-PT" dirty="0"/>
          </a:p>
          <a:p>
            <a:pPr lvl="1" eaLnBrk="1" hangingPunct="1"/>
            <a:r>
              <a:rPr lang="pt-PT" dirty="0"/>
              <a:t>Subgrupo 1: Requerente</a:t>
            </a:r>
          </a:p>
          <a:p>
            <a:pPr lvl="1" eaLnBrk="1" hangingPunct="1"/>
            <a:r>
              <a:rPr lang="pt-PT" dirty="0"/>
              <a:t>Subgrupo 2: Autoridade Competente /Autoridade Judicial</a:t>
            </a:r>
          </a:p>
          <a:p>
            <a:pPr eaLnBrk="1" hangingPunct="1"/>
            <a:endParaRPr lang="en-GB" altLang="sr-Latn-RS" dirty="0"/>
          </a:p>
        </p:txBody>
      </p:sp>
      <p:sp>
        <p:nvSpPr>
          <p:cNvPr id="15363" name="Title 1"/>
          <p:cNvSpPr txBox="1">
            <a:spLocks/>
          </p:cNvSpPr>
          <p:nvPr/>
        </p:nvSpPr>
        <p:spPr bwMode="auto">
          <a:xfrm>
            <a:off x="689359"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4000" b="1"/>
              <a:t>Formação de grupos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p:cNvSpPr>
          <p:nvPr/>
        </p:nvSpPr>
        <p:spPr bwMode="auto">
          <a:xfrm>
            <a:off x="744538" y="1454150"/>
            <a:ext cx="7753350" cy="4341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Os subgrupos receberão, cada um deles, um requerimento  concebido previamente para proteger os dados informáticos</a:t>
            </a:r>
            <a:endParaRPr lang="en-GB" altLang="sr-Latn-RS" dirty="0"/>
          </a:p>
          <a:p>
            <a:pPr algn="just" eaLnBrk="1" hangingPunct="1"/>
            <a:r>
              <a:rPr lang="pt-PT" dirty="0"/>
              <a:t>O formador deve ler o requerimento com os participantes para analisar o seu conteúdo (Parte Dois)</a:t>
            </a:r>
            <a:endParaRPr lang="en-GB" altLang="sr-Latn-RS" dirty="0"/>
          </a:p>
          <a:p>
            <a:pPr algn="just" eaLnBrk="1" hangingPunct="1"/>
            <a:r>
              <a:rPr lang="pt-PT" dirty="0"/>
              <a:t>O subgrupo 1 apresentará o requerimento e o subgrupo 2 conduzirá uma audiência</a:t>
            </a:r>
          </a:p>
        </p:txBody>
      </p:sp>
      <p:sp>
        <p:nvSpPr>
          <p:cNvPr id="17411"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4000" b="1"/>
              <a:t>O exercício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p:cNvSpPr>
          <p:nvPr/>
        </p:nvSpPr>
        <p:spPr bwMode="auto">
          <a:xfrm>
            <a:off x="744538" y="1467823"/>
            <a:ext cx="7753350" cy="3894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Após a conclusão da audiência, o subgrupo 2 (autoridade judicial) irá preparar uma ordem</a:t>
            </a:r>
          </a:p>
          <a:p>
            <a:pPr algn="just" eaLnBrk="1" hangingPunct="1"/>
            <a:endParaRPr lang="en-GB" altLang="sr-Latn-RS" dirty="0"/>
          </a:p>
          <a:p>
            <a:pPr algn="just" eaLnBrk="1" hangingPunct="1"/>
            <a:r>
              <a:rPr lang="pt-PT" dirty="0"/>
              <a:t>Os subgrupos serão invertidos e o exercício será repetido</a:t>
            </a:r>
          </a:p>
          <a:p>
            <a:pPr marL="0" indent="0" algn="just" eaLnBrk="1" hangingPunct="1">
              <a:buNone/>
            </a:pPr>
            <a:endParaRPr lang="en-GB" altLang="sr-Latn-RS" dirty="0"/>
          </a:p>
        </p:txBody>
      </p:sp>
      <p:sp>
        <p:nvSpPr>
          <p:cNvPr id="19459"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4000" b="1"/>
              <a:t>O exercício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pt-PT" sz="4000" b="1"/>
              <a:t>Parte Dois</a:t>
            </a:r>
            <a:br>
              <a:rPr lang="pt-PT" sz="4000" b="1"/>
            </a:br>
            <a:r>
              <a:rPr lang="pt-PT" sz="4000" b="1"/>
              <a:t>Introdução ao requerimento </a:t>
            </a:r>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9</a:t>
            </a:fld>
            <a:endParaRPr lang="en-US" altLang="fr-FR"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17122</TotalTime>
  <Words>1934</Words>
  <Application>Microsoft Office PowerPoint</Application>
  <PresentationFormat>Apresentação no Ecrã (4:3)</PresentationFormat>
  <Paragraphs>165</Paragraphs>
  <Slides>17</Slides>
  <Notes>17</Notes>
  <HiddenSlides>0</HiddenSlides>
  <MMClips>0</MMClips>
  <ScaleCrop>false</ScaleCrop>
  <HeadingPairs>
    <vt:vector size="6" baseType="variant">
      <vt:variant>
        <vt:lpstr>Tipos de letra usados</vt:lpstr>
      </vt:variant>
      <vt:variant>
        <vt:i4>2</vt:i4>
      </vt:variant>
      <vt:variant>
        <vt:lpstr>Tema</vt:lpstr>
      </vt:variant>
      <vt:variant>
        <vt:i4>1</vt:i4>
      </vt:variant>
      <vt:variant>
        <vt:lpstr>Títulos dos diapositivos</vt:lpstr>
      </vt:variant>
      <vt:variant>
        <vt:i4>17</vt:i4>
      </vt:variant>
    </vt:vector>
  </HeadingPairs>
  <TitlesOfParts>
    <vt:vector size="20" baseType="lpstr">
      <vt:lpstr>Arial</vt:lpstr>
      <vt:lpstr>Calibri</vt:lpstr>
      <vt:lpstr>Office Theme</vt:lpstr>
      <vt:lpstr>Formação Avançada sobre Cibercrime para Juízes e Procuradores</vt:lpstr>
      <vt:lpstr>Programa</vt:lpstr>
      <vt:lpstr>Objetivos da sessão</vt:lpstr>
      <vt:lpstr>Parte 1 Introdução ao exercício </vt:lpstr>
      <vt:lpstr>Apresentação do PowerPoint</vt:lpstr>
      <vt:lpstr>Apresentação do PowerPoint</vt:lpstr>
      <vt:lpstr>Apresentação do PowerPoint</vt:lpstr>
      <vt:lpstr>Apresentação do PowerPoint</vt:lpstr>
      <vt:lpstr>Parte Dois Introdução ao requerimento </vt:lpstr>
      <vt:lpstr>Apresentação do PowerPoint</vt:lpstr>
      <vt:lpstr>Apresentação do PowerPoint</vt:lpstr>
      <vt:lpstr>Apresentação do PowerPoint</vt:lpstr>
      <vt:lpstr>Parte Três Função do formador</vt:lpstr>
      <vt:lpstr>Apresentação do PowerPoint</vt:lpstr>
      <vt:lpstr>Apresentação do PowerPoint</vt:lpstr>
      <vt:lpstr>Apresentação do PowerPoint</vt:lpstr>
      <vt:lpstr>Apresentação do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Pedro Verdelho</cp:lastModifiedBy>
  <cp:revision>556</cp:revision>
  <dcterms:created xsi:type="dcterms:W3CDTF">2012-01-26T09:33:22Z</dcterms:created>
  <dcterms:modified xsi:type="dcterms:W3CDTF">2019-04-22T15:19:05Z</dcterms:modified>
</cp:coreProperties>
</file>