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87" r:id="rId3"/>
    <p:sldId id="286" r:id="rId4"/>
    <p:sldId id="296" r:id="rId5"/>
    <p:sldId id="292" r:id="rId6"/>
    <p:sldId id="273" r:id="rId7"/>
    <p:sldId id="28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45" autoAdjust="0"/>
    <p:restoredTop sz="67608" autoAdjust="0"/>
  </p:normalViewPr>
  <p:slideViewPr>
    <p:cSldViewPr snapToGrid="0" snapToObjects="1">
      <p:cViewPr varScale="1">
        <p:scale>
          <a:sx n="45" d="100"/>
          <a:sy n="45" d="100"/>
        </p:scale>
        <p:origin x="161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22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Clique para editar o estilo do subtítulo principal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PT" dirty="0"/>
              <a:t>Formação Avançada sobre Cibercrime para Juízes e Procuradores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>
                <a:solidFill>
                  <a:schemeClr val="bg1">
                    <a:lumMod val="65000"/>
                  </a:schemeClr>
                </a:solidFill>
              </a:rPr>
              <a:t>Sessão 2.4.3</a:t>
            </a:r>
          </a:p>
          <a:p>
            <a:r>
              <a:rPr lang="pt-PT">
                <a:solidFill>
                  <a:schemeClr val="bg1">
                    <a:lumMod val="65000"/>
                  </a:schemeClr>
                </a:solidFill>
              </a:rPr>
              <a:t>Encerramento do curso</a:t>
            </a:r>
          </a:p>
        </p:txBody>
      </p:sp>
      <p:pic>
        <p:nvPicPr>
          <p:cNvPr id="4" name="Picture 3" descr="CO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650" y="552450"/>
            <a:ext cx="6108700" cy="11049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0952"/>
          </a:xfrm>
        </p:spPr>
        <p:txBody>
          <a:bodyPr/>
          <a:lstStyle/>
          <a:p>
            <a:r>
              <a:rPr lang="pt-PT" b="1"/>
              <a:t> Objetivo da sessão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89539"/>
          </a:xfrm>
        </p:spPr>
        <p:txBody>
          <a:bodyPr>
            <a:normAutofit/>
          </a:bodyPr>
          <a:lstStyle/>
          <a:p>
            <a:pPr algn="just"/>
            <a:r>
              <a:rPr lang="pt-PT" sz="3600" dirty="0"/>
              <a:t>Esta sessão foi concebida para permitir que os formandos forneçam feedback sobre o curso e auxiliem o formador na identificação de quaisquer melhorias que possam ser feitas.  É também para o formador recapitular o conteúdo do curso por referência à meta e </a:t>
            </a:r>
            <a:r>
              <a:rPr lang="pt-PT" sz="3600" dirty="0" err="1"/>
              <a:t>objetivos</a:t>
            </a:r>
            <a:r>
              <a:rPr lang="pt-PT" sz="3600" dirty="0"/>
              <a:t>.</a:t>
            </a:r>
            <a:r>
              <a:rPr lang="pt-PT" sz="3600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909096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3116"/>
          </a:xfrm>
        </p:spPr>
        <p:txBody>
          <a:bodyPr/>
          <a:lstStyle/>
          <a:p>
            <a:r>
              <a:rPr lang="pt-PT" b="1"/>
              <a:t> Objetivos da sessão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815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PT" dirty="0"/>
              <a:t>No final desta sessão, os participantes serão capazes de:</a:t>
            </a:r>
          </a:p>
          <a:p>
            <a:pPr lvl="0"/>
            <a:r>
              <a:rPr lang="pt-PT" dirty="0"/>
              <a:t>Fornecer feedback apropriado sobre o curso e a sua eficiência</a:t>
            </a:r>
          </a:p>
          <a:p>
            <a:pPr lvl="0"/>
            <a:r>
              <a:rPr lang="pt-PT" dirty="0"/>
              <a:t>Preencher os formulários de avaliação do curso COE</a:t>
            </a:r>
          </a:p>
          <a:p>
            <a:pPr lvl="0"/>
            <a:r>
              <a:rPr lang="pt-PT" dirty="0"/>
              <a:t>Identificar o nível seguinte de aprendizagem que necessitam de adquirir para melhorar o seu conhecimento e competências no assunto em questão</a:t>
            </a:r>
          </a:p>
        </p:txBody>
      </p:sp>
    </p:spTree>
    <p:extLst>
      <p:ext uri="{BB962C8B-B14F-4D97-AF65-F5344CB8AC3E}">
        <p14:creationId xmlns:p14="http://schemas.microsoft.com/office/powerpoint/2010/main" val="1266109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0877"/>
          </a:xfrm>
        </p:spPr>
        <p:txBody>
          <a:bodyPr/>
          <a:lstStyle/>
          <a:p>
            <a:r>
              <a:rPr lang="pt-PT" b="1"/>
              <a:t>Objetivos do curso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5515"/>
            <a:ext cx="8229600" cy="5363849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pt-PT" sz="2000" dirty="0"/>
              <a:t>No final deste curso, os </a:t>
            </a:r>
            <a:r>
              <a:rPr lang="pt-PT" sz="2000" dirty="0">
                <a:solidFill>
                  <a:srgbClr val="00B050"/>
                </a:solidFill>
              </a:rPr>
              <a:t>formandos </a:t>
            </a:r>
            <a:r>
              <a:rPr lang="pt-PT" sz="2000" dirty="0"/>
              <a:t>poderão considerar as questões relevantes para as investigações sobre cibercrime, incluindo:</a:t>
            </a:r>
          </a:p>
          <a:p>
            <a:pPr>
              <a:spcBef>
                <a:spcPts val="0"/>
              </a:spcBef>
            </a:pPr>
            <a:r>
              <a:rPr lang="pt-PT" sz="2000" dirty="0"/>
              <a:t>Realização de uma investigação, </a:t>
            </a:r>
          </a:p>
          <a:p>
            <a:pPr>
              <a:spcBef>
                <a:spcPts val="0"/>
              </a:spcBef>
            </a:pPr>
            <a:r>
              <a:rPr lang="pt-PT" sz="2000" dirty="0"/>
              <a:t>Identificação dos tipos de crime cometidos, </a:t>
            </a:r>
          </a:p>
          <a:p>
            <a:pPr>
              <a:spcBef>
                <a:spcPts val="0"/>
              </a:spcBef>
            </a:pPr>
            <a:r>
              <a:rPr lang="pt-PT" sz="2000" dirty="0"/>
              <a:t>Estabelecimento da localização de provas, testemunhas e suspeitos, </a:t>
            </a:r>
          </a:p>
          <a:p>
            <a:pPr>
              <a:spcBef>
                <a:spcPts val="0"/>
              </a:spcBef>
            </a:pPr>
            <a:r>
              <a:rPr lang="pt-PT" sz="2000" dirty="0"/>
              <a:t>Proteção aceitável das provas, independentemente do local onde se encontram, </a:t>
            </a:r>
          </a:p>
          <a:p>
            <a:pPr>
              <a:spcBef>
                <a:spcPts val="0"/>
              </a:spcBef>
            </a:pPr>
            <a:r>
              <a:rPr lang="pt-PT" sz="2000" dirty="0"/>
              <a:t>Preparação para atividades de busca e apreensão que envolvam provas em formato eletrónico, </a:t>
            </a:r>
          </a:p>
          <a:p>
            <a:pPr>
              <a:spcBef>
                <a:spcPts val="0"/>
              </a:spcBef>
            </a:pPr>
            <a:r>
              <a:rPr lang="pt-PT" sz="2000" dirty="0"/>
              <a:t>Tratamento de dispositivos digitais que fazem parte da investigação, </a:t>
            </a:r>
          </a:p>
          <a:p>
            <a:pPr>
              <a:spcBef>
                <a:spcPts val="0"/>
              </a:spcBef>
            </a:pPr>
            <a:r>
              <a:rPr lang="pt-PT" sz="2000" dirty="0"/>
              <a:t>Consulta com especialistas forenses e outros intervenientes necessários para apoiar a fase de investigação, </a:t>
            </a:r>
          </a:p>
          <a:p>
            <a:pPr>
              <a:spcBef>
                <a:spcPts val="0"/>
              </a:spcBef>
            </a:pPr>
            <a:r>
              <a:rPr lang="pt-PT" sz="2000" dirty="0"/>
              <a:t>Preparação para entrevistas com suspeitos,  </a:t>
            </a:r>
          </a:p>
          <a:p>
            <a:pPr>
              <a:spcBef>
                <a:spcPts val="0"/>
              </a:spcBef>
            </a:pPr>
            <a:r>
              <a:rPr lang="pt-PT" sz="2000" dirty="0"/>
              <a:t>Apresentação das provas do cibercrime, </a:t>
            </a:r>
          </a:p>
          <a:p>
            <a:pPr>
              <a:spcBef>
                <a:spcPts val="0"/>
              </a:spcBef>
            </a:pPr>
            <a:r>
              <a:rPr lang="pt-PT" sz="2000" dirty="0"/>
              <a:t>Consideração dos aspetos relevantes durante o processo judicial </a:t>
            </a:r>
          </a:p>
        </p:txBody>
      </p:sp>
    </p:spTree>
    <p:extLst>
      <p:ext uri="{BB962C8B-B14F-4D97-AF65-F5344CB8AC3E}">
        <p14:creationId xmlns:p14="http://schemas.microsoft.com/office/powerpoint/2010/main" val="3353684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/>
              <a:t>Horário</a:t>
            </a:r>
          </a:p>
        </p:txBody>
      </p:sp>
    </p:spTree>
    <p:extLst>
      <p:ext uri="{BB962C8B-B14F-4D97-AF65-F5344CB8AC3E}">
        <p14:creationId xmlns:p14="http://schemas.microsoft.com/office/powerpoint/2010/main" val="4022753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800" dirty="0"/>
              <a:t>No final desta sessão, os participantes serão capazes de:</a:t>
            </a:r>
          </a:p>
          <a:p>
            <a:pPr lvl="0"/>
            <a:r>
              <a:rPr lang="pt-PT" sz="2800" dirty="0"/>
              <a:t>Fornecer feedback apropriado sobre o curso e a sua eficiência</a:t>
            </a:r>
          </a:p>
          <a:p>
            <a:pPr lvl="0"/>
            <a:r>
              <a:rPr lang="pt-PT" sz="2800" dirty="0"/>
              <a:t>Preencher os formulários de avaliação do curso COE</a:t>
            </a:r>
          </a:p>
          <a:p>
            <a:pPr lvl="0"/>
            <a:r>
              <a:rPr lang="pt-PT" sz="2800" dirty="0"/>
              <a:t>Identificar o nível seguinte de aprendizagem que necessitam de adquirir para melhorar o seu conhecimento e competências no assunto em questão</a:t>
            </a:r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>
            <a:normAutofit/>
          </a:bodyPr>
          <a:lstStyle/>
          <a:p>
            <a:r>
              <a:rPr lang="pt-PT" b="1"/>
              <a:t>Resumo dos Objetivos da sessão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lip Art de Marcas de pergunt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3081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5400" b="1"/>
              <a:t>Perguntas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290</Words>
  <Application>Microsoft Office PowerPoint</Application>
  <PresentationFormat>Apresentação no Ecrã (4:3)</PresentationFormat>
  <Paragraphs>30</Paragraphs>
  <Slides>7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Formação Avançada sobre Cibercrime para Juízes e Procuradores</vt:lpstr>
      <vt:lpstr> Objetivo da sessão</vt:lpstr>
      <vt:lpstr> Objetivos da sessão</vt:lpstr>
      <vt:lpstr>Objetivos do curso</vt:lpstr>
      <vt:lpstr>Horário</vt:lpstr>
      <vt:lpstr>Resumo dos Objetivos da sessão</vt:lpstr>
      <vt:lpstr>Apresentação do PowerPoint</vt:lpstr>
    </vt:vector>
  </TitlesOfParts>
  <Company>Technology Risk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Pedro Verdelho</cp:lastModifiedBy>
  <cp:revision>36</cp:revision>
  <dcterms:created xsi:type="dcterms:W3CDTF">2012-01-27T12:20:24Z</dcterms:created>
  <dcterms:modified xsi:type="dcterms:W3CDTF">2019-04-22T15:22:15Z</dcterms:modified>
</cp:coreProperties>
</file>