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7" r:id="rId2"/>
    <p:sldId id="338" r:id="rId3"/>
    <p:sldId id="399" r:id="rId4"/>
    <p:sldId id="658" r:id="rId5"/>
    <p:sldId id="668" r:id="rId6"/>
    <p:sldId id="663" r:id="rId7"/>
    <p:sldId id="664" r:id="rId8"/>
    <p:sldId id="667" r:id="rId9"/>
    <p:sldId id="659" r:id="rId10"/>
    <p:sldId id="656" r:id="rId11"/>
    <p:sldId id="677" r:id="rId12"/>
    <p:sldId id="678" r:id="rId13"/>
    <p:sldId id="676" r:id="rId14"/>
    <p:sldId id="679" r:id="rId15"/>
    <p:sldId id="680" r:id="rId16"/>
    <p:sldId id="681" r:id="rId17"/>
    <p:sldId id="353" r:id="rId18"/>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92" autoAdjust="0"/>
    <p:restoredTop sz="53550" autoAdjust="0"/>
  </p:normalViewPr>
  <p:slideViewPr>
    <p:cSldViewPr snapToGrid="0" snapToObjects="1">
      <p:cViewPr varScale="1">
        <p:scale>
          <a:sx n="70" d="100"/>
          <a:sy n="70" d="100"/>
        </p:scale>
        <p:origin x="456" y="48"/>
      </p:cViewPr>
      <p:guideLst>
        <p:guide orient="horz" pos="2160"/>
        <p:guide pos="2880"/>
      </p:guideLst>
    </p:cSldViewPr>
  </p:slideViewPr>
  <p:outlineViewPr>
    <p:cViewPr>
      <p:scale>
        <a:sx n="75" d="100"/>
        <a:sy n="75" d="100"/>
      </p:scale>
      <p:origin x="0" y="-13776"/>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r>
            <a:rPr lang="fr-FR" sz="1700" dirty="0">
              <a:solidFill>
                <a:schemeClr val="tx1"/>
              </a:solidFill>
            </a:rPr>
            <a:t>Diviser chaque groupe en 2 sous-groupes de 2 participants</a:t>
          </a:r>
          <a:endParaRPr lang="en-US" sz="1700" dirty="0">
            <a:solidFill>
              <a:schemeClr val="tx1"/>
            </a:solidFill>
          </a:endParaRPr>
        </a:p>
      </dgm:t>
    </dgm:pt>
    <dgm:pt modelId="{9E6A763B-787B-4FA3-A5F6-C3BBF8A9B2ED}" type="parTrans" cxnId="{865D0F5B-2E60-471A-A38F-55E1C6EE9D37}">
      <dgm:prSet/>
      <dgm:spPr/>
      <dgm:t>
        <a:bodyPr/>
        <a:lstStyle/>
        <a:p>
          <a:endParaRPr lang="en-US"/>
        </a:p>
      </dgm:t>
    </dgm:pt>
    <dgm:pt modelId="{00B8580E-FF2C-4353-9F3C-DD7082118DC5}" type="sibTrans" cxnId="{865D0F5B-2E60-471A-A38F-55E1C6EE9D37}">
      <dgm:prSet custT="1"/>
      <dgm:spPr/>
      <dgm:t>
        <a:bodyPr/>
        <a:lstStyle/>
        <a:p>
          <a:endParaRPr lang="en-US" sz="1700"/>
        </a:p>
      </dgm:t>
    </dgm:pt>
    <dgm:pt modelId="{2EFD1FDE-365A-498D-BFC1-671747A3CCAE}">
      <dgm:prSet phldrT="[Text]" custT="1"/>
      <dgm:spPr/>
      <dgm:t>
        <a:bodyPr/>
        <a:lstStyle/>
        <a:p>
          <a:r>
            <a:rPr lang="fr-FR" sz="1700" dirty="0">
              <a:solidFill>
                <a:schemeClr val="tx1"/>
              </a:solidFill>
            </a:rPr>
            <a:t>Sous-groupe 1 : demandeur</a:t>
          </a:r>
          <a:br>
            <a:rPr lang="fr-FR" sz="1700" dirty="0">
              <a:solidFill>
                <a:schemeClr val="tx1"/>
              </a:solidFill>
            </a:rPr>
          </a:br>
          <a:r>
            <a:rPr lang="fr-FR" sz="1700" dirty="0">
              <a:solidFill>
                <a:schemeClr val="tx1"/>
              </a:solidFill>
            </a:rPr>
            <a:t>Sous-groupe 2 : autorité compétente </a:t>
          </a:r>
          <a:endParaRPr lang="en-US" sz="1700" dirty="0">
            <a:solidFill>
              <a:schemeClr val="tx1"/>
            </a:solidFill>
          </a:endParaRPr>
        </a:p>
      </dgm:t>
    </dgm:pt>
    <dgm:pt modelId="{7C80833D-EFDB-46AA-AF74-88F1C38E70C2}" type="parTrans" cxnId="{5C9BC363-50E0-4C72-8EC2-6F6A357F9071}">
      <dgm:prSet/>
      <dgm:spPr/>
      <dgm:t>
        <a:bodyPr/>
        <a:lstStyle/>
        <a:p>
          <a:endParaRPr lang="en-US"/>
        </a:p>
      </dgm:t>
    </dgm:pt>
    <dgm:pt modelId="{D634298B-7E84-4DE5-AA73-C4B2BE66446B}" type="sibTrans" cxnId="{5C9BC363-50E0-4C72-8EC2-6F6A357F9071}">
      <dgm:prSet custT="1"/>
      <dgm:spPr/>
      <dgm:t>
        <a:bodyPr/>
        <a:lstStyle/>
        <a:p>
          <a:endParaRPr lang="en-US" sz="1700"/>
        </a:p>
      </dgm:t>
    </dgm:pt>
    <dgm:pt modelId="{13455E8D-81E7-4C8C-B53F-95987ABB59E8}">
      <dgm:prSet phldrT="[Text]" custT="1"/>
      <dgm:spPr/>
      <dgm:t>
        <a:bodyPr/>
        <a:lstStyle/>
        <a:p>
          <a:r>
            <a:rPr lang="fr-FR" sz="1700" dirty="0">
              <a:solidFill>
                <a:schemeClr val="tx1"/>
              </a:solidFill>
            </a:rPr>
            <a:t>Répartir les participants en groupes de 4</a:t>
          </a:r>
          <a:endParaRPr lang="en-US" sz="1700" dirty="0">
            <a:solidFill>
              <a:schemeClr val="tx1"/>
            </a:solidFill>
          </a:endParaRPr>
        </a:p>
      </dgm:t>
    </dgm:pt>
    <dgm:pt modelId="{B2BB317F-9F1C-4CBE-9C2C-7CB343168899}" type="sibTrans" cxnId="{1EBAD909-B18F-4334-89E5-5E955B8F7190}">
      <dgm:prSet custT="1"/>
      <dgm:spPr/>
      <dgm:t>
        <a:bodyPr/>
        <a:lstStyle/>
        <a:p>
          <a:endParaRPr lang="en-US" sz="1700"/>
        </a:p>
      </dgm:t>
    </dgm:pt>
    <dgm:pt modelId="{3FEBFEA4-F396-4534-B158-606342CB84CC}" type="parTrans" cxnId="{1EBAD909-B18F-4334-89E5-5E955B8F7190}">
      <dgm:prSet/>
      <dgm:spPr/>
      <dgm:t>
        <a:bodyPr/>
        <a:lstStyle/>
        <a:p>
          <a:endParaRPr lang="en-US"/>
        </a:p>
      </dgm:t>
    </dgm:pt>
    <dgm:pt modelId="{7B1F2C66-9AFA-4368-ABEE-407FF557EE60}">
      <dgm:prSet custT="1"/>
      <dgm:spPr/>
      <dgm:t>
        <a:bodyPr/>
        <a:lstStyle/>
        <a:p>
          <a:pPr algn="just"/>
          <a:r>
            <a:rPr lang="fr-FR" sz="1700" dirty="0">
              <a:solidFill>
                <a:schemeClr val="tx1"/>
              </a:solidFill>
            </a:rPr>
            <a:t>Remettre un copie de la demande de saisie de données aux 2 sous-groupes</a:t>
          </a:r>
          <a:endParaRPr lang="en-US" sz="1700" dirty="0">
            <a:solidFill>
              <a:schemeClr val="tx1"/>
            </a:solidFill>
          </a:endParaRPr>
        </a:p>
      </dgm:t>
    </dgm:pt>
    <dgm:pt modelId="{759F26C6-83A6-415A-A1B3-F484AB36373A}" type="parTrans" cxnId="{0C5EDBCD-8D78-4999-9D4E-AA89AB97CE60}">
      <dgm:prSet/>
      <dgm:spPr/>
      <dgm:t>
        <a:bodyPr/>
        <a:lstStyle/>
        <a:p>
          <a:endParaRPr lang="en-US"/>
        </a:p>
      </dgm:t>
    </dgm:pt>
    <dgm:pt modelId="{1D582044-8EF8-4BAA-A6B9-4388C837B75F}" type="sibTrans" cxnId="{0C5EDBCD-8D78-4999-9D4E-AA89AB97CE60}">
      <dgm:prSet custT="1"/>
      <dgm:spPr/>
      <dgm:t>
        <a:bodyPr/>
        <a:lstStyle/>
        <a:p>
          <a:endParaRPr lang="en-US" sz="1700"/>
        </a:p>
      </dgm:t>
    </dgm:pt>
    <dgm:pt modelId="{858F0CC7-1CDA-4016-B9C6-17C2559D7049}">
      <dgm:prSet custT="1"/>
      <dgm:spPr/>
      <dgm:t>
        <a:bodyPr/>
        <a:lstStyle/>
        <a:p>
          <a:pPr algn="just"/>
          <a:r>
            <a:rPr lang="fr-FR" sz="1700" dirty="0">
              <a:solidFill>
                <a:schemeClr val="tx1"/>
              </a:solidFill>
            </a:rPr>
            <a:t>Laisser aux sous-groupes le temps de tenir une audience sur la demande</a:t>
          </a:r>
          <a:endParaRPr lang="en-US" sz="1700" dirty="0">
            <a:solidFill>
              <a:schemeClr val="tx1"/>
            </a:solidFill>
          </a:endParaRPr>
        </a:p>
      </dgm:t>
    </dgm:pt>
    <dgm:pt modelId="{5E4E9E39-3FBC-45A7-A841-FBEF4A02800D}" type="parTrans" cxnId="{52033190-8C53-4E11-85C4-672CC6FDCC32}">
      <dgm:prSet/>
      <dgm:spPr/>
      <dgm:t>
        <a:bodyPr/>
        <a:lstStyle/>
        <a:p>
          <a:endParaRPr lang="en-US"/>
        </a:p>
      </dgm:t>
    </dgm:pt>
    <dgm:pt modelId="{0A3B2F58-1E9C-4C7F-96DD-CFBA44E4932D}" type="sibTrans" cxnId="{52033190-8C53-4E11-85C4-672CC6FDCC32}">
      <dgm:prSet/>
      <dgm:spPr/>
      <dgm:t>
        <a:bodyPr/>
        <a:lstStyle/>
        <a:p>
          <a:endParaRPr lang="en-US"/>
        </a:p>
      </dgm:t>
    </dgm:pt>
    <dgm:pt modelId="{288BA70A-2942-43EE-A321-17E44298B772}" type="pres">
      <dgm:prSet presAssocID="{CA2792A3-98CC-48EA-8335-72B5CEDF5693}" presName="outerComposite" presStyleCnt="0">
        <dgm:presLayoutVars>
          <dgm:chMax val="5"/>
          <dgm:dir/>
          <dgm:resizeHandles val="exact"/>
        </dgm:presLayoutVars>
      </dgm:prSet>
      <dgm:spPr/>
    </dgm:pt>
    <dgm:pt modelId="{DE14C399-9EB8-4587-8F73-7B378AD6A438}" type="pres">
      <dgm:prSet presAssocID="{CA2792A3-98CC-48EA-8335-72B5CEDF5693}" presName="dummyMaxCanvas" presStyleCnt="0">
        <dgm:presLayoutVars/>
      </dgm:prSet>
      <dgm:spPr/>
    </dgm:pt>
    <dgm:pt modelId="{0439922A-95CE-48DA-9CF4-EF6C8BF45F3F}" type="pres">
      <dgm:prSet presAssocID="{CA2792A3-98CC-48EA-8335-72B5CEDF5693}" presName="FiveNodes_1" presStyleLbl="node1" presStyleIdx="0" presStyleCnt="5">
        <dgm:presLayoutVars>
          <dgm:bulletEnabled val="1"/>
        </dgm:presLayoutVars>
      </dgm:prSet>
      <dgm:spPr/>
    </dgm:pt>
    <dgm:pt modelId="{7C64CE0A-A6E5-4987-9430-A72612FE1215}" type="pres">
      <dgm:prSet presAssocID="{CA2792A3-98CC-48EA-8335-72B5CEDF5693}" presName="FiveNodes_2" presStyleLbl="node1" presStyleIdx="1" presStyleCnt="5">
        <dgm:presLayoutVars>
          <dgm:bulletEnabled val="1"/>
        </dgm:presLayoutVars>
      </dgm:prSet>
      <dgm:spPr/>
    </dgm:pt>
    <dgm:pt modelId="{68BA073B-CCD6-4677-BA91-A9F487572368}" type="pres">
      <dgm:prSet presAssocID="{CA2792A3-98CC-48EA-8335-72B5CEDF5693}" presName="FiveNodes_3" presStyleLbl="node1" presStyleIdx="2" presStyleCnt="5">
        <dgm:presLayoutVars>
          <dgm:bulletEnabled val="1"/>
        </dgm:presLayoutVars>
      </dgm:prSet>
      <dgm:spPr/>
    </dgm:pt>
    <dgm:pt modelId="{D7F3AEA7-009A-441C-9186-4ABDD3AB7AD6}" type="pres">
      <dgm:prSet presAssocID="{CA2792A3-98CC-48EA-8335-72B5CEDF5693}" presName="FiveNodes_4" presStyleLbl="node1" presStyleIdx="3" presStyleCnt="5">
        <dgm:presLayoutVars>
          <dgm:bulletEnabled val="1"/>
        </dgm:presLayoutVars>
      </dgm:prSet>
      <dgm:spPr/>
    </dgm:pt>
    <dgm:pt modelId="{D518109D-FBB8-4C41-8E42-5289D4555D1B}" type="pres">
      <dgm:prSet presAssocID="{CA2792A3-98CC-48EA-8335-72B5CEDF5693}" presName="FiveNodes_5" presStyleLbl="node1" presStyleIdx="4" presStyleCnt="5">
        <dgm:presLayoutVars>
          <dgm:bulletEnabled val="1"/>
        </dgm:presLayoutVars>
      </dgm:prSet>
      <dgm:spPr/>
    </dgm:pt>
    <dgm:pt modelId="{3DAB8160-BEC5-4189-B5FC-B433CC6373C4}" type="pres">
      <dgm:prSet presAssocID="{CA2792A3-98CC-48EA-8335-72B5CEDF5693}" presName="FiveConn_1-2" presStyleLbl="fgAccFollowNode1" presStyleIdx="0" presStyleCnt="4">
        <dgm:presLayoutVars>
          <dgm:bulletEnabled val="1"/>
        </dgm:presLayoutVars>
      </dgm:prSet>
      <dgm:spPr/>
    </dgm:pt>
    <dgm:pt modelId="{A9F38C27-5A53-4EDB-9B48-69560A99E5AF}" type="pres">
      <dgm:prSet presAssocID="{CA2792A3-98CC-48EA-8335-72B5CEDF5693}" presName="FiveConn_2-3" presStyleLbl="fgAccFollowNode1" presStyleIdx="1" presStyleCnt="4">
        <dgm:presLayoutVars>
          <dgm:bulletEnabled val="1"/>
        </dgm:presLayoutVars>
      </dgm:prSet>
      <dgm:spPr/>
    </dgm:pt>
    <dgm:pt modelId="{63350FC2-B63F-4F6C-98D1-A821852393E9}" type="pres">
      <dgm:prSet presAssocID="{CA2792A3-98CC-48EA-8335-72B5CEDF5693}" presName="FiveConn_3-4" presStyleLbl="fgAccFollowNode1" presStyleIdx="2" presStyleCnt="4">
        <dgm:presLayoutVars>
          <dgm:bulletEnabled val="1"/>
        </dgm:presLayoutVars>
      </dgm:prSet>
      <dgm:spPr/>
    </dgm:pt>
    <dgm:pt modelId="{250DE909-D4ED-437B-BDFE-AE9B1546A816}" type="pres">
      <dgm:prSet presAssocID="{CA2792A3-98CC-48EA-8335-72B5CEDF5693}" presName="FiveConn_4-5" presStyleLbl="fgAccFollowNode1" presStyleIdx="3" presStyleCnt="4">
        <dgm:presLayoutVars>
          <dgm:bulletEnabled val="1"/>
        </dgm:presLayoutVars>
      </dgm:prSet>
      <dgm:spPr/>
    </dgm:pt>
    <dgm:pt modelId="{0B7142A4-E71D-4956-AAAF-687FE352F86D}" type="pres">
      <dgm:prSet presAssocID="{CA2792A3-98CC-48EA-8335-72B5CEDF5693}" presName="FiveNodes_1_text" presStyleLbl="node1" presStyleIdx="4" presStyleCnt="5">
        <dgm:presLayoutVars>
          <dgm:bulletEnabled val="1"/>
        </dgm:presLayoutVars>
      </dgm:prSet>
      <dgm:spPr/>
    </dgm:pt>
    <dgm:pt modelId="{CF27DB4C-6783-492C-A9C0-D1AC2E027AA0}" type="pres">
      <dgm:prSet presAssocID="{CA2792A3-98CC-48EA-8335-72B5CEDF5693}" presName="FiveNodes_2_text" presStyleLbl="node1" presStyleIdx="4" presStyleCnt="5">
        <dgm:presLayoutVars>
          <dgm:bulletEnabled val="1"/>
        </dgm:presLayoutVars>
      </dgm:prSet>
      <dgm:spPr/>
    </dgm:pt>
    <dgm:pt modelId="{BB24EDFE-54B1-47ED-BD2C-FD9CF7B34895}" type="pres">
      <dgm:prSet presAssocID="{CA2792A3-98CC-48EA-8335-72B5CEDF5693}" presName="FiveNodes_3_text" presStyleLbl="node1" presStyleIdx="4" presStyleCnt="5">
        <dgm:presLayoutVars>
          <dgm:bulletEnabled val="1"/>
        </dgm:presLayoutVars>
      </dgm:prSet>
      <dgm:spPr/>
    </dgm:pt>
    <dgm:pt modelId="{143D5406-7CB5-40BF-82B9-39758E41F39F}" type="pres">
      <dgm:prSet presAssocID="{CA2792A3-98CC-48EA-8335-72B5CEDF5693}" presName="FiveNodes_4_text" presStyleLbl="node1" presStyleIdx="4" presStyleCnt="5">
        <dgm:presLayoutVars>
          <dgm:bulletEnabled val="1"/>
        </dgm:presLayoutVars>
      </dgm:prSet>
      <dgm:spPr/>
    </dgm:pt>
    <dgm:pt modelId="{4E2A09DD-26AF-43EF-ABA1-BCC2E951AAED}" type="pres">
      <dgm:prSet presAssocID="{CA2792A3-98CC-48EA-8335-72B5CEDF5693}" presName="FiveNodes_5_text" presStyleLbl="node1" presStyleIdx="4" presStyleCnt="5">
        <dgm:presLayoutVars>
          <dgm:bulletEnabled val="1"/>
        </dgm:presLayoutVars>
      </dgm:prSet>
      <dgm:spPr/>
    </dgm:pt>
  </dgm:ptLst>
  <dgm:cxnLst>
    <dgm:cxn modelId="{4A0F1E03-09B8-48B8-A8BD-2AA910559CA6}" type="presOf" srcId="{00B8580E-FF2C-4353-9F3C-DD7082118DC5}" destId="{A9F38C27-5A53-4EDB-9B48-69560A99E5AF}" srcOrd="0" destOrd="0" presId="urn:microsoft.com/office/officeart/2005/8/layout/vProcess5"/>
    <dgm:cxn modelId="{1EBAD909-B18F-4334-89E5-5E955B8F7190}" srcId="{CA2792A3-98CC-48EA-8335-72B5CEDF5693}" destId="{13455E8D-81E7-4C8C-B53F-95987ABB59E8}" srcOrd="0" destOrd="0" parTransId="{3FEBFEA4-F396-4534-B158-606342CB84CC}" sibTransId="{B2BB317F-9F1C-4CBE-9C2C-7CB343168899}"/>
    <dgm:cxn modelId="{5E595A16-0D4E-468D-97D1-F1AEDAB6D155}" type="presOf" srcId="{92193974-31B8-40B7-924C-6EB43A649076}" destId="{CF27DB4C-6783-492C-A9C0-D1AC2E027AA0}" srcOrd="1" destOrd="0" presId="urn:microsoft.com/office/officeart/2005/8/layout/vProcess5"/>
    <dgm:cxn modelId="{806AB91C-3391-404A-A819-D3E44E79F56C}" type="presOf" srcId="{CA2792A3-98CC-48EA-8335-72B5CEDF5693}" destId="{288BA70A-2942-43EE-A321-17E44298B772}" srcOrd="0" destOrd="0" presId="urn:microsoft.com/office/officeart/2005/8/layout/vProcess5"/>
    <dgm:cxn modelId="{3671872E-C97D-4212-A6E9-F6D28D57696B}" type="presOf" srcId="{858F0CC7-1CDA-4016-B9C6-17C2559D7049}" destId="{D518109D-FBB8-4C41-8E42-5289D4555D1B}" srcOrd="0" destOrd="0" presId="urn:microsoft.com/office/officeart/2005/8/layout/vProcess5"/>
    <dgm:cxn modelId="{2E166A2F-312B-48C0-8B7E-79BF12334CE1}" type="presOf" srcId="{2EFD1FDE-365A-498D-BFC1-671747A3CCAE}" destId="{BB24EDFE-54B1-47ED-BD2C-FD9CF7B34895}" srcOrd="1" destOrd="0" presId="urn:microsoft.com/office/officeart/2005/8/layout/vProcess5"/>
    <dgm:cxn modelId="{4216BD37-3255-4412-A622-17813EB6ECA8}" type="presOf" srcId="{92193974-31B8-40B7-924C-6EB43A649076}" destId="{7C64CE0A-A6E5-4987-9430-A72612FE1215}" srcOrd="0" destOrd="0" presId="urn:microsoft.com/office/officeart/2005/8/layout/vProcess5"/>
    <dgm:cxn modelId="{865D0F5B-2E60-471A-A38F-55E1C6EE9D37}" srcId="{CA2792A3-98CC-48EA-8335-72B5CEDF5693}" destId="{92193974-31B8-40B7-924C-6EB43A649076}" srcOrd="1" destOrd="0" parTransId="{9E6A763B-787B-4FA3-A5F6-C3BBF8A9B2ED}" sibTransId="{00B8580E-FF2C-4353-9F3C-DD7082118DC5}"/>
    <dgm:cxn modelId="{5C9BC363-50E0-4C72-8EC2-6F6A357F9071}" srcId="{CA2792A3-98CC-48EA-8335-72B5CEDF5693}" destId="{2EFD1FDE-365A-498D-BFC1-671747A3CCAE}" srcOrd="2" destOrd="0" parTransId="{7C80833D-EFDB-46AA-AF74-88F1C38E70C2}" sibTransId="{D634298B-7E84-4DE5-AA73-C4B2BE66446B}"/>
    <dgm:cxn modelId="{996E444F-5196-4704-AB68-6CE0AF4FAC9C}" type="presOf" srcId="{7B1F2C66-9AFA-4368-ABEE-407FF557EE60}" destId="{143D5406-7CB5-40BF-82B9-39758E41F39F}" srcOrd="1" destOrd="0" presId="urn:microsoft.com/office/officeart/2005/8/layout/vProcess5"/>
    <dgm:cxn modelId="{2D2A7B51-66F0-43C6-9A59-B2BAC3B20852}" type="presOf" srcId="{7B1F2C66-9AFA-4368-ABEE-407FF557EE60}" destId="{D7F3AEA7-009A-441C-9186-4ABDD3AB7AD6}" srcOrd="0" destOrd="0" presId="urn:microsoft.com/office/officeart/2005/8/layout/vProcess5"/>
    <dgm:cxn modelId="{6357EF54-D3A4-4E19-B767-867094594AFD}" type="presOf" srcId="{858F0CC7-1CDA-4016-B9C6-17C2559D7049}" destId="{4E2A09DD-26AF-43EF-ABA1-BCC2E951AAED}" srcOrd="1" destOrd="0" presId="urn:microsoft.com/office/officeart/2005/8/layout/vProcess5"/>
    <dgm:cxn modelId="{52033190-8C53-4E11-85C4-672CC6FDCC32}" srcId="{CA2792A3-98CC-48EA-8335-72B5CEDF5693}" destId="{858F0CC7-1CDA-4016-B9C6-17C2559D7049}" srcOrd="4" destOrd="0" parTransId="{5E4E9E39-3FBC-45A7-A841-FBEF4A02800D}" sibTransId="{0A3B2F58-1E9C-4C7F-96DD-CFBA44E4932D}"/>
    <dgm:cxn modelId="{6672EFAC-6AB8-4246-A5D1-16DAC80C3A35}" type="presOf" srcId="{2EFD1FDE-365A-498D-BFC1-671747A3CCAE}" destId="{68BA073B-CCD6-4677-BA91-A9F487572368}" srcOrd="0" destOrd="0" presId="urn:microsoft.com/office/officeart/2005/8/layout/vProcess5"/>
    <dgm:cxn modelId="{30BDF9AE-750A-4F2A-9C01-45635E2D7613}" type="presOf" srcId="{13455E8D-81E7-4C8C-B53F-95987ABB59E8}" destId="{0B7142A4-E71D-4956-AAAF-687FE352F86D}" srcOrd="1" destOrd="0" presId="urn:microsoft.com/office/officeart/2005/8/layout/vProcess5"/>
    <dgm:cxn modelId="{748394C4-6C08-40C9-9B03-7B8C828BA394}" type="presOf" srcId="{13455E8D-81E7-4C8C-B53F-95987ABB59E8}" destId="{0439922A-95CE-48DA-9CF4-EF6C8BF45F3F}" srcOrd="0" destOrd="0" presId="urn:microsoft.com/office/officeart/2005/8/layout/vProcess5"/>
    <dgm:cxn modelId="{0C5EDBCD-8D78-4999-9D4E-AA89AB97CE60}" srcId="{CA2792A3-98CC-48EA-8335-72B5CEDF5693}" destId="{7B1F2C66-9AFA-4368-ABEE-407FF557EE60}" srcOrd="3" destOrd="0" parTransId="{759F26C6-83A6-415A-A1B3-F484AB36373A}" sibTransId="{1D582044-8EF8-4BAA-A6B9-4388C837B75F}"/>
    <dgm:cxn modelId="{104A77D5-8434-4FAB-856E-9D6F72C79FA2}" type="presOf" srcId="{1D582044-8EF8-4BAA-A6B9-4388C837B75F}" destId="{250DE909-D4ED-437B-BDFE-AE9B1546A816}" srcOrd="0" destOrd="0" presId="urn:microsoft.com/office/officeart/2005/8/layout/vProcess5"/>
    <dgm:cxn modelId="{FCC2CBEE-07B8-44F0-AA2A-E236F9DE8723}" type="presOf" srcId="{D634298B-7E84-4DE5-AA73-C4B2BE66446B}" destId="{63350FC2-B63F-4F6C-98D1-A821852393E9}" srcOrd="0" destOrd="0" presId="urn:microsoft.com/office/officeart/2005/8/layout/vProcess5"/>
    <dgm:cxn modelId="{85C5EBF6-834E-4309-BA8C-6E7F6B256834}" type="presOf" srcId="{B2BB317F-9F1C-4CBE-9C2C-7CB343168899}" destId="{3DAB8160-BEC5-4189-B5FC-B433CC6373C4}" srcOrd="0" destOrd="0" presId="urn:microsoft.com/office/officeart/2005/8/layout/vProcess5"/>
    <dgm:cxn modelId="{05CE02BB-6455-435A-BBD2-FB8D385238F3}" type="presParOf" srcId="{288BA70A-2942-43EE-A321-17E44298B772}" destId="{DE14C399-9EB8-4587-8F73-7B378AD6A438}" srcOrd="0" destOrd="0" presId="urn:microsoft.com/office/officeart/2005/8/layout/vProcess5"/>
    <dgm:cxn modelId="{35235B90-80A4-4EA6-B277-ED469D20A04B}" type="presParOf" srcId="{288BA70A-2942-43EE-A321-17E44298B772}" destId="{0439922A-95CE-48DA-9CF4-EF6C8BF45F3F}" srcOrd="1" destOrd="0" presId="urn:microsoft.com/office/officeart/2005/8/layout/vProcess5"/>
    <dgm:cxn modelId="{D57B9A5F-31AA-4D7A-A187-917CCFDD759A}" type="presParOf" srcId="{288BA70A-2942-43EE-A321-17E44298B772}" destId="{7C64CE0A-A6E5-4987-9430-A72612FE1215}" srcOrd="2" destOrd="0" presId="urn:microsoft.com/office/officeart/2005/8/layout/vProcess5"/>
    <dgm:cxn modelId="{CC97E2A5-698A-4C99-A200-BEF7FB395EC9}" type="presParOf" srcId="{288BA70A-2942-43EE-A321-17E44298B772}" destId="{68BA073B-CCD6-4677-BA91-A9F487572368}" srcOrd="3" destOrd="0" presId="urn:microsoft.com/office/officeart/2005/8/layout/vProcess5"/>
    <dgm:cxn modelId="{B6810440-7108-471D-864F-DC7B07EFE9EA}" type="presParOf" srcId="{288BA70A-2942-43EE-A321-17E44298B772}" destId="{D7F3AEA7-009A-441C-9186-4ABDD3AB7AD6}" srcOrd="4" destOrd="0" presId="urn:microsoft.com/office/officeart/2005/8/layout/vProcess5"/>
    <dgm:cxn modelId="{8E6C773E-DEF6-473E-BEFA-EEDE36387EBE}" type="presParOf" srcId="{288BA70A-2942-43EE-A321-17E44298B772}" destId="{D518109D-FBB8-4C41-8E42-5289D4555D1B}" srcOrd="5" destOrd="0" presId="urn:microsoft.com/office/officeart/2005/8/layout/vProcess5"/>
    <dgm:cxn modelId="{75616680-A2C4-4D37-8265-A2B279938898}" type="presParOf" srcId="{288BA70A-2942-43EE-A321-17E44298B772}" destId="{3DAB8160-BEC5-4189-B5FC-B433CC6373C4}" srcOrd="6" destOrd="0" presId="urn:microsoft.com/office/officeart/2005/8/layout/vProcess5"/>
    <dgm:cxn modelId="{4C68833B-68DF-4BEE-80E5-BC7F7E425CA9}" type="presParOf" srcId="{288BA70A-2942-43EE-A321-17E44298B772}" destId="{A9F38C27-5A53-4EDB-9B48-69560A99E5AF}" srcOrd="7" destOrd="0" presId="urn:microsoft.com/office/officeart/2005/8/layout/vProcess5"/>
    <dgm:cxn modelId="{37AA4ACD-9829-4899-8400-C69E6A95CF9D}" type="presParOf" srcId="{288BA70A-2942-43EE-A321-17E44298B772}" destId="{63350FC2-B63F-4F6C-98D1-A821852393E9}" srcOrd="8" destOrd="0" presId="urn:microsoft.com/office/officeart/2005/8/layout/vProcess5"/>
    <dgm:cxn modelId="{8F3F08A7-409D-48AA-871F-4D9DC7B2515D}" type="presParOf" srcId="{288BA70A-2942-43EE-A321-17E44298B772}" destId="{250DE909-D4ED-437B-BDFE-AE9B1546A816}" srcOrd="9" destOrd="0" presId="urn:microsoft.com/office/officeart/2005/8/layout/vProcess5"/>
    <dgm:cxn modelId="{2A1B4871-5CEA-429F-A2AE-FB9CD791435D}" type="presParOf" srcId="{288BA70A-2942-43EE-A321-17E44298B772}" destId="{0B7142A4-E71D-4956-AAAF-687FE352F86D}" srcOrd="10" destOrd="0" presId="urn:microsoft.com/office/officeart/2005/8/layout/vProcess5"/>
    <dgm:cxn modelId="{30F1A97C-88E3-4780-90B2-FE26052DBDA3}" type="presParOf" srcId="{288BA70A-2942-43EE-A321-17E44298B772}" destId="{CF27DB4C-6783-492C-A9C0-D1AC2E027AA0}" srcOrd="11" destOrd="0" presId="urn:microsoft.com/office/officeart/2005/8/layout/vProcess5"/>
    <dgm:cxn modelId="{E32B3D27-CF43-486D-9A45-76DEE6B74ED0}" type="presParOf" srcId="{288BA70A-2942-43EE-A321-17E44298B772}" destId="{BB24EDFE-54B1-47ED-BD2C-FD9CF7B34895}" srcOrd="12" destOrd="0" presId="urn:microsoft.com/office/officeart/2005/8/layout/vProcess5"/>
    <dgm:cxn modelId="{5A37E8BC-D98D-433D-B52F-4AA85E32D998}" type="presParOf" srcId="{288BA70A-2942-43EE-A321-17E44298B772}" destId="{143D5406-7CB5-40BF-82B9-39758E41F39F}" srcOrd="13" destOrd="0" presId="urn:microsoft.com/office/officeart/2005/8/layout/vProcess5"/>
    <dgm:cxn modelId="{DEB15476-E380-4AEE-889A-F894998D7DA3}" type="presParOf" srcId="{288BA70A-2942-43EE-A321-17E44298B772}" destId="{4E2A09DD-26AF-43EF-ABA1-BCC2E951AAED}"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r>
            <a:rPr lang="fr-FR" sz="1700" dirty="0">
              <a:solidFill>
                <a:schemeClr val="tx1"/>
              </a:solidFill>
            </a:rPr>
            <a:t>Demander au sous-groupe 1 et au sous-groupe 2 d'échanger les rôles</a:t>
          </a:r>
          <a:endParaRPr lang="en-US" sz="1700" dirty="0">
            <a:solidFill>
              <a:schemeClr val="tx1"/>
            </a:solidFill>
          </a:endParaRPr>
        </a:p>
      </dgm:t>
    </dgm:pt>
    <dgm:pt modelId="{9E6A763B-787B-4FA3-A5F6-C3BBF8A9B2ED}" type="parTrans" cxnId="{865D0F5B-2E60-471A-A38F-55E1C6EE9D37}">
      <dgm:prSet/>
      <dgm:spPr/>
      <dgm:t>
        <a:bodyPr/>
        <a:lstStyle/>
        <a:p>
          <a:endParaRPr lang="en-US" sz="1600"/>
        </a:p>
      </dgm:t>
    </dgm:pt>
    <dgm:pt modelId="{00B8580E-FF2C-4353-9F3C-DD7082118DC5}" type="sibTrans" cxnId="{865D0F5B-2E60-471A-A38F-55E1C6EE9D37}">
      <dgm:prSet custT="1"/>
      <dgm:spPr/>
      <dgm:t>
        <a:bodyPr/>
        <a:lstStyle/>
        <a:p>
          <a:endParaRPr lang="en-US" sz="1600"/>
        </a:p>
      </dgm:t>
    </dgm:pt>
    <dgm:pt modelId="{2EFD1FDE-365A-498D-BFC1-671747A3CCAE}">
      <dgm:prSet phldrT="[Text]" custT="1"/>
      <dgm:spPr/>
      <dgm:t>
        <a:bodyPr/>
        <a:lstStyle/>
        <a:p>
          <a:r>
            <a:rPr lang="fr-FR" sz="1700" dirty="0">
              <a:solidFill>
                <a:schemeClr val="tx1"/>
              </a:solidFill>
            </a:rPr>
            <a:t>Laisser aux sous-groupes le temps de tenir une audience sur la demande</a:t>
          </a:r>
          <a:endParaRPr lang="en-US" sz="1700" dirty="0">
            <a:solidFill>
              <a:schemeClr val="tx1"/>
            </a:solidFill>
          </a:endParaRPr>
        </a:p>
      </dgm:t>
    </dgm:pt>
    <dgm:pt modelId="{7C80833D-EFDB-46AA-AF74-88F1C38E70C2}" type="parTrans" cxnId="{5C9BC363-50E0-4C72-8EC2-6F6A357F9071}">
      <dgm:prSet/>
      <dgm:spPr/>
      <dgm:t>
        <a:bodyPr/>
        <a:lstStyle/>
        <a:p>
          <a:endParaRPr lang="en-US" sz="1600"/>
        </a:p>
      </dgm:t>
    </dgm:pt>
    <dgm:pt modelId="{D634298B-7E84-4DE5-AA73-C4B2BE66446B}" type="sibTrans" cxnId="{5C9BC363-50E0-4C72-8EC2-6F6A357F9071}">
      <dgm:prSet custT="1"/>
      <dgm:spPr/>
      <dgm:t>
        <a:bodyPr/>
        <a:lstStyle/>
        <a:p>
          <a:endParaRPr lang="en-US" sz="1600"/>
        </a:p>
      </dgm:t>
    </dgm:pt>
    <dgm:pt modelId="{13455E8D-81E7-4C8C-B53F-95987ABB59E8}">
      <dgm:prSet phldrT="[Text]" custT="1"/>
      <dgm:spPr/>
      <dgm:t>
        <a:bodyPr/>
        <a:lstStyle/>
        <a:p>
          <a:r>
            <a:rPr lang="fr-FR" sz="1700" dirty="0">
              <a:solidFill>
                <a:schemeClr val="tx1"/>
              </a:solidFill>
            </a:rPr>
            <a:t>Demander au sous-groupe 2 (autorité compétente) de formuler une autorisation verbale détaillée</a:t>
          </a:r>
          <a:endParaRPr lang="en-US" sz="1700" dirty="0">
            <a:solidFill>
              <a:schemeClr val="tx1"/>
            </a:solidFill>
          </a:endParaRPr>
        </a:p>
      </dgm:t>
    </dgm:pt>
    <dgm:pt modelId="{B2BB317F-9F1C-4CBE-9C2C-7CB343168899}" type="sibTrans" cxnId="{1EBAD909-B18F-4334-89E5-5E955B8F7190}">
      <dgm:prSet custT="1"/>
      <dgm:spPr/>
      <dgm:t>
        <a:bodyPr/>
        <a:lstStyle/>
        <a:p>
          <a:endParaRPr lang="en-US" sz="1600"/>
        </a:p>
      </dgm:t>
    </dgm:pt>
    <dgm:pt modelId="{3FEBFEA4-F396-4534-B158-606342CB84CC}" type="parTrans" cxnId="{1EBAD909-B18F-4334-89E5-5E955B8F7190}">
      <dgm:prSet/>
      <dgm:spPr/>
      <dgm:t>
        <a:bodyPr/>
        <a:lstStyle/>
        <a:p>
          <a:endParaRPr lang="en-US" sz="1600"/>
        </a:p>
      </dgm:t>
    </dgm:pt>
    <dgm:pt modelId="{7B1F2C66-9AFA-4368-ABEE-407FF557EE60}">
      <dgm:prSet custT="1"/>
      <dgm:spPr/>
      <dgm:t>
        <a:bodyPr/>
        <a:lstStyle/>
        <a:p>
          <a:pPr algn="l"/>
          <a:r>
            <a:rPr lang="fr-FR" sz="1700" dirty="0">
              <a:solidFill>
                <a:schemeClr val="tx1"/>
              </a:solidFill>
            </a:rPr>
            <a:t>Demander au sous-groupe 1 (autorité compétente) de formuler une autorisation verbale détaillée</a:t>
          </a:r>
          <a:endParaRPr lang="en-US" sz="1700" dirty="0"/>
        </a:p>
      </dgm:t>
    </dgm:pt>
    <dgm:pt modelId="{759F26C6-83A6-415A-A1B3-F484AB36373A}" type="parTrans" cxnId="{0C5EDBCD-8D78-4999-9D4E-AA89AB97CE60}">
      <dgm:prSet/>
      <dgm:spPr/>
      <dgm:t>
        <a:bodyPr/>
        <a:lstStyle/>
        <a:p>
          <a:endParaRPr lang="en-US" sz="1600"/>
        </a:p>
      </dgm:t>
    </dgm:pt>
    <dgm:pt modelId="{1D582044-8EF8-4BAA-A6B9-4388C837B75F}" type="sibTrans" cxnId="{0C5EDBCD-8D78-4999-9D4E-AA89AB97CE60}">
      <dgm:prSet/>
      <dgm:spPr/>
      <dgm:t>
        <a:bodyPr/>
        <a:lstStyle/>
        <a:p>
          <a:endParaRPr lang="en-US" sz="1600"/>
        </a:p>
      </dgm:t>
    </dgm:pt>
    <dgm:pt modelId="{288BA70A-2942-43EE-A321-17E44298B772}" type="pres">
      <dgm:prSet presAssocID="{CA2792A3-98CC-48EA-8335-72B5CEDF5693}" presName="outerComposite" presStyleCnt="0">
        <dgm:presLayoutVars>
          <dgm:chMax val="5"/>
          <dgm:dir/>
          <dgm:resizeHandles val="exact"/>
        </dgm:presLayoutVars>
      </dgm:prSet>
      <dgm:spPr/>
    </dgm:pt>
    <dgm:pt modelId="{DE14C399-9EB8-4587-8F73-7B378AD6A438}" type="pres">
      <dgm:prSet presAssocID="{CA2792A3-98CC-48EA-8335-72B5CEDF5693}" presName="dummyMaxCanvas" presStyleCnt="0">
        <dgm:presLayoutVars/>
      </dgm:prSet>
      <dgm:spPr/>
    </dgm:pt>
    <dgm:pt modelId="{8445A572-91B8-4487-9A3B-B78805B6210B}" type="pres">
      <dgm:prSet presAssocID="{CA2792A3-98CC-48EA-8335-72B5CEDF5693}" presName="FourNodes_1" presStyleLbl="node1" presStyleIdx="0" presStyleCnt="4">
        <dgm:presLayoutVars>
          <dgm:bulletEnabled val="1"/>
        </dgm:presLayoutVars>
      </dgm:prSet>
      <dgm:spPr/>
    </dgm:pt>
    <dgm:pt modelId="{313C4074-E2B1-42DB-869E-9588153A7F85}" type="pres">
      <dgm:prSet presAssocID="{CA2792A3-98CC-48EA-8335-72B5CEDF5693}" presName="FourNodes_2" presStyleLbl="node1" presStyleIdx="1" presStyleCnt="4">
        <dgm:presLayoutVars>
          <dgm:bulletEnabled val="1"/>
        </dgm:presLayoutVars>
      </dgm:prSet>
      <dgm:spPr/>
    </dgm:pt>
    <dgm:pt modelId="{32D70419-7725-40FA-A6ED-EF81D827E355}" type="pres">
      <dgm:prSet presAssocID="{CA2792A3-98CC-48EA-8335-72B5CEDF5693}" presName="FourNodes_3" presStyleLbl="node1" presStyleIdx="2" presStyleCnt="4">
        <dgm:presLayoutVars>
          <dgm:bulletEnabled val="1"/>
        </dgm:presLayoutVars>
      </dgm:prSet>
      <dgm:spPr/>
    </dgm:pt>
    <dgm:pt modelId="{BC32EA12-D1E4-4D09-BDE6-BB651D97355D}" type="pres">
      <dgm:prSet presAssocID="{CA2792A3-98CC-48EA-8335-72B5CEDF5693}" presName="FourNodes_4" presStyleLbl="node1" presStyleIdx="3" presStyleCnt="4">
        <dgm:presLayoutVars>
          <dgm:bulletEnabled val="1"/>
        </dgm:presLayoutVars>
      </dgm:prSet>
      <dgm:spPr/>
    </dgm:pt>
    <dgm:pt modelId="{662DD5F8-77A7-4276-A0A3-1E8943E6E0FE}" type="pres">
      <dgm:prSet presAssocID="{CA2792A3-98CC-48EA-8335-72B5CEDF5693}" presName="FourConn_1-2" presStyleLbl="fgAccFollowNode1" presStyleIdx="0" presStyleCnt="3">
        <dgm:presLayoutVars>
          <dgm:bulletEnabled val="1"/>
        </dgm:presLayoutVars>
      </dgm:prSet>
      <dgm:spPr/>
    </dgm:pt>
    <dgm:pt modelId="{30672FD5-679A-4FED-B854-28F66DBAC5A4}" type="pres">
      <dgm:prSet presAssocID="{CA2792A3-98CC-48EA-8335-72B5CEDF5693}" presName="FourConn_2-3" presStyleLbl="fgAccFollowNode1" presStyleIdx="1" presStyleCnt="3">
        <dgm:presLayoutVars>
          <dgm:bulletEnabled val="1"/>
        </dgm:presLayoutVars>
      </dgm:prSet>
      <dgm:spPr/>
    </dgm:pt>
    <dgm:pt modelId="{DC2F8D8A-3258-462D-9D0E-23B6F484FF05}" type="pres">
      <dgm:prSet presAssocID="{CA2792A3-98CC-48EA-8335-72B5CEDF5693}" presName="FourConn_3-4" presStyleLbl="fgAccFollowNode1" presStyleIdx="2" presStyleCnt="3">
        <dgm:presLayoutVars>
          <dgm:bulletEnabled val="1"/>
        </dgm:presLayoutVars>
      </dgm:prSet>
      <dgm:spPr/>
    </dgm:pt>
    <dgm:pt modelId="{9D889C6D-D048-42D7-96C3-1FA6C3DB0727}" type="pres">
      <dgm:prSet presAssocID="{CA2792A3-98CC-48EA-8335-72B5CEDF5693}" presName="FourNodes_1_text" presStyleLbl="node1" presStyleIdx="3" presStyleCnt="4">
        <dgm:presLayoutVars>
          <dgm:bulletEnabled val="1"/>
        </dgm:presLayoutVars>
      </dgm:prSet>
      <dgm:spPr/>
    </dgm:pt>
    <dgm:pt modelId="{917BD8F7-53BC-4FF9-9AF8-A4008FF56CD5}" type="pres">
      <dgm:prSet presAssocID="{CA2792A3-98CC-48EA-8335-72B5CEDF5693}" presName="FourNodes_2_text" presStyleLbl="node1" presStyleIdx="3" presStyleCnt="4">
        <dgm:presLayoutVars>
          <dgm:bulletEnabled val="1"/>
        </dgm:presLayoutVars>
      </dgm:prSet>
      <dgm:spPr/>
    </dgm:pt>
    <dgm:pt modelId="{51074364-2985-4E20-A472-DB6B1730E56E}" type="pres">
      <dgm:prSet presAssocID="{CA2792A3-98CC-48EA-8335-72B5CEDF5693}" presName="FourNodes_3_text" presStyleLbl="node1" presStyleIdx="3" presStyleCnt="4">
        <dgm:presLayoutVars>
          <dgm:bulletEnabled val="1"/>
        </dgm:presLayoutVars>
      </dgm:prSet>
      <dgm:spPr/>
    </dgm:pt>
    <dgm:pt modelId="{AB6DEB24-1267-4843-9C3C-C9E645B06E4E}" type="pres">
      <dgm:prSet presAssocID="{CA2792A3-98CC-48EA-8335-72B5CEDF5693}" presName="FourNodes_4_text" presStyleLbl="node1" presStyleIdx="3" presStyleCnt="4">
        <dgm:presLayoutVars>
          <dgm:bulletEnabled val="1"/>
        </dgm:presLayoutVars>
      </dgm:prSet>
      <dgm:spPr/>
    </dgm:pt>
  </dgm:ptLst>
  <dgm:cxnLst>
    <dgm:cxn modelId="{1EBAD909-B18F-4334-89E5-5E955B8F7190}" srcId="{CA2792A3-98CC-48EA-8335-72B5CEDF5693}" destId="{13455E8D-81E7-4C8C-B53F-95987ABB59E8}" srcOrd="0" destOrd="0" parTransId="{3FEBFEA4-F396-4534-B158-606342CB84CC}" sibTransId="{B2BB317F-9F1C-4CBE-9C2C-7CB343168899}"/>
    <dgm:cxn modelId="{06DB670E-ED15-4DD2-9CAB-26BBFD436624}" type="presOf" srcId="{B2BB317F-9F1C-4CBE-9C2C-7CB343168899}" destId="{662DD5F8-77A7-4276-A0A3-1E8943E6E0FE}" srcOrd="0" destOrd="0" presId="urn:microsoft.com/office/officeart/2005/8/layout/vProcess5"/>
    <dgm:cxn modelId="{2792C715-10D6-4A93-9F68-8EF1C9F3055A}" type="presOf" srcId="{D634298B-7E84-4DE5-AA73-C4B2BE66446B}" destId="{DC2F8D8A-3258-462D-9D0E-23B6F484FF05}" srcOrd="0" destOrd="0" presId="urn:microsoft.com/office/officeart/2005/8/layout/vProcess5"/>
    <dgm:cxn modelId="{05FA4834-8E34-4F50-ABB7-991796A7042A}" type="presOf" srcId="{7B1F2C66-9AFA-4368-ABEE-407FF557EE60}" destId="{BC32EA12-D1E4-4D09-BDE6-BB651D97355D}" srcOrd="0" destOrd="0" presId="urn:microsoft.com/office/officeart/2005/8/layout/vProcess5"/>
    <dgm:cxn modelId="{FCDAEA36-2D78-4DC6-9ED4-2136F077BA0D}" type="presOf" srcId="{2EFD1FDE-365A-498D-BFC1-671747A3CCAE}" destId="{51074364-2985-4E20-A472-DB6B1730E56E}" srcOrd="1" destOrd="0" presId="urn:microsoft.com/office/officeart/2005/8/layout/vProcess5"/>
    <dgm:cxn modelId="{865D0F5B-2E60-471A-A38F-55E1C6EE9D37}" srcId="{CA2792A3-98CC-48EA-8335-72B5CEDF5693}" destId="{92193974-31B8-40B7-924C-6EB43A649076}" srcOrd="1" destOrd="0" parTransId="{9E6A763B-787B-4FA3-A5F6-C3BBF8A9B2ED}" sibTransId="{00B8580E-FF2C-4353-9F3C-DD7082118DC5}"/>
    <dgm:cxn modelId="{5C9BC363-50E0-4C72-8EC2-6F6A357F9071}" srcId="{CA2792A3-98CC-48EA-8335-72B5CEDF5693}" destId="{2EFD1FDE-365A-498D-BFC1-671747A3CCAE}" srcOrd="2" destOrd="0" parTransId="{7C80833D-EFDB-46AA-AF74-88F1C38E70C2}" sibTransId="{D634298B-7E84-4DE5-AA73-C4B2BE66446B}"/>
    <dgm:cxn modelId="{901F0A49-093E-4B2B-9124-0E9DB7CD3535}" type="presOf" srcId="{92193974-31B8-40B7-924C-6EB43A649076}" destId="{313C4074-E2B1-42DB-869E-9588153A7F85}" srcOrd="0" destOrd="0" presId="urn:microsoft.com/office/officeart/2005/8/layout/vProcess5"/>
    <dgm:cxn modelId="{9821B76C-CB30-4D1A-8B76-FE033530E493}" type="presOf" srcId="{7B1F2C66-9AFA-4368-ABEE-407FF557EE60}" destId="{AB6DEB24-1267-4843-9C3C-C9E645B06E4E}" srcOrd="1" destOrd="0" presId="urn:microsoft.com/office/officeart/2005/8/layout/vProcess5"/>
    <dgm:cxn modelId="{FDF25082-2CAE-4E1C-AED2-75B98B345D6B}" type="presOf" srcId="{00B8580E-FF2C-4353-9F3C-DD7082118DC5}" destId="{30672FD5-679A-4FED-B854-28F66DBAC5A4}" srcOrd="0" destOrd="0" presId="urn:microsoft.com/office/officeart/2005/8/layout/vProcess5"/>
    <dgm:cxn modelId="{7C05F284-F069-4B24-B9A7-6A1D13791E9B}" type="presOf" srcId="{13455E8D-81E7-4C8C-B53F-95987ABB59E8}" destId="{8445A572-91B8-4487-9A3B-B78805B6210B}" srcOrd="0" destOrd="0" presId="urn:microsoft.com/office/officeart/2005/8/layout/vProcess5"/>
    <dgm:cxn modelId="{93E48DC7-6199-47C0-8744-CAA1DA594576}" type="presOf" srcId="{13455E8D-81E7-4C8C-B53F-95987ABB59E8}" destId="{9D889C6D-D048-42D7-96C3-1FA6C3DB0727}" srcOrd="1" destOrd="0" presId="urn:microsoft.com/office/officeart/2005/8/layout/vProcess5"/>
    <dgm:cxn modelId="{0C5EDBCD-8D78-4999-9D4E-AA89AB97CE60}" srcId="{CA2792A3-98CC-48EA-8335-72B5CEDF5693}" destId="{7B1F2C66-9AFA-4368-ABEE-407FF557EE60}" srcOrd="3" destOrd="0" parTransId="{759F26C6-83A6-415A-A1B3-F484AB36373A}" sibTransId="{1D582044-8EF8-4BAA-A6B9-4388C837B75F}"/>
    <dgm:cxn modelId="{765F58DC-9F39-4927-8740-C80FD5C5A2E2}" type="presOf" srcId="{CA2792A3-98CC-48EA-8335-72B5CEDF5693}" destId="{288BA70A-2942-43EE-A321-17E44298B772}" srcOrd="0" destOrd="0" presId="urn:microsoft.com/office/officeart/2005/8/layout/vProcess5"/>
    <dgm:cxn modelId="{298ADAE7-7E11-42BE-A6C4-76F15C7BAED2}" type="presOf" srcId="{92193974-31B8-40B7-924C-6EB43A649076}" destId="{917BD8F7-53BC-4FF9-9AF8-A4008FF56CD5}" srcOrd="1" destOrd="0" presId="urn:microsoft.com/office/officeart/2005/8/layout/vProcess5"/>
    <dgm:cxn modelId="{2E688FF0-8210-4B5A-90F5-77CE6DB20302}" type="presOf" srcId="{2EFD1FDE-365A-498D-BFC1-671747A3CCAE}" destId="{32D70419-7725-40FA-A6ED-EF81D827E355}" srcOrd="0" destOrd="0" presId="urn:microsoft.com/office/officeart/2005/8/layout/vProcess5"/>
    <dgm:cxn modelId="{810C307B-AE35-487A-96CF-ACA7714A73C1}" type="presParOf" srcId="{288BA70A-2942-43EE-A321-17E44298B772}" destId="{DE14C399-9EB8-4587-8F73-7B378AD6A438}" srcOrd="0" destOrd="0" presId="urn:microsoft.com/office/officeart/2005/8/layout/vProcess5"/>
    <dgm:cxn modelId="{19138268-E769-4B40-9873-F78C2B49F9FE}" type="presParOf" srcId="{288BA70A-2942-43EE-A321-17E44298B772}" destId="{8445A572-91B8-4487-9A3B-B78805B6210B}" srcOrd="1" destOrd="0" presId="urn:microsoft.com/office/officeart/2005/8/layout/vProcess5"/>
    <dgm:cxn modelId="{9DE24FB2-5C8D-4C8E-8610-1ECECDB95F82}" type="presParOf" srcId="{288BA70A-2942-43EE-A321-17E44298B772}" destId="{313C4074-E2B1-42DB-869E-9588153A7F85}" srcOrd="2" destOrd="0" presId="urn:microsoft.com/office/officeart/2005/8/layout/vProcess5"/>
    <dgm:cxn modelId="{BA59F391-4B83-419E-B072-8709FAE7364B}" type="presParOf" srcId="{288BA70A-2942-43EE-A321-17E44298B772}" destId="{32D70419-7725-40FA-A6ED-EF81D827E355}" srcOrd="3" destOrd="0" presId="urn:microsoft.com/office/officeart/2005/8/layout/vProcess5"/>
    <dgm:cxn modelId="{CEB66CE5-E06E-4EB1-AE56-1A22956A73B4}" type="presParOf" srcId="{288BA70A-2942-43EE-A321-17E44298B772}" destId="{BC32EA12-D1E4-4D09-BDE6-BB651D97355D}" srcOrd="4" destOrd="0" presId="urn:microsoft.com/office/officeart/2005/8/layout/vProcess5"/>
    <dgm:cxn modelId="{F94AF2BA-E8C3-4365-A0E2-C33350D87118}" type="presParOf" srcId="{288BA70A-2942-43EE-A321-17E44298B772}" destId="{662DD5F8-77A7-4276-A0A3-1E8943E6E0FE}" srcOrd="5" destOrd="0" presId="urn:microsoft.com/office/officeart/2005/8/layout/vProcess5"/>
    <dgm:cxn modelId="{1F8320EA-7B20-4D8B-AE7B-C73BAA1CC098}" type="presParOf" srcId="{288BA70A-2942-43EE-A321-17E44298B772}" destId="{30672FD5-679A-4FED-B854-28F66DBAC5A4}" srcOrd="6" destOrd="0" presId="urn:microsoft.com/office/officeart/2005/8/layout/vProcess5"/>
    <dgm:cxn modelId="{48596AD9-CBC5-4E73-8E33-179E3B7B0361}" type="presParOf" srcId="{288BA70A-2942-43EE-A321-17E44298B772}" destId="{DC2F8D8A-3258-462D-9D0E-23B6F484FF05}" srcOrd="7" destOrd="0" presId="urn:microsoft.com/office/officeart/2005/8/layout/vProcess5"/>
    <dgm:cxn modelId="{89FAAAAD-D524-43E3-B75A-C16418595ED1}" type="presParOf" srcId="{288BA70A-2942-43EE-A321-17E44298B772}" destId="{9D889C6D-D048-42D7-96C3-1FA6C3DB0727}" srcOrd="8" destOrd="0" presId="urn:microsoft.com/office/officeart/2005/8/layout/vProcess5"/>
    <dgm:cxn modelId="{32A29D53-E7A2-4590-8754-67D4F6DD7C94}" type="presParOf" srcId="{288BA70A-2942-43EE-A321-17E44298B772}" destId="{917BD8F7-53BC-4FF9-9AF8-A4008FF56CD5}" srcOrd="9" destOrd="0" presId="urn:microsoft.com/office/officeart/2005/8/layout/vProcess5"/>
    <dgm:cxn modelId="{775E7082-49A7-45A8-8572-A7CD24F6861E}" type="presParOf" srcId="{288BA70A-2942-43EE-A321-17E44298B772}" destId="{51074364-2985-4E20-A472-DB6B1730E56E}" srcOrd="10" destOrd="0" presId="urn:microsoft.com/office/officeart/2005/8/layout/vProcess5"/>
    <dgm:cxn modelId="{DCB1D5EA-F1DC-424F-BC72-D3C417E39E76}" type="presParOf" srcId="{288BA70A-2942-43EE-A321-17E44298B772}" destId="{AB6DEB24-1267-4843-9C3C-C9E645B06E4E}" srcOrd="11"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39922A-95CE-48DA-9CF4-EF6C8BF45F3F}">
      <dsp:nvSpPr>
        <dsp:cNvPr id="0" name=""/>
        <dsp:cNvSpPr/>
      </dsp:nvSpPr>
      <dsp:spPr>
        <a:xfrm>
          <a:off x="0" y="0"/>
          <a:ext cx="4514928" cy="62845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solidFill>
                <a:schemeClr val="tx1"/>
              </a:solidFill>
            </a:rPr>
            <a:t>Répartir les participants en groupes de 4</a:t>
          </a:r>
          <a:endParaRPr lang="en-US" sz="1700" kern="1200" dirty="0">
            <a:solidFill>
              <a:schemeClr val="tx1"/>
            </a:solidFill>
          </a:endParaRPr>
        </a:p>
      </dsp:txBody>
      <dsp:txXfrm>
        <a:off x="18407" y="18407"/>
        <a:ext cx="3763243" cy="591643"/>
      </dsp:txXfrm>
    </dsp:sp>
    <dsp:sp modelId="{7C64CE0A-A6E5-4987-9430-A72612FE1215}">
      <dsp:nvSpPr>
        <dsp:cNvPr id="0" name=""/>
        <dsp:cNvSpPr/>
      </dsp:nvSpPr>
      <dsp:spPr>
        <a:xfrm>
          <a:off x="337153" y="715743"/>
          <a:ext cx="4514928" cy="628457"/>
        </a:xfrm>
        <a:prstGeom prst="roundRect">
          <a:avLst>
            <a:gd name="adj" fmla="val 10000"/>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solidFill>
                <a:schemeClr val="tx1"/>
              </a:solidFill>
            </a:rPr>
            <a:t>Diviser chaque groupe en 2 sous-groupes de 2 participants</a:t>
          </a:r>
          <a:endParaRPr lang="en-US" sz="1700" kern="1200" dirty="0">
            <a:solidFill>
              <a:schemeClr val="tx1"/>
            </a:solidFill>
          </a:endParaRPr>
        </a:p>
      </dsp:txBody>
      <dsp:txXfrm>
        <a:off x="355560" y="734150"/>
        <a:ext cx="3732463" cy="591643"/>
      </dsp:txXfrm>
    </dsp:sp>
    <dsp:sp modelId="{68BA073B-CCD6-4677-BA91-A9F487572368}">
      <dsp:nvSpPr>
        <dsp:cNvPr id="0" name=""/>
        <dsp:cNvSpPr/>
      </dsp:nvSpPr>
      <dsp:spPr>
        <a:xfrm>
          <a:off x="674307" y="1431486"/>
          <a:ext cx="4514928" cy="628457"/>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solidFill>
                <a:schemeClr val="tx1"/>
              </a:solidFill>
            </a:rPr>
            <a:t>Sous-groupe 1 : demandeur</a:t>
          </a:r>
          <a:br>
            <a:rPr lang="fr-FR" sz="1700" kern="1200" dirty="0">
              <a:solidFill>
                <a:schemeClr val="tx1"/>
              </a:solidFill>
            </a:rPr>
          </a:br>
          <a:r>
            <a:rPr lang="fr-FR" sz="1700" kern="1200" dirty="0">
              <a:solidFill>
                <a:schemeClr val="tx1"/>
              </a:solidFill>
            </a:rPr>
            <a:t>Sous-groupe 2 : autorité compétente </a:t>
          </a:r>
          <a:endParaRPr lang="en-US" sz="1700" kern="1200" dirty="0">
            <a:solidFill>
              <a:schemeClr val="tx1"/>
            </a:solidFill>
          </a:endParaRPr>
        </a:p>
      </dsp:txBody>
      <dsp:txXfrm>
        <a:off x="692714" y="1449893"/>
        <a:ext cx="3732463" cy="591643"/>
      </dsp:txXfrm>
    </dsp:sp>
    <dsp:sp modelId="{D7F3AEA7-009A-441C-9186-4ABDD3AB7AD6}">
      <dsp:nvSpPr>
        <dsp:cNvPr id="0" name=""/>
        <dsp:cNvSpPr/>
      </dsp:nvSpPr>
      <dsp:spPr>
        <a:xfrm>
          <a:off x="1011461" y="2147229"/>
          <a:ext cx="4514928" cy="628457"/>
        </a:xfrm>
        <a:prstGeom prst="roundRect">
          <a:avLst>
            <a:gd name="adj" fmla="val 10000"/>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fr-FR" sz="1700" kern="1200" dirty="0">
              <a:solidFill>
                <a:schemeClr val="tx1"/>
              </a:solidFill>
            </a:rPr>
            <a:t>Remettre un copie de la demande de saisie de données aux 2 sous-groupes</a:t>
          </a:r>
          <a:endParaRPr lang="en-US" sz="1700" kern="1200" dirty="0">
            <a:solidFill>
              <a:schemeClr val="tx1"/>
            </a:solidFill>
          </a:endParaRPr>
        </a:p>
      </dsp:txBody>
      <dsp:txXfrm>
        <a:off x="1029868" y="2165636"/>
        <a:ext cx="3732463" cy="591643"/>
      </dsp:txXfrm>
    </dsp:sp>
    <dsp:sp modelId="{D518109D-FBB8-4C41-8E42-5289D4555D1B}">
      <dsp:nvSpPr>
        <dsp:cNvPr id="0" name=""/>
        <dsp:cNvSpPr/>
      </dsp:nvSpPr>
      <dsp:spPr>
        <a:xfrm>
          <a:off x="1348614" y="2862972"/>
          <a:ext cx="4514928" cy="628457"/>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fr-FR" sz="1700" kern="1200" dirty="0">
              <a:solidFill>
                <a:schemeClr val="tx1"/>
              </a:solidFill>
            </a:rPr>
            <a:t>Laisser aux sous-groupes le temps de tenir une audience sur la demande</a:t>
          </a:r>
          <a:endParaRPr lang="en-US" sz="1700" kern="1200" dirty="0">
            <a:solidFill>
              <a:schemeClr val="tx1"/>
            </a:solidFill>
          </a:endParaRPr>
        </a:p>
      </dsp:txBody>
      <dsp:txXfrm>
        <a:off x="1367021" y="2881379"/>
        <a:ext cx="3732463" cy="591643"/>
      </dsp:txXfrm>
    </dsp:sp>
    <dsp:sp modelId="{3DAB8160-BEC5-4189-B5FC-B433CC6373C4}">
      <dsp:nvSpPr>
        <dsp:cNvPr id="0" name=""/>
        <dsp:cNvSpPr/>
      </dsp:nvSpPr>
      <dsp:spPr>
        <a:xfrm>
          <a:off x="4106430" y="459123"/>
          <a:ext cx="408497" cy="408497"/>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198342" y="459123"/>
        <a:ext cx="224673" cy="307394"/>
      </dsp:txXfrm>
    </dsp:sp>
    <dsp:sp modelId="{A9F38C27-5A53-4EDB-9B48-69560A99E5AF}">
      <dsp:nvSpPr>
        <dsp:cNvPr id="0" name=""/>
        <dsp:cNvSpPr/>
      </dsp:nvSpPr>
      <dsp:spPr>
        <a:xfrm>
          <a:off x="4443584" y="1174866"/>
          <a:ext cx="408497" cy="408497"/>
        </a:xfrm>
        <a:prstGeom prst="downArrow">
          <a:avLst>
            <a:gd name="adj1" fmla="val 55000"/>
            <a:gd name="adj2" fmla="val 45000"/>
          </a:avLst>
        </a:prstGeom>
        <a:solidFill>
          <a:schemeClr val="accent5">
            <a:tint val="40000"/>
            <a:alpha val="90000"/>
            <a:hueOff val="-3580161"/>
            <a:satOff val="16084"/>
            <a:lumOff val="1106"/>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535496" y="1174866"/>
        <a:ext cx="224673" cy="307394"/>
      </dsp:txXfrm>
    </dsp:sp>
    <dsp:sp modelId="{63350FC2-B63F-4F6C-98D1-A821852393E9}">
      <dsp:nvSpPr>
        <dsp:cNvPr id="0" name=""/>
        <dsp:cNvSpPr/>
      </dsp:nvSpPr>
      <dsp:spPr>
        <a:xfrm>
          <a:off x="4780738" y="1880135"/>
          <a:ext cx="408497" cy="408497"/>
        </a:xfrm>
        <a:prstGeom prst="downArrow">
          <a:avLst>
            <a:gd name="adj1" fmla="val 55000"/>
            <a:gd name="adj2" fmla="val 45000"/>
          </a:avLst>
        </a:prstGeom>
        <a:solidFill>
          <a:schemeClr val="accent5">
            <a:tint val="40000"/>
            <a:alpha val="90000"/>
            <a:hueOff val="-7160321"/>
            <a:satOff val="32169"/>
            <a:lumOff val="2211"/>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872650" y="1880135"/>
        <a:ext cx="224673" cy="307394"/>
      </dsp:txXfrm>
    </dsp:sp>
    <dsp:sp modelId="{250DE909-D4ED-437B-BDFE-AE9B1546A816}">
      <dsp:nvSpPr>
        <dsp:cNvPr id="0" name=""/>
        <dsp:cNvSpPr/>
      </dsp:nvSpPr>
      <dsp:spPr>
        <a:xfrm>
          <a:off x="5117891" y="2602861"/>
          <a:ext cx="408497" cy="408497"/>
        </a:xfrm>
        <a:prstGeom prst="downArrow">
          <a:avLst>
            <a:gd name="adj1" fmla="val 55000"/>
            <a:gd name="adj2" fmla="val 45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5209803" y="2602861"/>
        <a:ext cx="224673" cy="3073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45A572-91B8-4487-9A3B-B78805B6210B}">
      <dsp:nvSpPr>
        <dsp:cNvPr id="0" name=""/>
        <dsp:cNvSpPr/>
      </dsp:nvSpPr>
      <dsp:spPr>
        <a:xfrm>
          <a:off x="0" y="0"/>
          <a:ext cx="4551330" cy="66153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solidFill>
                <a:schemeClr val="tx1"/>
              </a:solidFill>
            </a:rPr>
            <a:t>Demander au sous-groupe 2 (autorité compétente) de formuler une autorisation verbale détaillée</a:t>
          </a:r>
          <a:endParaRPr lang="en-US" sz="1700" kern="1200" dirty="0">
            <a:solidFill>
              <a:schemeClr val="tx1"/>
            </a:solidFill>
          </a:endParaRPr>
        </a:p>
      </dsp:txBody>
      <dsp:txXfrm>
        <a:off x="19376" y="19376"/>
        <a:ext cx="3781583" cy="622782"/>
      </dsp:txXfrm>
    </dsp:sp>
    <dsp:sp modelId="{313C4074-E2B1-42DB-869E-9588153A7F85}">
      <dsp:nvSpPr>
        <dsp:cNvPr id="0" name=""/>
        <dsp:cNvSpPr/>
      </dsp:nvSpPr>
      <dsp:spPr>
        <a:xfrm>
          <a:off x="381173" y="781812"/>
          <a:ext cx="4551330" cy="661534"/>
        </a:xfrm>
        <a:prstGeom prst="roundRect">
          <a:avLst>
            <a:gd name="adj" fmla="val 10000"/>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solidFill>
                <a:schemeClr val="tx1"/>
              </a:solidFill>
            </a:rPr>
            <a:t>Demander au sous-groupe 1 et au sous-groupe 2 d'échanger les rôles</a:t>
          </a:r>
          <a:endParaRPr lang="en-US" sz="1700" kern="1200" dirty="0">
            <a:solidFill>
              <a:schemeClr val="tx1"/>
            </a:solidFill>
          </a:endParaRPr>
        </a:p>
      </dsp:txBody>
      <dsp:txXfrm>
        <a:off x="400549" y="801188"/>
        <a:ext cx="3701407" cy="622782"/>
      </dsp:txXfrm>
    </dsp:sp>
    <dsp:sp modelId="{32D70419-7725-40FA-A6ED-EF81D827E355}">
      <dsp:nvSpPr>
        <dsp:cNvPr id="0" name=""/>
        <dsp:cNvSpPr/>
      </dsp:nvSpPr>
      <dsp:spPr>
        <a:xfrm>
          <a:off x="756658" y="1563625"/>
          <a:ext cx="4551330" cy="661534"/>
        </a:xfrm>
        <a:prstGeom prst="roundRect">
          <a:avLst>
            <a:gd name="adj" fmla="val 10000"/>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solidFill>
                <a:schemeClr val="tx1"/>
              </a:solidFill>
            </a:rPr>
            <a:t>Laisser aux sous-groupes le temps de tenir une audience sur la demande</a:t>
          </a:r>
          <a:endParaRPr lang="en-US" sz="1700" kern="1200" dirty="0">
            <a:solidFill>
              <a:schemeClr val="tx1"/>
            </a:solidFill>
          </a:endParaRPr>
        </a:p>
      </dsp:txBody>
      <dsp:txXfrm>
        <a:off x="776034" y="1583001"/>
        <a:ext cx="3707096" cy="622782"/>
      </dsp:txXfrm>
    </dsp:sp>
    <dsp:sp modelId="{BC32EA12-D1E4-4D09-BDE6-BB651D97355D}">
      <dsp:nvSpPr>
        <dsp:cNvPr id="0" name=""/>
        <dsp:cNvSpPr/>
      </dsp:nvSpPr>
      <dsp:spPr>
        <a:xfrm>
          <a:off x="1137832" y="2345438"/>
          <a:ext cx="4551330" cy="661534"/>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solidFill>
                <a:schemeClr val="tx1"/>
              </a:solidFill>
            </a:rPr>
            <a:t>Demander au sous-groupe 1 (autorité compétente) de formuler une autorisation verbale détaillée</a:t>
          </a:r>
          <a:endParaRPr lang="en-US" sz="1700" kern="1200" dirty="0"/>
        </a:p>
      </dsp:txBody>
      <dsp:txXfrm>
        <a:off x="1157208" y="2364814"/>
        <a:ext cx="3701407" cy="622782"/>
      </dsp:txXfrm>
    </dsp:sp>
    <dsp:sp modelId="{662DD5F8-77A7-4276-A0A3-1E8943E6E0FE}">
      <dsp:nvSpPr>
        <dsp:cNvPr id="0" name=""/>
        <dsp:cNvSpPr/>
      </dsp:nvSpPr>
      <dsp:spPr>
        <a:xfrm>
          <a:off x="4121333" y="506674"/>
          <a:ext cx="429997" cy="429997"/>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218082" y="506674"/>
        <a:ext cx="236499" cy="323573"/>
      </dsp:txXfrm>
    </dsp:sp>
    <dsp:sp modelId="{30672FD5-679A-4FED-B854-28F66DBAC5A4}">
      <dsp:nvSpPr>
        <dsp:cNvPr id="0" name=""/>
        <dsp:cNvSpPr/>
      </dsp:nvSpPr>
      <dsp:spPr>
        <a:xfrm>
          <a:off x="4502507" y="1288487"/>
          <a:ext cx="429997" cy="429997"/>
        </a:xfrm>
        <a:prstGeom prst="downArrow">
          <a:avLst>
            <a:gd name="adj1" fmla="val 55000"/>
            <a:gd name="adj2" fmla="val 45000"/>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599256" y="1288487"/>
        <a:ext cx="236499" cy="323573"/>
      </dsp:txXfrm>
    </dsp:sp>
    <dsp:sp modelId="{DC2F8D8A-3258-462D-9D0E-23B6F484FF05}">
      <dsp:nvSpPr>
        <dsp:cNvPr id="0" name=""/>
        <dsp:cNvSpPr/>
      </dsp:nvSpPr>
      <dsp:spPr>
        <a:xfrm>
          <a:off x="4877991" y="2070300"/>
          <a:ext cx="429997" cy="429997"/>
        </a:xfrm>
        <a:prstGeom prst="downArrow">
          <a:avLst>
            <a:gd name="adj1" fmla="val 55000"/>
            <a:gd name="adj2" fmla="val 45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974740" y="2070300"/>
        <a:ext cx="236499" cy="32357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FE402AF9-38BC-454A-8B20-2332636C225D}" type="datetime1">
              <a:rPr lang="en-US"/>
              <a:pPr>
                <a:defRPr/>
              </a:pPr>
              <a:t>5/30/2018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583AB4B8-9EA7-4273-BFA1-2CBA13B2D04E}" type="slidenum">
              <a:rPr lang="en-US" altLang="en-US"/>
              <a:pPr>
                <a:defRPr/>
              </a:pPr>
              <a:t>‹N°›</a:t>
            </a:fld>
            <a:endParaRPr lang="en-US" altLang="en-US" dirty="0"/>
          </a:p>
        </p:txBody>
      </p:sp>
    </p:spTree>
    <p:extLst>
      <p:ext uri="{BB962C8B-B14F-4D97-AF65-F5344CB8AC3E}">
        <p14:creationId xmlns:p14="http://schemas.microsoft.com/office/powerpoint/2010/main" val="27007785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6EBA37-1158-4D0B-B535-54F6D7618C38}" type="slidenum">
              <a:rPr lang="en-US" altLang="en-US" smtClean="0"/>
              <a:pPr>
                <a:spcBef>
                  <a:spcPct val="0"/>
                </a:spcBef>
              </a:pPr>
              <a:t>1</a:t>
            </a:fld>
            <a:endParaRPr lang="en-US" altLang="en-US"/>
          </a:p>
        </p:txBody>
      </p:sp>
    </p:spTree>
    <p:extLst>
      <p:ext uri="{BB962C8B-B14F-4D97-AF65-F5344CB8AC3E}">
        <p14:creationId xmlns:p14="http://schemas.microsoft.com/office/powerpoint/2010/main" val="4079605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dirty="0"/>
              <a:t>La diapositive présente la demande. Il est important que le formateur note que celle-ci doit être adaptée au droit national. En particulier, les infractions et les pouvoirs procéduraux correspondants dans le pays devraient être insérés avant l'exercice proprement dit.</a:t>
            </a:r>
          </a:p>
          <a:p>
            <a:endParaRPr lang="fr-FR" dirty="0"/>
          </a:p>
          <a:p>
            <a:r>
              <a:rPr lang="fr-FR" dirty="0"/>
              <a:t>La demande doit servir de base à l’exercice de simulation, puisqu'elle sera défendue par le demandeur et examinée par l'autorité compétente. Il sera donc utile pour les participants de lire la demande avec le formateur.</a:t>
            </a:r>
          </a:p>
          <a:p>
            <a:endParaRPr lang="fr-FR" dirty="0"/>
          </a:p>
          <a:p>
            <a:endParaRPr lang="en-US" baseline="0"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10</a:t>
            </a:fld>
            <a:endParaRPr lang="en-US" altLang="en-US">
              <a:latin typeface="Calibri" panose="020F0502020204030204" pitchFamily="34" charset="0"/>
            </a:endParaRPr>
          </a:p>
        </p:txBody>
      </p:sp>
    </p:spTree>
    <p:extLst>
      <p:ext uri="{BB962C8B-B14F-4D97-AF65-F5344CB8AC3E}">
        <p14:creationId xmlns:p14="http://schemas.microsoft.com/office/powerpoint/2010/main" val="621452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dirty="0"/>
              <a:t>Les diapositives énumèrent les intitulés des domaines traités par la demande. Il est inutile de passer en revue le contenu de chaque intitulé avec les participants, étant donné que ceux-ci en ont découvert le contenu de la demande pendant cet avant-dernier cours de la formation avancée. Le formateur doit être prêt à répondre à toutes les questions que les participants peuvent avoir concernant la demande.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11</a:t>
            </a:fld>
            <a:endParaRPr lang="en-US" altLang="en-US">
              <a:latin typeface="Calibri" panose="020F0502020204030204" pitchFamily="34" charset="0"/>
            </a:endParaRPr>
          </a:p>
        </p:txBody>
      </p:sp>
    </p:spTree>
    <p:extLst>
      <p:ext uri="{BB962C8B-B14F-4D97-AF65-F5344CB8AC3E}">
        <p14:creationId xmlns:p14="http://schemas.microsoft.com/office/powerpoint/2010/main" val="3931853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fr-FR" dirty="0"/>
              <a:t>Les diapositives énumèrent les intitulés des domaines traités par la demande. Il est inutile de passer en revue le contenu de chaque intitulé avec les participants, étant donné que ceux-ci en ont découvert le contenu de la demande pendant cet avant-dernier cours de la formation avancée. Le formateur doit être prêt à répondre à toutes les questions que les participants peuvent avoir concernant la demande. 	</a:t>
            </a:r>
          </a:p>
          <a:p>
            <a:endParaRPr lang="en-US"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12</a:t>
            </a:fld>
            <a:endParaRPr lang="en-US" altLang="en-US">
              <a:latin typeface="Calibri" panose="020F0502020204030204" pitchFamily="34" charset="0"/>
            </a:endParaRPr>
          </a:p>
        </p:txBody>
      </p:sp>
    </p:spTree>
    <p:extLst>
      <p:ext uri="{BB962C8B-B14F-4D97-AF65-F5344CB8AC3E}">
        <p14:creationId xmlns:p14="http://schemas.microsoft.com/office/powerpoint/2010/main" val="1534250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baseline="0" dirty="0"/>
              <a:t>Cette partie est consacrée au rôle du formateur. Elle est subdivisée en trois parties :</a:t>
            </a:r>
          </a:p>
          <a:p>
            <a:pPr marL="228600" indent="-228600">
              <a:buAutoNum type="arabicPeriod"/>
            </a:pPr>
            <a:r>
              <a:rPr lang="fr-FR" altLang="en-US" baseline="0" dirty="0"/>
              <a:t>le rôle du formateur avant l'exercice</a:t>
            </a:r>
          </a:p>
          <a:p>
            <a:pPr marL="228600" indent="-228600">
              <a:buAutoNum type="arabicPeriod"/>
            </a:pPr>
            <a:r>
              <a:rPr lang="fr-FR" altLang="en-US" baseline="0" dirty="0"/>
              <a:t>le rôle du formateur pendant l'exercice</a:t>
            </a:r>
          </a:p>
          <a:p>
            <a:pPr marL="228600" indent="-228600">
              <a:buAutoNum type="arabicPeriod"/>
            </a:pPr>
            <a:r>
              <a:rPr lang="fr-FR" altLang="en-US" baseline="0" dirty="0"/>
              <a:t>le rôle du formateur après l'exercice</a:t>
            </a:r>
            <a:endParaRPr lang="en-US" altLang="en-US" dirty="0"/>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13</a:t>
            </a:fld>
            <a:endParaRPr lang="en-US" altLang="en-US"/>
          </a:p>
        </p:txBody>
      </p:sp>
    </p:spTree>
    <p:extLst>
      <p:ext uri="{BB962C8B-B14F-4D97-AF65-F5344CB8AC3E}">
        <p14:creationId xmlns:p14="http://schemas.microsoft.com/office/powerpoint/2010/main" val="1563057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fr-FR" altLang="en-US" dirty="0"/>
              <a:t>La diapositive énumère les obligations du formateur avant l'exercice de simulation d'une audience :</a:t>
            </a:r>
            <a:endParaRPr lang="en-US" altLang="en-US" baseline="0" dirty="0"/>
          </a:p>
          <a:p>
            <a:pPr marL="228600" indent="-228600">
              <a:buAutoNum type="arabicPeriod"/>
            </a:pPr>
            <a:r>
              <a:rPr lang="fr-FR" altLang="en-US" baseline="0" dirty="0"/>
              <a:t>Expliquer le but de l'exercice : le formateur expliquera aux participants que l'exercice </a:t>
            </a:r>
            <a:r>
              <a:rPr lang="fr-FR" altLang="en-US" dirty="0"/>
              <a:t>de simulation </a:t>
            </a:r>
            <a:r>
              <a:rPr lang="fr-FR" altLang="en-US" baseline="0" dirty="0"/>
              <a:t>vise à les doter de compétences pratiques pour mener une audience. Ils auront notamment l'occasion de mettre en pratique les connaissances qu'ils ont acquises dans le cadre de la formation judiciaire de base et avancée et de recevoir un retour d'information. Le rôle de chaque sous-groupe devra également être clarifié.</a:t>
            </a:r>
            <a:r>
              <a:rPr lang="en-US" altLang="en-US" baseline="0" dirty="0"/>
              <a:t> </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fr-FR" altLang="en-US" baseline="0" dirty="0"/>
              <a:t>Expliquer ce qu'on attend des participants pendant la simulation de l'audience et </a:t>
            </a:r>
            <a:r>
              <a:rPr lang="fr-FR" altLang="sr-Latn-RS" sz="1200" dirty="0"/>
              <a:t>la procédure </a:t>
            </a:r>
            <a:r>
              <a:rPr lang="fr-FR" altLang="en-US" baseline="0" dirty="0"/>
              <a:t>: le formateur expliquera les rôles des participants pendant l'exercice </a:t>
            </a:r>
            <a:r>
              <a:rPr lang="fr-FR" altLang="en-US" dirty="0"/>
              <a:t>de simulation</a:t>
            </a:r>
            <a:r>
              <a:rPr lang="fr-FR" altLang="en-US" baseline="0" dirty="0"/>
              <a:t>, ainsi que la procédure à suivre (c.-à-d. examiner et présenter la demande, poser des questions et y répondre, délivrer les autorisations, inverser les rôles et répéter la procédure). </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fr-FR" altLang="sr-Latn-RS" sz="1200" dirty="0"/>
              <a:t>Prévoir une chronologie réaliste </a:t>
            </a:r>
            <a:r>
              <a:rPr lang="fr-FR" altLang="en-US" baseline="0" dirty="0"/>
              <a:t>pour l'audience : c'est important car les participants doivent savoir combien de temps ils ont pour argumenter la demande et préparer/lire l'ordonnance. Elle peut varier en fonction de la taille des groupes.</a:t>
            </a:r>
          </a:p>
          <a:p>
            <a:pPr marL="228600" indent="-228600">
              <a:buAutoNum type="arabicPeriod"/>
            </a:pPr>
            <a:r>
              <a:rPr lang="fr-FR" altLang="en-US" baseline="0" dirty="0"/>
              <a:t>La demande sera brièvement présentée aux participants, comme décrit dans la deuxième partie du module.</a:t>
            </a:r>
            <a:endParaRPr lang="en-US" altLang="en-US" baseline="0" dirty="0"/>
          </a:p>
          <a:p>
            <a:pPr marL="228600" indent="-228600">
              <a:buAutoNum type="arabicPeriod"/>
            </a:pPr>
            <a:endParaRPr lang="en-U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14</a:t>
            </a:fld>
            <a:endParaRPr lang="en-US" altLang="en-US"/>
          </a:p>
        </p:txBody>
      </p:sp>
    </p:spTree>
    <p:extLst>
      <p:ext uri="{BB962C8B-B14F-4D97-AF65-F5344CB8AC3E}">
        <p14:creationId xmlns:p14="http://schemas.microsoft.com/office/powerpoint/2010/main" val="3666378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fr-FR" altLang="en-US" dirty="0"/>
              <a:t>La diapositive explique le rôle du formateur pendant l'exercice de simulation</a:t>
            </a:r>
            <a:r>
              <a:rPr lang="en-US" altLang="en-US" baseline="0" dirty="0"/>
              <a:t>. </a:t>
            </a:r>
          </a:p>
          <a:p>
            <a:pPr marL="228600" indent="-228600">
              <a:buAutoNum type="arabicPeriod"/>
            </a:pPr>
            <a:r>
              <a:rPr lang="fr-FR" altLang="en-US" baseline="0" dirty="0"/>
              <a:t>Veiller à ce que tous les participants s'intéressent et participent activement à l'exercice : c'est important. Il peut arriver que tel participant ou tandem termine l'exercice de simulation de son côté, sans faire participer les autres membres du groupe. Bien que certains participants puissent prendre la tête du groupe, les autres doivent participer à l'exercice de simulation. </a:t>
            </a:r>
          </a:p>
          <a:p>
            <a:pPr marL="228600" indent="-228600">
              <a:buAutoNum type="arabicPeriod"/>
            </a:pPr>
            <a:r>
              <a:rPr lang="fr-FR" altLang="en-US" baseline="0" dirty="0"/>
              <a:t>Éviter les </a:t>
            </a:r>
            <a:r>
              <a:rPr lang="fr-FR" altLang="sr-Latn-RS" dirty="0"/>
              <a:t>interventions</a:t>
            </a:r>
            <a:r>
              <a:rPr lang="fr-FR" altLang="en-US" baseline="0" dirty="0"/>
              <a:t> inutiles &amp; c</a:t>
            </a:r>
            <a:r>
              <a:rPr lang="fr-FR" altLang="sr-Latn-RS" dirty="0"/>
              <a:t>onseiller les participants seulement lorsque c'est nécessaire </a:t>
            </a:r>
            <a:r>
              <a:rPr lang="fr-FR" altLang="en-US" baseline="0" dirty="0"/>
              <a:t>: le formateur ne doit pas récupérer l'exercice de simulation. Donner aux participants la possibilité de démontrer leurs connaissances. Le formateur aura l'occasion de fournir un feedback après l'exercice. Il doit comprendre qu'il doit intervenir uniquement lorsque c'est nécessaire. </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fr-FR" altLang="en-US" baseline="0" dirty="0"/>
              <a:t>Observer les groupes et prendre des notes : pendant l'exercice, le rôle premier du formateur est d'observer attentivement les prestations des participants et de prendre des notes, en identifiant tous les points qui peuvent être améliorés et qui pourraient faire l'objet d'un « item » dans le </a:t>
            </a:r>
            <a:r>
              <a:rPr lang="fr-FR" altLang="sr-Latn-RS" dirty="0"/>
              <a:t>processus </a:t>
            </a:r>
            <a:r>
              <a:rPr lang="fr-FR" altLang="en-US" baseline="0" dirty="0"/>
              <a:t>d'évaluation.</a:t>
            </a:r>
            <a:endParaRPr lang="en-U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15</a:t>
            </a:fld>
            <a:endParaRPr lang="en-US" altLang="en-US"/>
          </a:p>
        </p:txBody>
      </p:sp>
    </p:spTree>
    <p:extLst>
      <p:ext uri="{BB962C8B-B14F-4D97-AF65-F5344CB8AC3E}">
        <p14:creationId xmlns:p14="http://schemas.microsoft.com/office/powerpoint/2010/main" val="2453329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fr-FR" altLang="en-US" dirty="0"/>
              <a:t>La diapositive porte sur le rôle du formateur après l'exercice de simulation</a:t>
            </a:r>
            <a:r>
              <a:rPr lang="en-US" altLang="en-US" baseline="0" dirty="0"/>
              <a:t>. </a:t>
            </a:r>
            <a:r>
              <a:rPr lang="fr-FR" altLang="en-US" baseline="0" dirty="0"/>
              <a:t>Son contenu est traité plus en détail dans la session consacrée au feedback sur l'exercice de simulation d'une audience.</a:t>
            </a:r>
            <a:endParaRPr lang="en-U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16</a:t>
            </a:fld>
            <a:endParaRPr lang="en-US" altLang="en-US"/>
          </a:p>
        </p:txBody>
      </p:sp>
    </p:spTree>
    <p:extLst>
      <p:ext uri="{BB962C8B-B14F-4D97-AF65-F5344CB8AC3E}">
        <p14:creationId xmlns:p14="http://schemas.microsoft.com/office/powerpoint/2010/main" val="3677064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Le formateur permettra aux participants de poser toutes les questions qu'ils pourraient avoir en rapport avec le cours.</a:t>
            </a:r>
          </a:p>
          <a:p>
            <a:endParaRPr lang="en-GB" altLang="en-US" b="1" dirty="0"/>
          </a:p>
          <a:p>
            <a:r>
              <a:rPr lang="fr-FR" altLang="en-US" b="1" dirty="0"/>
              <a:t>Contrôle des connaissances</a:t>
            </a:r>
          </a:p>
          <a:p>
            <a:pPr algn="l" defTabSz="457200" rtl="0" eaLnBrk="0" fontAlgn="base" hangingPunct="0">
              <a:spcBef>
                <a:spcPct val="30000"/>
              </a:spcBef>
              <a:spcAft>
                <a:spcPct val="0"/>
              </a:spcAft>
            </a:pPr>
            <a:r>
              <a:rPr lang="fr-FR" altLang="en-US" sz="1200" kern="1200" dirty="0">
                <a:solidFill>
                  <a:schemeClr val="tx1"/>
                </a:solidFill>
                <a:latin typeface="+mn-lt"/>
                <a:ea typeface="MS PGothic" pitchFamily="34" charset="-128"/>
              </a:rPr>
              <a:t>Le formateur contrôlera leurs connaissances en leur posant des questions pertinentes sur chacun des éléments de la session.</a:t>
            </a:r>
          </a:p>
        </p:txBody>
      </p:sp>
      <p:sp>
        <p:nvSpPr>
          <p:cNvPr id="471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970363A0-30D9-489B-A618-4A37A120DD91}" type="slidenum">
              <a:rPr lang="en-GB" altLang="sr-Latn-RS"/>
              <a:pPr algn="r" eaLnBrk="1" hangingPunct="1">
                <a:spcBef>
                  <a:spcPct val="0"/>
                </a:spcBef>
              </a:pPr>
              <a:t>17</a:t>
            </a:fld>
            <a:endParaRPr lang="en-GB" altLang="sr-Latn-RS"/>
          </a:p>
        </p:txBody>
      </p:sp>
    </p:spTree>
    <p:extLst>
      <p:ext uri="{BB962C8B-B14F-4D97-AF65-F5344CB8AC3E}">
        <p14:creationId xmlns:p14="http://schemas.microsoft.com/office/powerpoint/2010/main" val="610972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en-GB" altLang="en-US" dirty="0" err="1"/>
              <a:t>Contenu</a:t>
            </a:r>
            <a:r>
              <a:rPr lang="en-GB" altLang="en-US" dirty="0"/>
              <a:t> </a:t>
            </a:r>
            <a:endParaRPr lang="hr-HR" altLang="en-US" dirty="0"/>
          </a:p>
          <a:p>
            <a:pPr>
              <a:defRPr/>
            </a:pPr>
            <a:r>
              <a:rPr lang="en-GB" altLang="en-US" dirty="0"/>
              <a:t>La session se compose de 3 parties : </a:t>
            </a:r>
            <a:endParaRPr lang="hr-HR" altLang="en-US" dirty="0"/>
          </a:p>
          <a:p>
            <a:r>
              <a:rPr lang="en-US" altLang="en-US" dirty="0"/>
              <a:t> </a:t>
            </a:r>
          </a:p>
          <a:p>
            <a:r>
              <a:rPr lang="en-US" altLang="en-US" baseline="0" dirty="0"/>
              <a:t>La première </a:t>
            </a:r>
            <a:r>
              <a:rPr lang="en-US" altLang="en-US" baseline="0" dirty="0" err="1"/>
              <a:t>partie</a:t>
            </a:r>
            <a:r>
              <a:rPr lang="en-US" altLang="en-US" baseline="0" dirty="0"/>
              <a:t> </a:t>
            </a:r>
            <a:r>
              <a:rPr lang="fr-FR" altLang="en-US" baseline="0" dirty="0"/>
              <a:t>porte sur la conduite de l’exercice de simulation d’une audience et en explique le déroulement aux formateurs. Elle contient des instructions sur la création des groupes et sous-groupes et explique cadre dans lequel l'audience doit se tenir.</a:t>
            </a:r>
          </a:p>
          <a:p>
            <a:endParaRPr lang="en-US" altLang="en-US" baseline="0" dirty="0"/>
          </a:p>
          <a:p>
            <a:r>
              <a:rPr lang="en-US" altLang="en-US" baseline="0" dirty="0"/>
              <a:t>La </a:t>
            </a:r>
            <a:r>
              <a:rPr lang="en-US" altLang="en-US" baseline="0" dirty="0" err="1"/>
              <a:t>deuxième</a:t>
            </a:r>
            <a:r>
              <a:rPr lang="en-US" altLang="en-US" baseline="0" dirty="0"/>
              <a:t> </a:t>
            </a:r>
            <a:r>
              <a:rPr lang="en-US" altLang="en-US" baseline="0" dirty="0" err="1"/>
              <a:t>partie</a:t>
            </a:r>
            <a:r>
              <a:rPr lang="en-US" altLang="en-US" baseline="0" dirty="0"/>
              <a:t> </a:t>
            </a:r>
            <a:r>
              <a:rPr lang="fr-FR" altLang="en-US" baseline="0" dirty="0"/>
              <a:t>présente brièvement la demande. À ce stade du cours, les participants sont supposés comprendre les demandes de mesures d'enquête et la procédure d'audience. Cette partie aborde donc brièvement la </a:t>
            </a:r>
            <a:r>
              <a:rPr lang="fr-FR" altLang="en-US" dirty="0"/>
              <a:t>demande prérédigée </a:t>
            </a:r>
            <a:r>
              <a:rPr lang="fr-FR" altLang="en-US" baseline="0" dirty="0"/>
              <a:t>qui constitue la base de l'exercice.</a:t>
            </a:r>
            <a:endParaRPr lang="en-US" altLang="en-US" baseline="0" dirty="0"/>
          </a:p>
          <a:p>
            <a:endParaRPr lang="en-US" altLang="en-US" baseline="0" dirty="0"/>
          </a:p>
          <a:p>
            <a:r>
              <a:rPr lang="en-US" altLang="en-US" baseline="0" dirty="0"/>
              <a:t>La </a:t>
            </a:r>
            <a:r>
              <a:rPr lang="en-US" altLang="en-US" baseline="0" dirty="0" err="1"/>
              <a:t>troisième</a:t>
            </a:r>
            <a:r>
              <a:rPr lang="en-US" altLang="en-US" baseline="0" dirty="0"/>
              <a:t> </a:t>
            </a:r>
            <a:r>
              <a:rPr lang="en-US" altLang="en-US" baseline="0" dirty="0" err="1"/>
              <a:t>partie</a:t>
            </a:r>
            <a:r>
              <a:rPr lang="en-US" altLang="en-US" baseline="0" dirty="0"/>
              <a:t> </a:t>
            </a:r>
            <a:r>
              <a:rPr lang="fr-FR" altLang="en-US" baseline="0" dirty="0"/>
              <a:t>est consacrée au rôle du formateur. Elle est subdivisée en trois parties, à savoir le rôle du formateur avant, pendant et après l'exercice.</a:t>
            </a:r>
            <a:endParaRPr lang="en-US" altLang="en-US" dirty="0"/>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6B86E37-32BE-4D52-A9D4-CE774F90A8B4}" type="slidenum">
              <a:rPr lang="en-US" altLang="en-US" smtClean="0"/>
              <a:pPr>
                <a:spcBef>
                  <a:spcPct val="0"/>
                </a:spcBef>
              </a:pPr>
              <a:t>2</a:t>
            </a:fld>
            <a:endParaRPr lang="en-US" altLang="en-US"/>
          </a:p>
        </p:txBody>
      </p:sp>
    </p:spTree>
    <p:extLst>
      <p:ext uri="{BB962C8B-B14F-4D97-AF65-F5344CB8AC3E}">
        <p14:creationId xmlns:p14="http://schemas.microsoft.com/office/powerpoint/2010/main" val="1268735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La diapositive résume les objectifs de la session.</a:t>
            </a:r>
          </a:p>
          <a:p>
            <a:endParaRPr lang="fr-FR" altLang="en-US" dirty="0"/>
          </a:p>
          <a:p>
            <a:r>
              <a:rPr lang="fr-FR" altLang="en-US" dirty="0"/>
              <a:t>Le formateur expliquera clairement les objectifs de la session aux participants.</a:t>
            </a:r>
            <a:endParaRPr lang="hr-HR" altLang="en-US" dirty="0"/>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26D5AEE-F044-406A-9E14-B17F8DA0DE74}" type="slidenum">
              <a:rPr lang="en-US" altLang="en-US" smtClean="0"/>
              <a:pPr>
                <a:spcBef>
                  <a:spcPct val="0"/>
                </a:spcBef>
              </a:pPr>
              <a:t>3</a:t>
            </a:fld>
            <a:endParaRPr lang="en-US" altLang="en-US"/>
          </a:p>
        </p:txBody>
      </p:sp>
    </p:spTree>
    <p:extLst>
      <p:ext uri="{BB962C8B-B14F-4D97-AF65-F5344CB8AC3E}">
        <p14:creationId xmlns:p14="http://schemas.microsoft.com/office/powerpoint/2010/main" val="3491285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baseline="0" dirty="0"/>
              <a:t>Cette partie porte sur la conduite de l’exercice de simulation d’une audience et en explique le déroulement aux formateurs. Elle contient des instructions sur la création des groupes et sous-groupes et explique cadre dans lequel l'audience doit se tenir.</a:t>
            </a:r>
            <a:endParaRPr lang="en-US" altLang="en-US" dirty="0"/>
          </a:p>
        </p:txBody>
      </p:sp>
      <p:sp>
        <p:nvSpPr>
          <p:cNvPr id="102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E87833B-FC03-4C60-9390-224530BF2B72}" type="slidenum">
              <a:rPr lang="en-US" altLang="en-US" smtClean="0"/>
              <a:pPr>
                <a:spcBef>
                  <a:spcPct val="0"/>
                </a:spcBef>
              </a:pPr>
              <a:t>4</a:t>
            </a:fld>
            <a:endParaRPr lang="en-US" altLang="en-US"/>
          </a:p>
        </p:txBody>
      </p:sp>
    </p:spTree>
    <p:extLst>
      <p:ext uri="{BB962C8B-B14F-4D97-AF65-F5344CB8AC3E}">
        <p14:creationId xmlns:p14="http://schemas.microsoft.com/office/powerpoint/2010/main" val="3830815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fr-FR" altLang="en-US" dirty="0"/>
              <a:t>Le graphie que la diapositive explique le déroulement de l'exercice.</a:t>
            </a:r>
          </a:p>
          <a:p>
            <a:endParaRPr lang="en-US" altLang="en-US" baseline="0" dirty="0"/>
          </a:p>
          <a:p>
            <a:r>
              <a:rPr lang="en-US" altLang="en-US" baseline="0" dirty="0"/>
              <a:t>1. </a:t>
            </a:r>
            <a:r>
              <a:rPr lang="fr-FR" altLang="en-US" baseline="0" dirty="0"/>
              <a:t>Répartir les participants en groupes de 4 (éventuellement avant le cours). Des groupes plus importants peuvent être formés s'il y a beaucoup de participants. </a:t>
            </a:r>
          </a:p>
          <a:p>
            <a:r>
              <a:rPr lang="en-US" altLang="en-US" baseline="0" dirty="0"/>
              <a:t>2. </a:t>
            </a:r>
            <a:r>
              <a:rPr lang="fr-FR" altLang="en-US" baseline="0" dirty="0"/>
              <a:t>Chaque groupe est divisé en 2 sous-groupes égaux. Si le groupe compte 4 participants, constituer des sous-groupes de 2.</a:t>
            </a:r>
            <a:endParaRPr lang="en-US" altLang="en-US" baseline="0" dirty="0"/>
          </a:p>
          <a:p>
            <a:r>
              <a:rPr lang="en-US" altLang="en-US" baseline="0" dirty="0"/>
              <a:t>3. </a:t>
            </a:r>
            <a:r>
              <a:rPr lang="fr-FR" altLang="en-US" baseline="0" dirty="0"/>
              <a:t>Le premier sous-groupe tient le rôle du demandeur, le second celui de l'autorité compétente. </a:t>
            </a:r>
          </a:p>
          <a:p>
            <a:r>
              <a:rPr lang="en-US" altLang="en-US" baseline="0" dirty="0"/>
              <a:t>4. </a:t>
            </a:r>
            <a:r>
              <a:rPr lang="fr-FR" altLang="en-US" baseline="0" dirty="0"/>
              <a:t>Les demandeurs se voient remettre une demande prérédigée. Le formateur peut passer le contenu de la demande en revue avec les participants.</a:t>
            </a:r>
            <a:r>
              <a:rPr lang="en-US" altLang="en-US" baseline="0" dirty="0"/>
              <a:t> </a:t>
            </a:r>
          </a:p>
          <a:p>
            <a:r>
              <a:rPr lang="en-US" altLang="en-US" baseline="0" dirty="0"/>
              <a:t>5. </a:t>
            </a:r>
            <a:r>
              <a:rPr lang="fr-FR" altLang="en-US" baseline="0" dirty="0"/>
              <a:t>Les participants doivent avoir le temps de mener une audience. Le sous-groupe 1 présentera la demande, après quoi le sous-groupe 2 posera toutes les questions qu'il juge nécessaires avant de délivrer une autorisation verbale détaillée. </a:t>
            </a:r>
            <a:r>
              <a:rPr lang="en-US" altLang="en-US" baseline="0" dirty="0"/>
              <a:t> </a:t>
            </a:r>
            <a:endParaRPr lang="en-US" altLang="en-US" sz="1200" kern="1200" baseline="0" dirty="0">
              <a:solidFill>
                <a:schemeClr val="tx1"/>
              </a:solidFill>
              <a:latin typeface="+mn-lt"/>
              <a:ea typeface="MS PGothic" pitchFamily="34" charset="-128"/>
            </a:endParaRPr>
          </a:p>
          <a:p>
            <a:r>
              <a:rPr lang="en-US" altLang="en-US" sz="1200" kern="1200" baseline="0" dirty="0">
                <a:solidFill>
                  <a:schemeClr val="tx1"/>
                </a:solidFill>
                <a:latin typeface="+mn-lt"/>
                <a:ea typeface="MS PGothic" pitchFamily="34" charset="-128"/>
              </a:rPr>
              <a:t>6, </a:t>
            </a:r>
            <a:r>
              <a:rPr lang="fr-FR" altLang="en-US" sz="1200" kern="1200" baseline="0" dirty="0">
                <a:solidFill>
                  <a:schemeClr val="tx1"/>
                </a:solidFill>
                <a:latin typeface="+mn-lt"/>
                <a:ea typeface="MS PGothic" pitchFamily="34" charset="-128"/>
              </a:rPr>
              <a:t>Les sous-groupes sont ensuite invités à échanger les rôles, avant de répéter la procédure d'audience et d'autorisation. Ainsi, les 2 sous-groupes pourront jouer le rôle du demandeur et de l'autorité compétente.</a:t>
            </a:r>
          </a:p>
          <a:p>
            <a:pPr marL="228600" indent="-228600">
              <a:buAutoNum type="arabicPeriod" startAt="6"/>
            </a:pPr>
            <a:endParaRPr lang="en-US" altLang="en-US" dirty="0"/>
          </a:p>
        </p:txBody>
      </p:sp>
      <p:sp>
        <p:nvSpPr>
          <p:cNvPr id="122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30930E1-0A1C-40BE-9B7F-086981A6A80F}" type="slidenum">
              <a:rPr lang="en-US" altLang="en-US" smtClean="0"/>
              <a:pPr>
                <a:spcBef>
                  <a:spcPct val="0"/>
                </a:spcBef>
              </a:pPr>
              <a:t>5</a:t>
            </a:fld>
            <a:endParaRPr lang="en-US" altLang="en-US"/>
          </a:p>
        </p:txBody>
      </p:sp>
    </p:spTree>
    <p:extLst>
      <p:ext uri="{BB962C8B-B14F-4D97-AF65-F5344CB8AC3E}">
        <p14:creationId xmlns:p14="http://schemas.microsoft.com/office/powerpoint/2010/main" val="3376795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La diapositive explique au formateur comment constituer les groupes pour les besoins de l'exercice. Il peut les constituer avant en amont, pourquoi pas avant la formation s'il a la liste définitive des participants</a:t>
            </a:r>
            <a:r>
              <a:rPr lang="en-US" altLang="en-US" baseline="0" dirty="0"/>
              <a:t>. </a:t>
            </a:r>
            <a:endParaRPr lang="en-US" altLang="en-US" dirty="0"/>
          </a:p>
        </p:txBody>
      </p:sp>
      <p:sp>
        <p:nvSpPr>
          <p:cNvPr id="163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72FC36A-CC71-43AB-AEA2-6DB8E87D44EB}" type="slidenum">
              <a:rPr lang="en-US" altLang="en-US" smtClean="0"/>
              <a:pPr>
                <a:spcBef>
                  <a:spcPct val="0"/>
                </a:spcBef>
              </a:pPr>
              <a:t>6</a:t>
            </a:fld>
            <a:endParaRPr lang="en-US" altLang="en-US"/>
          </a:p>
        </p:txBody>
      </p:sp>
    </p:spTree>
    <p:extLst>
      <p:ext uri="{BB962C8B-B14F-4D97-AF65-F5344CB8AC3E}">
        <p14:creationId xmlns:p14="http://schemas.microsoft.com/office/powerpoint/2010/main" val="3284815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fr-FR" altLang="en-US" dirty="0"/>
              <a:t>Les diapositives suivantes donnent un bref aperçu du déroulement de l'exercice et expliquent que les participants recevront d'abord une demande prérédigée sur laquelle portera l'audience. Après l'audience, le sous-groupe agissant en tant qu'autorité compétente rendra une décision verbale détaillé. Les groupes échangeront les rôles et répéteront l'exercice.</a:t>
            </a:r>
          </a:p>
          <a:p>
            <a:pPr marL="0" marR="0" indent="0" algn="l" defTabSz="457200" rtl="0" eaLnBrk="0" fontAlgn="base" latinLnBrk="0" hangingPunct="0">
              <a:lnSpc>
                <a:spcPct val="100000"/>
              </a:lnSpc>
              <a:spcBef>
                <a:spcPct val="30000"/>
              </a:spcBef>
              <a:spcAft>
                <a:spcPct val="0"/>
              </a:spcAft>
              <a:buClrTx/>
              <a:buSzTx/>
              <a:buFontTx/>
              <a:buNone/>
              <a:tabLst/>
              <a:defRPr/>
            </a:pPr>
            <a:endParaRPr lang="fr-FR" altLang="en-US" dirty="0"/>
          </a:p>
          <a:p>
            <a:endParaRPr lang="en-US" altLang="en-US" dirty="0"/>
          </a:p>
        </p:txBody>
      </p:sp>
      <p:sp>
        <p:nvSpPr>
          <p:cNvPr id="184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7AAAF16-A55B-4302-90AB-59A12B60CE64}" type="slidenum">
              <a:rPr lang="en-US" altLang="en-US" smtClean="0"/>
              <a:pPr>
                <a:spcBef>
                  <a:spcPct val="0"/>
                </a:spcBef>
              </a:pPr>
              <a:t>7</a:t>
            </a:fld>
            <a:endParaRPr lang="en-US" altLang="en-US"/>
          </a:p>
        </p:txBody>
      </p:sp>
    </p:spTree>
    <p:extLst>
      <p:ext uri="{BB962C8B-B14F-4D97-AF65-F5344CB8AC3E}">
        <p14:creationId xmlns:p14="http://schemas.microsoft.com/office/powerpoint/2010/main" val="392144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fr-FR" altLang="en-US" dirty="0"/>
              <a:t>Les diapositives donnent un bref aperçu du déroulement de l'exercice et expliquent que les participants recevront d'abord une demande prérédigée sur laquelle portera l'audience. Après l'audience, le sous-groupe agissant en tant qu'autorité compétente rendra une décision verbale détaillé. Les groupes échangeront les rôles et répéteront l'exercice.</a:t>
            </a:r>
          </a:p>
          <a:p>
            <a:endParaRPr lang="en-US" altLang="en-US" dirty="0"/>
          </a:p>
        </p:txBody>
      </p:sp>
      <p:sp>
        <p:nvSpPr>
          <p:cNvPr id="204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3D6480-8C08-4A7E-ABF1-7C76D08C4D18}" type="slidenum">
              <a:rPr lang="en-US" altLang="en-US" smtClean="0"/>
              <a:pPr>
                <a:spcBef>
                  <a:spcPct val="0"/>
                </a:spcBef>
              </a:pPr>
              <a:t>8</a:t>
            </a:fld>
            <a:endParaRPr lang="en-US" altLang="en-US"/>
          </a:p>
        </p:txBody>
      </p:sp>
    </p:spTree>
    <p:extLst>
      <p:ext uri="{BB962C8B-B14F-4D97-AF65-F5344CB8AC3E}">
        <p14:creationId xmlns:p14="http://schemas.microsoft.com/office/powerpoint/2010/main" val="87902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fr-FR" altLang="en-US" baseline="0" dirty="0"/>
              <a:t>Cette partie présente brièvement la demande. À ce stade du cours, les participants sont supposés comprendre les demandes de mesures d'enquête et la procédure d'audience. Cette partie aborde donc brièvement la </a:t>
            </a:r>
            <a:r>
              <a:rPr lang="fr-FR" altLang="en-US" dirty="0"/>
              <a:t>demande prérédigée </a:t>
            </a:r>
            <a:r>
              <a:rPr lang="fr-FR" altLang="en-US" baseline="0" dirty="0"/>
              <a:t>qui constitue la base de l'exercice.</a:t>
            </a:r>
            <a:endParaRPr lang="en-US" altLang="en-US" baseline="0" dirty="0"/>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9</a:t>
            </a:fld>
            <a:endParaRPr lang="en-US" altLang="en-US"/>
          </a:p>
        </p:txBody>
      </p:sp>
    </p:spTree>
    <p:extLst>
      <p:ext uri="{BB962C8B-B14F-4D97-AF65-F5344CB8AC3E}">
        <p14:creationId xmlns:p14="http://schemas.microsoft.com/office/powerpoint/2010/main" val="4124206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E97C334-D38F-496D-86A9-E09D50A1B94B}" type="datetime1">
              <a:rPr lang="en-US"/>
              <a:pPr>
                <a:defRPr/>
              </a:pPr>
              <a:t>5/30/2018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14135BC-7DA8-4464-9F7C-B9F7306583ED}" type="slidenum">
              <a:rPr lang="en-US" altLang="en-US"/>
              <a:pPr>
                <a:defRPr/>
              </a:pPr>
              <a:t>‹N°›</a:t>
            </a:fld>
            <a:endParaRPr lang="en-US" altLang="en-US" dirty="0"/>
          </a:p>
        </p:txBody>
      </p:sp>
    </p:spTree>
    <p:extLst>
      <p:ext uri="{BB962C8B-B14F-4D97-AF65-F5344CB8AC3E}">
        <p14:creationId xmlns:p14="http://schemas.microsoft.com/office/powerpoint/2010/main" val="717701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AD78C2C3-05A5-40C2-8727-9DEF38A9A62C}" type="datetime1">
              <a:rPr lang="en-US"/>
              <a:pPr>
                <a:defRPr/>
              </a:pPr>
              <a:t>5/30/2018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F80F02-3743-4704-850C-A527194DA961}" type="slidenum">
              <a:rPr lang="en-US" altLang="en-US"/>
              <a:pPr>
                <a:defRPr/>
              </a:pPr>
              <a:t>‹N°›</a:t>
            </a:fld>
            <a:endParaRPr lang="en-US" altLang="en-US" dirty="0"/>
          </a:p>
        </p:txBody>
      </p:sp>
    </p:spTree>
    <p:extLst>
      <p:ext uri="{BB962C8B-B14F-4D97-AF65-F5344CB8AC3E}">
        <p14:creationId xmlns:p14="http://schemas.microsoft.com/office/powerpoint/2010/main" val="3416838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ED6F2E8F-E8A8-49AC-8EE1-A8F2E11532BD}" type="datetime1">
              <a:rPr lang="en-US"/>
              <a:pPr>
                <a:defRPr/>
              </a:pPr>
              <a:t>5/30/2018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502443-61E4-435C-94B0-75E936488EE9}" type="slidenum">
              <a:rPr lang="en-US" altLang="en-US"/>
              <a:pPr>
                <a:defRPr/>
              </a:pPr>
              <a:t>‹N°›</a:t>
            </a:fld>
            <a:endParaRPr lang="en-US" altLang="en-US" dirty="0"/>
          </a:p>
        </p:txBody>
      </p:sp>
    </p:spTree>
    <p:extLst>
      <p:ext uri="{BB962C8B-B14F-4D97-AF65-F5344CB8AC3E}">
        <p14:creationId xmlns:p14="http://schemas.microsoft.com/office/powerpoint/2010/main" val="2248123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3B6F4A6E-1FC3-4895-8676-05BDF2A84B37}" type="datetime1">
              <a:rPr lang="en-US"/>
              <a:pPr>
                <a:defRPr/>
              </a:pPr>
              <a:t>5/30/2018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0542A7-714E-4714-BB83-3AE07D89CAD3}" type="slidenum">
              <a:rPr lang="en-US" altLang="en-US"/>
              <a:pPr>
                <a:defRPr/>
              </a:pPr>
              <a:t>‹N°›</a:t>
            </a:fld>
            <a:endParaRPr lang="en-US" altLang="en-US" dirty="0"/>
          </a:p>
        </p:txBody>
      </p:sp>
    </p:spTree>
    <p:extLst>
      <p:ext uri="{BB962C8B-B14F-4D97-AF65-F5344CB8AC3E}">
        <p14:creationId xmlns:p14="http://schemas.microsoft.com/office/powerpoint/2010/main" val="722742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92AAF70E-245F-4BEC-B364-7B56C96FB592}" type="datetime1">
              <a:rPr lang="en-US"/>
              <a:pPr>
                <a:defRPr/>
              </a:pPr>
              <a:t>5/30/2018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2ADB30-7810-4BF3-916D-4B0B424B1C9B}" type="slidenum">
              <a:rPr lang="en-US" altLang="en-US"/>
              <a:pPr>
                <a:defRPr/>
              </a:pPr>
              <a:t>‹N°›</a:t>
            </a:fld>
            <a:endParaRPr lang="en-US" altLang="en-US" dirty="0"/>
          </a:p>
        </p:txBody>
      </p:sp>
    </p:spTree>
    <p:extLst>
      <p:ext uri="{BB962C8B-B14F-4D97-AF65-F5344CB8AC3E}">
        <p14:creationId xmlns:p14="http://schemas.microsoft.com/office/powerpoint/2010/main" val="1662106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E0B84813-BEE2-4EA3-9A5C-31CDEBE59CEF}" type="datetime1">
              <a:rPr lang="en-US"/>
              <a:pPr>
                <a:defRPr/>
              </a:pPr>
              <a:t>5/30/2018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FB6F6E9-3BFE-4918-821E-DBC997DAAFAD}" type="slidenum">
              <a:rPr lang="en-US" altLang="en-US"/>
              <a:pPr>
                <a:defRPr/>
              </a:pPr>
              <a:t>‹N°›</a:t>
            </a:fld>
            <a:endParaRPr lang="en-US" altLang="en-US" dirty="0"/>
          </a:p>
        </p:txBody>
      </p:sp>
    </p:spTree>
    <p:extLst>
      <p:ext uri="{BB962C8B-B14F-4D97-AF65-F5344CB8AC3E}">
        <p14:creationId xmlns:p14="http://schemas.microsoft.com/office/powerpoint/2010/main" val="889903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4873AF3B-5770-4237-9AA9-80CAD99A89E7}" type="datetime1">
              <a:rPr lang="en-US"/>
              <a:pPr>
                <a:defRPr/>
              </a:pPr>
              <a:t>5/30/2018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B568B47-C957-43AD-BCF2-1C65F156753F}" type="slidenum">
              <a:rPr lang="en-US" altLang="en-US"/>
              <a:pPr>
                <a:defRPr/>
              </a:pPr>
              <a:t>‹N°›</a:t>
            </a:fld>
            <a:endParaRPr lang="en-US" altLang="en-US" dirty="0"/>
          </a:p>
        </p:txBody>
      </p:sp>
    </p:spTree>
    <p:extLst>
      <p:ext uri="{BB962C8B-B14F-4D97-AF65-F5344CB8AC3E}">
        <p14:creationId xmlns:p14="http://schemas.microsoft.com/office/powerpoint/2010/main" val="2631393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066E3FD-62D4-4868-AE99-B9E78FD7CAA4}" type="datetime1">
              <a:rPr lang="en-US"/>
              <a:pPr>
                <a:defRPr/>
              </a:pPr>
              <a:t>5/30/2018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3235AA3-13FF-4488-9B52-609AA75BBA17}" type="slidenum">
              <a:rPr lang="en-US" altLang="en-US"/>
              <a:pPr>
                <a:defRPr/>
              </a:pPr>
              <a:t>‹N°›</a:t>
            </a:fld>
            <a:endParaRPr lang="en-US" altLang="en-US" dirty="0"/>
          </a:p>
        </p:txBody>
      </p:sp>
    </p:spTree>
    <p:extLst>
      <p:ext uri="{BB962C8B-B14F-4D97-AF65-F5344CB8AC3E}">
        <p14:creationId xmlns:p14="http://schemas.microsoft.com/office/powerpoint/2010/main" val="3294809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F7271FB-069D-4394-9A2C-295D3FFDBA66}" type="datetime1">
              <a:rPr lang="en-US"/>
              <a:pPr>
                <a:defRPr/>
              </a:pPr>
              <a:t>5/30/2018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9456937-F6CA-49A1-A684-5DBD90A10472}" type="slidenum">
              <a:rPr lang="en-US" altLang="en-US"/>
              <a:pPr>
                <a:defRPr/>
              </a:pPr>
              <a:t>‹N°›</a:t>
            </a:fld>
            <a:endParaRPr lang="en-US" altLang="en-US" dirty="0"/>
          </a:p>
        </p:txBody>
      </p:sp>
    </p:spTree>
    <p:extLst>
      <p:ext uri="{BB962C8B-B14F-4D97-AF65-F5344CB8AC3E}">
        <p14:creationId xmlns:p14="http://schemas.microsoft.com/office/powerpoint/2010/main" val="30775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157341D4-47E9-485A-A547-F8BD6AB0887B}" type="datetime1">
              <a:rPr lang="en-US"/>
              <a:pPr>
                <a:defRPr/>
              </a:pPr>
              <a:t>5/30/2018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76AA751-535E-4933-AECC-E7CA7908410A}" type="slidenum">
              <a:rPr lang="en-US" altLang="en-US"/>
              <a:pPr>
                <a:defRPr/>
              </a:pPr>
              <a:t>‹N°›</a:t>
            </a:fld>
            <a:endParaRPr lang="en-US" altLang="en-US" dirty="0"/>
          </a:p>
        </p:txBody>
      </p:sp>
    </p:spTree>
    <p:extLst>
      <p:ext uri="{BB962C8B-B14F-4D97-AF65-F5344CB8AC3E}">
        <p14:creationId xmlns:p14="http://schemas.microsoft.com/office/powerpoint/2010/main" val="2443523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2720D09-1938-4E47-86AD-098669CE64FA}" type="datetime1">
              <a:rPr lang="en-US"/>
              <a:pPr>
                <a:defRPr/>
              </a:pPr>
              <a:t>5/30/2018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05FD79E-591E-430F-B422-C102BCCE2B03}" type="slidenum">
              <a:rPr lang="en-US" altLang="en-US"/>
              <a:pPr>
                <a:defRPr/>
              </a:pPr>
              <a:t>‹N°›</a:t>
            </a:fld>
            <a:endParaRPr lang="en-US" altLang="en-US" dirty="0"/>
          </a:p>
        </p:txBody>
      </p:sp>
    </p:spTree>
    <p:extLst>
      <p:ext uri="{BB962C8B-B14F-4D97-AF65-F5344CB8AC3E}">
        <p14:creationId xmlns:p14="http://schemas.microsoft.com/office/powerpoint/2010/main" val="2008562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a:t>Click to edit Master title style</a:t>
            </a:r>
            <a:endParaRPr lang="en-US" altLang="sr-Latn-R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a:t>Click to edit Master text styles</a:t>
            </a:r>
          </a:p>
          <a:p>
            <a:pPr lvl="1"/>
            <a:r>
              <a:rPr lang="en-GB" altLang="sr-Latn-RS"/>
              <a:t>Second level</a:t>
            </a:r>
          </a:p>
          <a:p>
            <a:pPr lvl="2"/>
            <a:r>
              <a:rPr lang="en-GB" altLang="sr-Latn-RS"/>
              <a:t>Third level</a:t>
            </a:r>
          </a:p>
          <a:p>
            <a:pPr lvl="3"/>
            <a:r>
              <a:rPr lang="en-GB" altLang="sr-Latn-RS"/>
              <a:t>Fourth level</a:t>
            </a:r>
          </a:p>
          <a:p>
            <a:pPr lvl="4"/>
            <a:r>
              <a:rPr lang="en-GB" altLang="sr-Latn-RS"/>
              <a:t>Fifth level</a:t>
            </a:r>
            <a:endParaRPr lang="en-US" alt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EC914866-6A76-4579-9883-716D6F8642C6}" type="datetime1">
              <a:rPr lang="en-US"/>
              <a:pPr>
                <a:defRPr/>
              </a:pPr>
              <a:t>5/30/2018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B7E0CBE9-0742-41E1-929A-0BB67E8A0A2A}" type="slidenum">
              <a:rPr lang="en-US" altLang="en-US"/>
              <a:pPr>
                <a:defRPr/>
              </a:pPr>
              <a:t>‹N°›</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fr-FR" dirty="0"/>
              <a:t>Cybercriminalité – Formation avancée pour les juges et les procureurs</a:t>
            </a:r>
            <a:endParaRPr lang="en-US" altLang="sr-Latn-RS" dirty="0"/>
          </a:p>
        </p:txBody>
      </p:sp>
      <p:sp>
        <p:nvSpPr>
          <p:cNvPr id="3075" name="Subtitle 2"/>
          <p:cNvSpPr>
            <a:spLocks noGrp="1"/>
          </p:cNvSpPr>
          <p:nvPr>
            <p:ph type="subTitle" idx="1"/>
          </p:nvPr>
        </p:nvSpPr>
        <p:spPr>
          <a:xfrm>
            <a:off x="1371600" y="3886200"/>
            <a:ext cx="6400800" cy="2676525"/>
          </a:xfrm>
        </p:spPr>
        <p:txBody>
          <a:bodyPr/>
          <a:lstStyle/>
          <a:p>
            <a:pPr eaLnBrk="1" hangingPunct="1"/>
            <a:endParaRPr lang="en-US" altLang="sr-Latn-RS" dirty="0">
              <a:solidFill>
                <a:srgbClr val="898989"/>
              </a:solidFill>
            </a:endParaRPr>
          </a:p>
          <a:p>
            <a:pPr eaLnBrk="1" hangingPunct="1"/>
            <a:r>
              <a:rPr lang="en-US" altLang="sr-Latn-RS" dirty="0">
                <a:solidFill>
                  <a:srgbClr val="898989"/>
                </a:solidFill>
              </a:rPr>
              <a:t>Sessions 2.4.1 </a:t>
            </a:r>
            <a:br>
              <a:rPr lang="en-US" altLang="sr-Latn-RS" dirty="0">
                <a:solidFill>
                  <a:srgbClr val="898989"/>
                </a:solidFill>
              </a:rPr>
            </a:br>
            <a:r>
              <a:rPr lang="en-US" altLang="sr-Latn-RS" dirty="0" err="1">
                <a:solidFill>
                  <a:srgbClr val="898989"/>
                </a:solidFill>
              </a:rPr>
              <a:t>Exercice</a:t>
            </a:r>
            <a:r>
              <a:rPr lang="en-US" altLang="sr-Latn-RS" dirty="0">
                <a:solidFill>
                  <a:srgbClr val="898989"/>
                </a:solidFill>
              </a:rPr>
              <a:t> de simulation </a:t>
            </a:r>
            <a:r>
              <a:rPr lang="en-US" altLang="sr-Latn-RS" dirty="0" err="1">
                <a:solidFill>
                  <a:srgbClr val="898989"/>
                </a:solidFill>
              </a:rPr>
              <a:t>d'une</a:t>
            </a:r>
            <a:r>
              <a:rPr lang="en-US" altLang="sr-Latn-RS" dirty="0">
                <a:solidFill>
                  <a:srgbClr val="898989"/>
                </a:solidFill>
              </a:rPr>
              <a:t> audience </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DF6C6F4C-A9FB-4517-8E7F-68AD831A394A}"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sp>
        <p:nvSpPr>
          <p:cNvPr id="20" name="Chevron 6"/>
          <p:cNvSpPr/>
          <p:nvPr/>
        </p:nvSpPr>
        <p:spPr bwMode="auto">
          <a:xfrm>
            <a:off x="1828801" y="227013"/>
            <a:ext cx="5486400"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a:solidFill>
                  <a:schemeClr val="tx1"/>
                </a:solidFill>
                <a:latin typeface="+mj-lt"/>
                <a:cs typeface="Times New Roman" panose="02020603050405020304" pitchFamily="18" charset="0"/>
              </a:rPr>
              <a:t>La </a:t>
            </a:r>
            <a:r>
              <a:rPr lang="en-US" sz="4000" b="1" dirty="0" err="1">
                <a:solidFill>
                  <a:schemeClr val="tx1"/>
                </a:solidFill>
                <a:latin typeface="+mj-lt"/>
                <a:cs typeface="Times New Roman" panose="02020603050405020304" pitchFamily="18" charset="0"/>
              </a:rPr>
              <a:t>demande</a:t>
            </a:r>
            <a:r>
              <a:rPr lang="en-US" sz="4000" b="1" dirty="0">
                <a:solidFill>
                  <a:schemeClr val="tx1"/>
                </a:solidFill>
                <a:latin typeface="+mj-lt"/>
                <a:cs typeface="Times New Roman" panose="02020603050405020304" pitchFamily="18" charset="0"/>
              </a:rPr>
              <a:t> </a:t>
            </a: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sz="3000" dirty="0"/>
              <a:t>L'exercice de simulation porte sur une demande de perquisition et de saisie de données informatiques</a:t>
            </a:r>
          </a:p>
          <a:p>
            <a:pPr algn="just" eaLnBrk="1" hangingPunct="1"/>
            <a:endParaRPr lang="fr-FR" altLang="sr-Latn-RS" sz="3000" dirty="0"/>
          </a:p>
          <a:p>
            <a:pPr algn="just" eaLnBrk="1" hangingPunct="1"/>
            <a:r>
              <a:rPr lang="fr-FR" altLang="sr-Latn-RS" sz="3000" dirty="0"/>
              <a:t>Une demande prérédigée est remise aux 2 sous-groupes</a:t>
            </a:r>
          </a:p>
          <a:p>
            <a:pPr algn="just" eaLnBrk="1" hangingPunct="1"/>
            <a:endParaRPr lang="fr-FR" altLang="sr-Latn-RS" sz="3000" dirty="0"/>
          </a:p>
          <a:p>
            <a:pPr algn="just" eaLnBrk="1" hangingPunct="1"/>
            <a:r>
              <a:rPr lang="fr-FR" altLang="sr-Latn-RS" sz="3000" dirty="0"/>
              <a:t>La demande doit être adaptée en fonction du droit interne</a:t>
            </a:r>
            <a:endParaRPr lang="en-GB" altLang="sr-Latn-RS" sz="3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fr-FR" sz="4000" b="1" dirty="0">
                <a:solidFill>
                  <a:schemeClr val="tx1"/>
                </a:solidFill>
                <a:latin typeface="+mj-lt"/>
                <a:cs typeface="Times New Roman" panose="02020603050405020304" pitchFamily="18" charset="0"/>
              </a:rPr>
              <a:t>Domaines traités par la demande</a:t>
            </a:r>
            <a:endParaRPr lang="en-US" sz="4000" b="1" dirty="0">
              <a:solidFill>
                <a:schemeClr val="tx1"/>
              </a:solidFill>
              <a:latin typeface="+mj-lt"/>
              <a:cs typeface="Times New Roman" panose="02020603050405020304" pitchFamily="18" charset="0"/>
            </a:endParaRP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Identité du demandeur</a:t>
            </a:r>
          </a:p>
          <a:p>
            <a:pPr algn="just" eaLnBrk="1" hangingPunct="1"/>
            <a:r>
              <a:rPr lang="fr-FR" altLang="sr-Latn-RS" dirty="0"/>
              <a:t>Description des infractions</a:t>
            </a:r>
          </a:p>
          <a:p>
            <a:pPr algn="just" eaLnBrk="1" hangingPunct="1"/>
            <a:r>
              <a:rPr lang="fr-FR" altLang="sr-Latn-RS" dirty="0"/>
              <a:t>Précisions sur les demandes antérieures</a:t>
            </a:r>
          </a:p>
          <a:p>
            <a:pPr algn="just" eaLnBrk="1" hangingPunct="1"/>
            <a:r>
              <a:rPr lang="fr-FR" altLang="sr-Latn-RS" dirty="0"/>
              <a:t>Stade de la demande</a:t>
            </a:r>
          </a:p>
          <a:p>
            <a:pPr algn="just" eaLnBrk="1" hangingPunct="1"/>
            <a:r>
              <a:rPr lang="fr-FR" altLang="sr-Latn-RS" dirty="0"/>
              <a:t>Confidentialité</a:t>
            </a:r>
          </a:p>
          <a:p>
            <a:pPr algn="just" eaLnBrk="1" hangingPunct="1"/>
            <a:r>
              <a:rPr lang="fr-FR" altLang="sr-Latn-RS" dirty="0"/>
              <a:t>Urgence</a:t>
            </a:r>
          </a:p>
          <a:p>
            <a:pPr algn="just" eaLnBrk="1" hangingPunct="1"/>
            <a:r>
              <a:rPr lang="fr-FR" altLang="sr-Latn-RS" dirty="0"/>
              <a:t>Énoncé des faits</a:t>
            </a:r>
          </a:p>
          <a:p>
            <a:pPr algn="just" eaLnBrk="1" hangingPunct="1"/>
            <a:r>
              <a:rPr lang="fr-FR" altLang="sr-Latn-RS" dirty="0"/>
              <a:t>Description de la phase de l'enquête </a:t>
            </a:r>
          </a:p>
        </p:txBody>
      </p:sp>
    </p:spTree>
    <p:extLst>
      <p:ext uri="{BB962C8B-B14F-4D97-AF65-F5344CB8AC3E}">
        <p14:creationId xmlns:p14="http://schemas.microsoft.com/office/powerpoint/2010/main" val="2154841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fr-FR" sz="4000" b="1" dirty="0">
                <a:solidFill>
                  <a:schemeClr val="tx1"/>
                </a:solidFill>
                <a:cs typeface="Times New Roman" panose="02020603050405020304" pitchFamily="18" charset="0"/>
              </a:rPr>
              <a:t>Domaines traités par la demande</a:t>
            </a:r>
            <a:endParaRPr lang="en-US" sz="4000" b="1" dirty="0">
              <a:solidFill>
                <a:schemeClr val="tx1"/>
              </a:solidFill>
              <a:cs typeface="Times New Roman" panose="02020603050405020304" pitchFamily="18" charset="0"/>
            </a:endParaRP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Description des données/systèmes informatiques visés (objet)</a:t>
            </a:r>
          </a:p>
          <a:p>
            <a:pPr algn="just" eaLnBrk="1" hangingPunct="1"/>
            <a:r>
              <a:rPr lang="fr-FR" altLang="sr-Latn-RS" dirty="0"/>
              <a:t>Motifs justifiant l'obtention de données informatiques spécifiques</a:t>
            </a:r>
          </a:p>
          <a:p>
            <a:pPr algn="just" eaLnBrk="1" hangingPunct="1"/>
            <a:r>
              <a:rPr lang="fr-FR" altLang="sr-Latn-RS" dirty="0"/>
              <a:t>Champ d'application de la mesure</a:t>
            </a:r>
          </a:p>
          <a:p>
            <a:pPr algn="just" eaLnBrk="1" hangingPunct="1"/>
            <a:r>
              <a:rPr lang="fr-FR" altLang="sr-Latn-RS" dirty="0"/>
              <a:t>Exécution de la mesure</a:t>
            </a:r>
          </a:p>
          <a:p>
            <a:pPr algn="just" eaLnBrk="1" hangingPunct="1"/>
            <a:r>
              <a:rPr lang="fr-FR" altLang="sr-Latn-RS" dirty="0"/>
              <a:t>Protection des droits des tiers</a:t>
            </a:r>
          </a:p>
          <a:p>
            <a:pPr algn="just" eaLnBrk="1" hangingPunct="1"/>
            <a:r>
              <a:rPr lang="fr-FR" altLang="sr-Latn-RS" dirty="0"/>
              <a:t>Rapports</a:t>
            </a:r>
            <a:endParaRPr lang="en-GB" altLang="sr-Latn-RS" dirty="0"/>
          </a:p>
        </p:txBody>
      </p:sp>
    </p:spTree>
    <p:extLst>
      <p:ext uri="{BB962C8B-B14F-4D97-AF65-F5344CB8AC3E}">
        <p14:creationId xmlns:p14="http://schemas.microsoft.com/office/powerpoint/2010/main" val="1479682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fr-FR" altLang="sr-Latn-RS" sz="4000" b="1" dirty="0"/>
              <a:t>Troisième partie </a:t>
            </a:r>
            <a:br>
              <a:rPr lang="fr-FR" altLang="sr-Latn-RS" sz="4000" b="1" dirty="0"/>
            </a:br>
            <a:r>
              <a:rPr lang="fr-FR" altLang="sr-Latn-RS" sz="4000" b="1" dirty="0"/>
              <a:t>Le rôle du formateur</a:t>
            </a:r>
            <a:br>
              <a:rPr lang="fr-FR" altLang="sr-Latn-RS" sz="4000" b="1" dirty="0"/>
            </a:br>
            <a:endParaRPr lang="en-GB" altLang="sr-Latn-RS" sz="4000" dirty="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13</a:t>
            </a:fld>
            <a:endParaRPr lang="en-US" altLang="fr-FR" sz="1200">
              <a:solidFill>
                <a:srgbClr val="898989"/>
              </a:solidFill>
            </a:endParaRPr>
          </a:p>
        </p:txBody>
      </p:sp>
    </p:spTree>
    <p:extLst>
      <p:ext uri="{BB962C8B-B14F-4D97-AF65-F5344CB8AC3E}">
        <p14:creationId xmlns:p14="http://schemas.microsoft.com/office/powerpoint/2010/main" val="663862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sz="2900" dirty="0"/>
              <a:t>Expliquer le but de l'exercice</a:t>
            </a:r>
          </a:p>
          <a:p>
            <a:pPr algn="just" eaLnBrk="1" hangingPunct="1"/>
            <a:endParaRPr lang="fr-FR" altLang="sr-Latn-RS" sz="2900" dirty="0"/>
          </a:p>
          <a:p>
            <a:pPr algn="just" eaLnBrk="1" hangingPunct="1"/>
            <a:r>
              <a:rPr lang="fr-FR" altLang="sr-Latn-RS" sz="2900" dirty="0"/>
              <a:t>Expliquer ce qu'on attend des participants pendant la simulation de l'audience et la procédure</a:t>
            </a:r>
          </a:p>
          <a:p>
            <a:pPr algn="just" eaLnBrk="1" hangingPunct="1"/>
            <a:endParaRPr lang="fr-FR" altLang="sr-Latn-RS" sz="2900" dirty="0"/>
          </a:p>
          <a:p>
            <a:pPr algn="just" eaLnBrk="1" hangingPunct="1"/>
            <a:r>
              <a:rPr lang="fr-FR" altLang="sr-Latn-RS" sz="2900" dirty="0"/>
              <a:t>Prévoir une chronologie réaliste pour l'audience</a:t>
            </a:r>
          </a:p>
          <a:p>
            <a:pPr algn="just" eaLnBrk="1" hangingPunct="1"/>
            <a:endParaRPr lang="fr-FR" altLang="sr-Latn-RS" sz="2900" dirty="0"/>
          </a:p>
          <a:p>
            <a:pPr algn="just" eaLnBrk="1" hangingPunct="1"/>
            <a:r>
              <a:rPr lang="fr-FR" altLang="sr-Latn-RS" sz="2900" dirty="0"/>
              <a:t>Présenter la demande en vue d'obtenir les données informatiques comme décrit dans la deuxième partie</a:t>
            </a:r>
          </a:p>
          <a:p>
            <a:pPr algn="just" eaLnBrk="1" hangingPunct="1"/>
            <a:endParaRPr lang="en-GB" altLang="sr-Latn-RS" sz="2900" dirty="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a:t>Avant </a:t>
            </a:r>
            <a:r>
              <a:rPr lang="en-GB" altLang="sr-Latn-RS" sz="4000" b="1" dirty="0" err="1"/>
              <a:t>l'exercice</a:t>
            </a:r>
            <a:r>
              <a:rPr lang="en-GB" altLang="sr-Latn-RS" sz="4000" b="1" dirty="0"/>
              <a:t> de simulation</a:t>
            </a:r>
          </a:p>
        </p:txBody>
      </p:sp>
    </p:spTree>
    <p:extLst>
      <p:ext uri="{BB962C8B-B14F-4D97-AF65-F5344CB8AC3E}">
        <p14:creationId xmlns:p14="http://schemas.microsoft.com/office/powerpoint/2010/main" val="3739725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Veiller à ce que tous les participants s'intéressent et participent activement à l'exercice</a:t>
            </a:r>
          </a:p>
          <a:p>
            <a:pPr algn="just" eaLnBrk="1" hangingPunct="1"/>
            <a:r>
              <a:rPr lang="fr-FR" altLang="sr-Latn-RS" dirty="0"/>
              <a:t>Éviter les interventions inutiles </a:t>
            </a:r>
          </a:p>
          <a:p>
            <a:pPr algn="just" eaLnBrk="1" hangingPunct="1"/>
            <a:r>
              <a:rPr lang="fr-FR" altLang="sr-Latn-RS" dirty="0"/>
              <a:t>Conseiller les participants seulement lorsque c'est nécessaire</a:t>
            </a:r>
          </a:p>
          <a:p>
            <a:pPr algn="just" eaLnBrk="1" hangingPunct="1"/>
            <a:r>
              <a:rPr lang="fr-FR" altLang="sr-Latn-RS" dirty="0"/>
              <a:t>Observer les groupes et prendre des notes </a:t>
            </a:r>
          </a:p>
          <a:p>
            <a:pPr algn="just" eaLnBrk="1" hangingPunct="1"/>
            <a:r>
              <a:rPr lang="fr-FR" altLang="sr-Latn-RS" dirty="0"/>
              <a:t>Identifier les items possibles (domaines qui feront l'objet du processus d'évaluation)</a:t>
            </a:r>
          </a:p>
          <a:p>
            <a:pPr algn="just" eaLnBrk="1" hangingPunct="1"/>
            <a:endParaRPr lang="en-GB" altLang="sr-Latn-RS" dirty="0"/>
          </a:p>
          <a:p>
            <a:pPr algn="just" eaLnBrk="1" hangingPunct="1"/>
            <a:endParaRPr lang="en-GB" altLang="sr-Latn-RS" dirty="0"/>
          </a:p>
          <a:p>
            <a:pPr algn="just" eaLnBrk="1" hangingPunct="1"/>
            <a:endParaRPr lang="en-GB" altLang="sr-Latn-RS" dirty="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a:t>Pendant </a:t>
            </a:r>
            <a:r>
              <a:rPr lang="en-GB" altLang="sr-Latn-RS" sz="4000" b="1" dirty="0" err="1"/>
              <a:t>l'exercice</a:t>
            </a:r>
            <a:r>
              <a:rPr lang="en-GB" altLang="sr-Latn-RS" sz="4000" b="1" dirty="0"/>
              <a:t> de simulation</a:t>
            </a:r>
          </a:p>
        </p:txBody>
      </p:sp>
    </p:spTree>
    <p:extLst>
      <p:ext uri="{BB962C8B-B14F-4D97-AF65-F5344CB8AC3E}">
        <p14:creationId xmlns:p14="http://schemas.microsoft.com/office/powerpoint/2010/main" val="1860913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073244"/>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Le formateur doit fournir un feedback détaillé aux participants. </a:t>
            </a:r>
          </a:p>
          <a:p>
            <a:pPr algn="just" eaLnBrk="1" hangingPunct="1"/>
            <a:r>
              <a:rPr lang="fr-FR" altLang="sr-Latn-RS" dirty="0"/>
              <a:t>Le feedback suivra le processus d'évaluation en 6 étapes traité dans le module 2.4.2 :</a:t>
            </a:r>
          </a:p>
          <a:p>
            <a:pPr lvl="1" algn="just" eaLnBrk="1" hangingPunct="1"/>
            <a:r>
              <a:rPr lang="fr-FR" altLang="sr-Latn-RS" dirty="0"/>
              <a:t>item</a:t>
            </a:r>
          </a:p>
          <a:p>
            <a:pPr lvl="1" algn="just" eaLnBrk="1" hangingPunct="1"/>
            <a:r>
              <a:rPr lang="fr-FR" altLang="sr-Latn-RS" dirty="0"/>
              <a:t>restitution</a:t>
            </a:r>
          </a:p>
          <a:p>
            <a:pPr lvl="1" algn="just" eaLnBrk="1" hangingPunct="1"/>
            <a:r>
              <a:rPr lang="fr-FR" altLang="sr-Latn-RS" dirty="0"/>
              <a:t>raison</a:t>
            </a:r>
          </a:p>
          <a:p>
            <a:pPr lvl="1" algn="just" eaLnBrk="1" hangingPunct="1"/>
            <a:r>
              <a:rPr lang="fr-FR" altLang="sr-Latn-RS" dirty="0"/>
              <a:t>remédiation</a:t>
            </a:r>
          </a:p>
          <a:p>
            <a:pPr lvl="1" algn="just" eaLnBrk="1" hangingPunct="1"/>
            <a:r>
              <a:rPr lang="fr-FR" altLang="sr-Latn-RS" dirty="0"/>
              <a:t>démonstration</a:t>
            </a:r>
          </a:p>
          <a:p>
            <a:pPr lvl="1" algn="just" eaLnBrk="1" hangingPunct="1"/>
            <a:r>
              <a:rPr lang="fr-FR" altLang="sr-Latn-RS" dirty="0"/>
              <a:t>répétition</a:t>
            </a:r>
            <a:r>
              <a:rPr lang="en-GB" altLang="sr-Latn-RS" dirty="0"/>
              <a:t> </a:t>
            </a:r>
          </a:p>
          <a:p>
            <a:pPr algn="just" eaLnBrk="1" hangingPunct="1"/>
            <a:endParaRPr lang="en-GB" altLang="sr-Latn-RS" dirty="0"/>
          </a:p>
        </p:txBody>
      </p:sp>
      <p:sp>
        <p:nvSpPr>
          <p:cNvPr id="21507" name="Title 1"/>
          <p:cNvSpPr txBox="1">
            <a:spLocks/>
          </p:cNvSpPr>
          <p:nvPr/>
        </p:nvSpPr>
        <p:spPr bwMode="auto">
          <a:xfrm>
            <a:off x="506413" y="23691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en-GB" altLang="sr-Latn-RS" sz="4000" b="1" dirty="0"/>
              <a:t>Après </a:t>
            </a:r>
            <a:r>
              <a:rPr lang="en-GB" altLang="sr-Latn-RS" sz="4000" b="1" dirty="0" err="1"/>
              <a:t>l'exercice</a:t>
            </a:r>
            <a:r>
              <a:rPr lang="en-GB" altLang="sr-Latn-RS" sz="4000" b="1" dirty="0"/>
              <a:t> de simulation</a:t>
            </a:r>
          </a:p>
          <a:p>
            <a:pPr algn="ctr">
              <a:spcBef>
                <a:spcPct val="0"/>
              </a:spcBef>
              <a:buFontTx/>
              <a:buNone/>
            </a:pPr>
            <a:endParaRPr lang="en-GB" altLang="sr-Latn-RS" sz="4000" b="1" dirty="0"/>
          </a:p>
        </p:txBody>
      </p:sp>
    </p:spTree>
    <p:extLst>
      <p:ext uri="{BB962C8B-B14F-4D97-AF65-F5344CB8AC3E}">
        <p14:creationId xmlns:p14="http://schemas.microsoft.com/office/powerpoint/2010/main" val="2065911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sr-Latn-RS" sz="5400" b="1"/>
              <a:t>Questions</a:t>
            </a:r>
          </a:p>
        </p:txBody>
      </p:sp>
      <p:sp>
        <p:nvSpPr>
          <p:cNvPr id="460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AA0A7CA-0ED3-47D3-8168-F9B853FF9C9E}" type="slidenum">
              <a:rPr lang="en-US" altLang="fr-FR" sz="1200" smtClean="0">
                <a:solidFill>
                  <a:srgbClr val="898989"/>
                </a:solidFill>
              </a:rPr>
              <a:pPr>
                <a:spcBef>
                  <a:spcPct val="0"/>
                </a:spcBef>
                <a:buFontTx/>
                <a:buNone/>
              </a:pPr>
              <a:t>17</a:t>
            </a:fld>
            <a:endParaRPr lang="en-US" altLang="fr-FR" sz="1200">
              <a:solidFill>
                <a:srgbClr val="89898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0"/>
            <a:ext cx="8229600" cy="774700"/>
          </a:xfrm>
        </p:spPr>
        <p:txBody>
          <a:bodyPr/>
          <a:lstStyle/>
          <a:p>
            <a:r>
              <a:rPr lang="en-US" altLang="sr-Latn-RS" b="1" dirty="0" err="1"/>
              <a:t>Contenu</a:t>
            </a:r>
            <a:endParaRPr lang="en-US" altLang="sr-Latn-RS" b="1" dirty="0"/>
          </a:p>
        </p:txBody>
      </p:sp>
      <p:sp>
        <p:nvSpPr>
          <p:cNvPr id="3075" name="Content Placeholder 2"/>
          <p:cNvSpPr>
            <a:spLocks noGrp="1"/>
          </p:cNvSpPr>
          <p:nvPr>
            <p:ph idx="1"/>
          </p:nvPr>
        </p:nvSpPr>
        <p:spPr>
          <a:xfrm>
            <a:off x="457200" y="1273175"/>
            <a:ext cx="8513763" cy="4899025"/>
          </a:xfrm>
        </p:spPr>
        <p:txBody>
          <a:bodyPr/>
          <a:lstStyle/>
          <a:p>
            <a:pPr>
              <a:lnSpc>
                <a:spcPct val="90000"/>
              </a:lnSpc>
              <a:defRPr/>
            </a:pPr>
            <a:r>
              <a:rPr lang="fr-FR" altLang="sr-Latn-RS" sz="2700" b="1" dirty="0">
                <a:solidFill>
                  <a:srgbClr val="000000"/>
                </a:solidFill>
              </a:rPr>
              <a:t>Première partie</a:t>
            </a:r>
            <a:br>
              <a:rPr lang="fr-FR" altLang="sr-Latn-RS" sz="2700" b="1" dirty="0">
                <a:solidFill>
                  <a:srgbClr val="000000"/>
                </a:solidFill>
              </a:rPr>
            </a:br>
            <a:r>
              <a:rPr lang="en-US" altLang="sr-Latn-RS" sz="2700" dirty="0">
                <a:solidFill>
                  <a:srgbClr val="000000"/>
                </a:solidFill>
              </a:rPr>
              <a:t>	</a:t>
            </a:r>
            <a:r>
              <a:rPr lang="fr-FR" altLang="sr-Latn-RS" sz="2700" dirty="0">
                <a:solidFill>
                  <a:srgbClr val="000000"/>
                </a:solidFill>
              </a:rPr>
              <a:t>Présentation de l'</a:t>
            </a:r>
            <a:r>
              <a:rPr lang="fr-FR" altLang="sr-Latn-RS" sz="2700" dirty="0" err="1">
                <a:solidFill>
                  <a:srgbClr val="000000"/>
                </a:solidFill>
              </a:rPr>
              <a:t>exercise</a:t>
            </a:r>
            <a:br>
              <a:rPr lang="en-US" altLang="sr-Latn-RS" sz="2700" dirty="0">
                <a:solidFill>
                  <a:srgbClr val="000000"/>
                </a:solidFill>
              </a:rPr>
            </a:br>
            <a:endParaRPr lang="en-US" altLang="sr-Latn-RS" sz="2700" dirty="0">
              <a:solidFill>
                <a:srgbClr val="000000"/>
              </a:solidFill>
            </a:endParaRPr>
          </a:p>
          <a:p>
            <a:pPr>
              <a:lnSpc>
                <a:spcPct val="90000"/>
              </a:lnSpc>
              <a:defRPr/>
            </a:pPr>
            <a:r>
              <a:rPr lang="fr-FR" altLang="sr-Latn-RS" sz="2700" b="1" dirty="0">
                <a:solidFill>
                  <a:srgbClr val="000000"/>
                </a:solidFill>
              </a:rPr>
              <a:t>Deuxième partie </a:t>
            </a:r>
            <a:br>
              <a:rPr lang="fr-FR" altLang="sr-Latn-RS" sz="2700" b="1" dirty="0">
                <a:solidFill>
                  <a:srgbClr val="000000"/>
                </a:solidFill>
              </a:rPr>
            </a:br>
            <a:r>
              <a:rPr lang="fr-FR" altLang="sr-Latn-RS" sz="2700" b="1" dirty="0">
                <a:solidFill>
                  <a:srgbClr val="000000"/>
                </a:solidFill>
              </a:rPr>
              <a:t> </a:t>
            </a:r>
            <a:r>
              <a:rPr lang="fr-FR" altLang="sr-Latn-RS" sz="2700" dirty="0">
                <a:solidFill>
                  <a:srgbClr val="000000"/>
                </a:solidFill>
              </a:rPr>
              <a:t>Présentation de la demande</a:t>
            </a:r>
          </a:p>
          <a:p>
            <a:pPr>
              <a:lnSpc>
                <a:spcPct val="90000"/>
              </a:lnSpc>
              <a:defRPr/>
            </a:pPr>
            <a:endParaRPr lang="en-US" altLang="sr-Latn-RS" sz="2700" dirty="0">
              <a:solidFill>
                <a:srgbClr val="000000"/>
              </a:solidFill>
            </a:endParaRPr>
          </a:p>
          <a:p>
            <a:pPr>
              <a:lnSpc>
                <a:spcPct val="90000"/>
              </a:lnSpc>
              <a:defRPr/>
            </a:pPr>
            <a:r>
              <a:rPr lang="fr-FR" altLang="sr-Latn-RS" sz="2700" b="1" dirty="0">
                <a:solidFill>
                  <a:srgbClr val="000000"/>
                </a:solidFill>
              </a:rPr>
              <a:t>Troisième partie </a:t>
            </a:r>
            <a:br>
              <a:rPr lang="fr-FR" altLang="sr-Latn-RS" sz="2700" b="1" dirty="0">
                <a:solidFill>
                  <a:srgbClr val="000000"/>
                </a:solidFill>
              </a:rPr>
            </a:br>
            <a:r>
              <a:rPr lang="fr-FR" altLang="sr-Latn-RS" sz="2700" b="1" dirty="0">
                <a:solidFill>
                  <a:srgbClr val="000000"/>
                </a:solidFill>
              </a:rPr>
              <a:t> </a:t>
            </a:r>
            <a:r>
              <a:rPr lang="fr-FR" altLang="sr-Latn-RS" sz="2700" dirty="0">
                <a:solidFill>
                  <a:srgbClr val="000000"/>
                </a:solidFill>
              </a:rPr>
              <a:t>Le rôle du formateur</a:t>
            </a:r>
            <a:r>
              <a:rPr lang="en-US" altLang="sr-Latn-RS" sz="2700" dirty="0">
                <a:solidFill>
                  <a:srgbClr val="000000"/>
                </a:solidFill>
              </a:rPr>
              <a:t>	</a:t>
            </a:r>
          </a:p>
          <a:p>
            <a:pPr marL="0" indent="0">
              <a:lnSpc>
                <a:spcPct val="90000"/>
              </a:lnSpc>
              <a:buNone/>
              <a:defRPr/>
            </a:pPr>
            <a:endParaRPr lang="en-US" altLang="sr-Latn-RS" sz="2700" dirty="0">
              <a:solidFill>
                <a:srgbClr val="000000"/>
              </a:solidFill>
            </a:endParaRPr>
          </a:p>
          <a:p>
            <a:pPr marL="0" indent="0">
              <a:lnSpc>
                <a:spcPct val="90000"/>
              </a:lnSpc>
              <a:buNone/>
              <a:defRPr/>
            </a:pPr>
            <a:endParaRPr lang="en-US" altLang="sr-Latn-RS" sz="2700" dirty="0">
              <a:solidFill>
                <a:srgbClr val="000000"/>
              </a:solidFill>
            </a:endParaRP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88886859-6E18-405D-91F8-1CD1F58AE886}"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457200" y="274638"/>
            <a:ext cx="8229600" cy="773112"/>
          </a:xfrm>
        </p:spPr>
        <p:txBody>
          <a:bodyPr/>
          <a:lstStyle/>
          <a:p>
            <a:pPr eaLnBrk="1" hangingPunct="1"/>
            <a:r>
              <a:rPr lang="en-GB" altLang="sr-Latn-RS" b="1" dirty="0" err="1"/>
              <a:t>Objectifs</a:t>
            </a:r>
            <a:r>
              <a:rPr lang="en-GB" altLang="sr-Latn-RS" b="1" dirty="0"/>
              <a:t> de la session</a:t>
            </a:r>
          </a:p>
        </p:txBody>
      </p:sp>
      <p:sp>
        <p:nvSpPr>
          <p:cNvPr id="4" name="Content Placeholder 2"/>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fr-FR" sz="2700" dirty="0">
                <a:solidFill>
                  <a:srgbClr val="000000"/>
                </a:solidFill>
                <a:latin typeface="+mj-lt"/>
                <a:ea typeface="MS PGothic" charset="0"/>
                <a:cs typeface="MS PGothic" charset="0"/>
              </a:rPr>
              <a:t>À la fin de la session, les délégués :</a:t>
            </a:r>
            <a:endParaRPr lang="pt-PT" sz="2700" dirty="0">
              <a:solidFill>
                <a:srgbClr val="000000"/>
              </a:solidFill>
              <a:latin typeface="+mj-lt"/>
              <a:ea typeface="MS PGothic" charset="0"/>
              <a:cs typeface="MS PGothic" charset="0"/>
            </a:endParaRPr>
          </a:p>
          <a:p>
            <a:pPr algn="just">
              <a:spcBef>
                <a:spcPct val="20000"/>
              </a:spcBef>
              <a:buFont typeface="Arial" charset="0"/>
              <a:buChar char="•"/>
              <a:defRPr/>
            </a:pPr>
            <a:r>
              <a:rPr lang="fr-FR" sz="2700" dirty="0">
                <a:solidFill>
                  <a:srgbClr val="000000"/>
                </a:solidFill>
                <a:latin typeface="+mj-lt"/>
              </a:rPr>
              <a:t>sauront comment mener l'exercice pratique portant sur l'audition de la demande d'obtention de données informatiques</a:t>
            </a:r>
          </a:p>
          <a:p>
            <a:pPr algn="just">
              <a:spcBef>
                <a:spcPct val="20000"/>
              </a:spcBef>
              <a:buFont typeface="Arial" charset="0"/>
              <a:buChar char="•"/>
              <a:defRPr/>
            </a:pPr>
            <a:endParaRPr lang="fr-FR" sz="2700" dirty="0">
              <a:solidFill>
                <a:srgbClr val="000000"/>
              </a:solidFill>
              <a:latin typeface="+mj-lt"/>
            </a:endParaRPr>
          </a:p>
          <a:p>
            <a:pPr algn="just">
              <a:spcBef>
                <a:spcPct val="20000"/>
              </a:spcBef>
              <a:buFont typeface="Arial" charset="0"/>
              <a:buChar char="•"/>
              <a:defRPr/>
            </a:pPr>
            <a:r>
              <a:rPr lang="fr-FR" sz="2700" dirty="0">
                <a:solidFill>
                  <a:srgbClr val="000000"/>
                </a:solidFill>
                <a:latin typeface="+mj-lt"/>
              </a:rPr>
              <a:t>reconnaîtront les éléments clés de la demande qui méritent d'être abordés avec les participants avant l'exercice</a:t>
            </a:r>
          </a:p>
          <a:p>
            <a:pPr algn="just">
              <a:spcBef>
                <a:spcPct val="20000"/>
              </a:spcBef>
              <a:buFont typeface="Arial" charset="0"/>
              <a:buChar char="•"/>
              <a:defRPr/>
            </a:pPr>
            <a:endParaRPr lang="fr-FR" sz="2700" dirty="0">
              <a:solidFill>
                <a:srgbClr val="000000"/>
              </a:solidFill>
              <a:latin typeface="+mj-lt"/>
            </a:endParaRPr>
          </a:p>
          <a:p>
            <a:pPr algn="just">
              <a:spcBef>
                <a:spcPct val="20000"/>
              </a:spcBef>
              <a:buFont typeface="Arial" charset="0"/>
              <a:buChar char="•"/>
              <a:defRPr/>
            </a:pPr>
            <a:r>
              <a:rPr lang="fr-FR" sz="2700" dirty="0">
                <a:solidFill>
                  <a:srgbClr val="000000"/>
                </a:solidFill>
                <a:latin typeface="+mj-lt"/>
              </a:rPr>
              <a:t>comprendront le rôle du formateur pendant l'exercice</a:t>
            </a:r>
          </a:p>
          <a:p>
            <a:pPr algn="just">
              <a:spcBef>
                <a:spcPct val="20000"/>
              </a:spcBef>
              <a:buFont typeface="Arial" charset="0"/>
              <a:buChar char="•"/>
              <a:defRPr/>
            </a:pPr>
            <a:endParaRPr lang="en-GB" sz="2700" dirty="0">
              <a:solidFill>
                <a:srgbClr val="000000"/>
              </a:solidFill>
              <a:latin typeface="+mj-lt"/>
            </a:endParaRPr>
          </a:p>
          <a:p>
            <a:pPr algn="just">
              <a:spcBef>
                <a:spcPct val="20000"/>
              </a:spcBef>
              <a:buFont typeface="Arial" charset="0"/>
              <a:buChar char="•"/>
              <a:defRPr/>
            </a:pPr>
            <a:endParaRPr lang="en-GB" sz="2700" dirty="0">
              <a:solidFill>
                <a:srgbClr val="000000"/>
              </a:solidFill>
              <a:latin typeface="+mj-lt"/>
            </a:endParaRPr>
          </a:p>
          <a:p>
            <a:pPr marL="0" indent="0">
              <a:spcBef>
                <a:spcPct val="20000"/>
              </a:spcBef>
              <a:defRPr/>
            </a:pPr>
            <a:endParaRPr lang="en-US" sz="2700" dirty="0">
              <a:solidFill>
                <a:srgbClr val="000000"/>
              </a:solidFill>
              <a:latin typeface="+mj-lt"/>
              <a:ea typeface="MS PGothic" charset="0"/>
              <a:cs typeface="MS PGothic" charset="0"/>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17129894-C728-4EF0-BE9A-14A0B54CB512}"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62250"/>
            <a:ext cx="8229600" cy="1143000"/>
          </a:xfrm>
        </p:spPr>
        <p:txBody>
          <a:bodyPr/>
          <a:lstStyle/>
          <a:p>
            <a:r>
              <a:rPr lang="en-GB" altLang="sr-Latn-RS" sz="4000" b="1" dirty="0"/>
              <a:t>Première </a:t>
            </a:r>
            <a:r>
              <a:rPr lang="en-GB" altLang="sr-Latn-RS" sz="4000" b="1" dirty="0" err="1"/>
              <a:t>partie</a:t>
            </a:r>
            <a:br>
              <a:rPr lang="en-GB" altLang="sr-Latn-RS" sz="4000" b="1" dirty="0"/>
            </a:br>
            <a:r>
              <a:rPr lang="en-GB" altLang="sr-Latn-RS" sz="4000" b="1" dirty="0" err="1"/>
              <a:t>Présentation</a:t>
            </a:r>
            <a:r>
              <a:rPr lang="en-GB" altLang="sr-Latn-RS" sz="4000" b="1" dirty="0"/>
              <a:t> de </a:t>
            </a:r>
            <a:r>
              <a:rPr lang="en-GB" altLang="sr-Latn-RS" sz="4000" b="1" dirty="0" err="1"/>
              <a:t>l'exercise</a:t>
            </a:r>
            <a:r>
              <a:rPr lang="en-GB" altLang="sr-Latn-RS" sz="4000" b="1" dirty="0"/>
              <a:t> </a:t>
            </a:r>
            <a:endParaRPr lang="en-GB" altLang="sr-Latn-RS" sz="4000" dirty="0"/>
          </a:p>
        </p:txBody>
      </p:sp>
      <p:pic>
        <p:nvPicPr>
          <p:cNvPr id="9219"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DB05947-B4B6-46E0-B2C8-2E85B6A9D62B}"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3526417546"/>
              </p:ext>
            </p:extLst>
          </p:nvPr>
        </p:nvGraphicFramePr>
        <p:xfrm>
          <a:off x="340660" y="0"/>
          <a:ext cx="5863543" cy="3491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extLst>
              <p:ext uri="{D42A27DB-BD31-4B8C-83A1-F6EECF244321}">
                <p14:modId xmlns:p14="http://schemas.microsoft.com/office/powerpoint/2010/main" val="4146028280"/>
              </p:ext>
            </p:extLst>
          </p:nvPr>
        </p:nvGraphicFramePr>
        <p:xfrm>
          <a:off x="2128061" y="3600003"/>
          <a:ext cx="5689163" cy="300697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8" name="Group 7"/>
          <p:cNvGrpSpPr/>
          <p:nvPr/>
        </p:nvGrpSpPr>
        <p:grpSpPr>
          <a:xfrm>
            <a:off x="5710238" y="3276431"/>
            <a:ext cx="434828" cy="429997"/>
            <a:chOff x="3282157" y="543799"/>
            <a:chExt cx="357664" cy="461503"/>
          </a:xfrm>
        </p:grpSpPr>
        <p:sp>
          <p:nvSpPr>
            <p:cNvPr id="9" name="Down Arrow 8"/>
            <p:cNvSpPr/>
            <p:nvPr/>
          </p:nvSpPr>
          <p:spPr>
            <a:xfrm>
              <a:off x="3282157" y="543799"/>
              <a:ext cx="357664" cy="461503"/>
            </a:xfrm>
            <a:prstGeom prst="downArrow">
              <a:avLst>
                <a:gd name="adj1" fmla="val 55000"/>
                <a:gd name="adj2" fmla="val 45000"/>
              </a:avLst>
            </a:pr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0" name="Down Arrow 4"/>
            <p:cNvSpPr/>
            <p:nvPr/>
          </p:nvSpPr>
          <p:spPr>
            <a:xfrm>
              <a:off x="3385994" y="543799"/>
              <a:ext cx="253827" cy="347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700" kern="12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0439922A-95CE-48DA-9CF4-EF6C8BF45F3F}"/>
                                            </p:graphicEl>
                                          </p:spTgt>
                                        </p:tgtEl>
                                        <p:attrNameLst>
                                          <p:attrName>style.visibility</p:attrName>
                                        </p:attrNameLst>
                                      </p:cBhvr>
                                      <p:to>
                                        <p:strVal val="visible"/>
                                      </p:to>
                                    </p:set>
                                    <p:animEffect transition="in" filter="fade">
                                      <p:cBhvr>
                                        <p:cTn id="7" dur="500"/>
                                        <p:tgtEl>
                                          <p:spTgt spid="3">
                                            <p:graphicEl>
                                              <a:dgm id="{0439922A-95CE-48DA-9CF4-EF6C8BF45F3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3DAB8160-BEC5-4189-B5FC-B433CC6373C4}"/>
                                            </p:graphicEl>
                                          </p:spTgt>
                                        </p:tgtEl>
                                        <p:attrNameLst>
                                          <p:attrName>style.visibility</p:attrName>
                                        </p:attrNameLst>
                                      </p:cBhvr>
                                      <p:to>
                                        <p:strVal val="visible"/>
                                      </p:to>
                                    </p:set>
                                    <p:animEffect transition="in" filter="fade">
                                      <p:cBhvr>
                                        <p:cTn id="12" dur="500"/>
                                        <p:tgtEl>
                                          <p:spTgt spid="3">
                                            <p:graphicEl>
                                              <a:dgm id="{3DAB8160-BEC5-4189-B5FC-B433CC6373C4}"/>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7C64CE0A-A6E5-4987-9430-A72612FE1215}"/>
                                            </p:graphicEl>
                                          </p:spTgt>
                                        </p:tgtEl>
                                        <p:attrNameLst>
                                          <p:attrName>style.visibility</p:attrName>
                                        </p:attrNameLst>
                                      </p:cBhvr>
                                      <p:to>
                                        <p:strVal val="visible"/>
                                      </p:to>
                                    </p:set>
                                    <p:animEffect transition="in" filter="fade">
                                      <p:cBhvr>
                                        <p:cTn id="15" dur="500"/>
                                        <p:tgtEl>
                                          <p:spTgt spid="3">
                                            <p:graphicEl>
                                              <a:dgm id="{7C64CE0A-A6E5-4987-9430-A72612FE1215}"/>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graphicEl>
                                              <a:dgm id="{A9F38C27-5A53-4EDB-9B48-69560A99E5AF}"/>
                                            </p:graphicEl>
                                          </p:spTgt>
                                        </p:tgtEl>
                                        <p:attrNameLst>
                                          <p:attrName>style.visibility</p:attrName>
                                        </p:attrNameLst>
                                      </p:cBhvr>
                                      <p:to>
                                        <p:strVal val="visible"/>
                                      </p:to>
                                    </p:set>
                                    <p:animEffect transition="in" filter="fade">
                                      <p:cBhvr>
                                        <p:cTn id="20" dur="500"/>
                                        <p:tgtEl>
                                          <p:spTgt spid="3">
                                            <p:graphicEl>
                                              <a:dgm id="{A9F38C27-5A53-4EDB-9B48-69560A99E5AF}"/>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graphicEl>
                                              <a:dgm id="{68BA073B-CCD6-4677-BA91-A9F487572368}"/>
                                            </p:graphicEl>
                                          </p:spTgt>
                                        </p:tgtEl>
                                        <p:attrNameLst>
                                          <p:attrName>style.visibility</p:attrName>
                                        </p:attrNameLst>
                                      </p:cBhvr>
                                      <p:to>
                                        <p:strVal val="visible"/>
                                      </p:to>
                                    </p:set>
                                    <p:animEffect transition="in" filter="fade">
                                      <p:cBhvr>
                                        <p:cTn id="23" dur="500"/>
                                        <p:tgtEl>
                                          <p:spTgt spid="3">
                                            <p:graphicEl>
                                              <a:dgm id="{68BA073B-CCD6-4677-BA91-A9F487572368}"/>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graphicEl>
                                              <a:dgm id="{63350FC2-B63F-4F6C-98D1-A821852393E9}"/>
                                            </p:graphicEl>
                                          </p:spTgt>
                                        </p:tgtEl>
                                        <p:attrNameLst>
                                          <p:attrName>style.visibility</p:attrName>
                                        </p:attrNameLst>
                                      </p:cBhvr>
                                      <p:to>
                                        <p:strVal val="visible"/>
                                      </p:to>
                                    </p:set>
                                    <p:animEffect transition="in" filter="fade">
                                      <p:cBhvr>
                                        <p:cTn id="28" dur="500"/>
                                        <p:tgtEl>
                                          <p:spTgt spid="3">
                                            <p:graphicEl>
                                              <a:dgm id="{63350FC2-B63F-4F6C-98D1-A821852393E9}"/>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graphicEl>
                                              <a:dgm id="{D7F3AEA7-009A-441C-9186-4ABDD3AB7AD6}"/>
                                            </p:graphicEl>
                                          </p:spTgt>
                                        </p:tgtEl>
                                        <p:attrNameLst>
                                          <p:attrName>style.visibility</p:attrName>
                                        </p:attrNameLst>
                                      </p:cBhvr>
                                      <p:to>
                                        <p:strVal val="visible"/>
                                      </p:to>
                                    </p:set>
                                    <p:animEffect transition="in" filter="fade">
                                      <p:cBhvr>
                                        <p:cTn id="31" dur="500"/>
                                        <p:tgtEl>
                                          <p:spTgt spid="3">
                                            <p:graphicEl>
                                              <a:dgm id="{D7F3AEA7-009A-441C-9186-4ABDD3AB7AD6}"/>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graphicEl>
                                              <a:dgm id="{250DE909-D4ED-437B-BDFE-AE9B1546A816}"/>
                                            </p:graphicEl>
                                          </p:spTgt>
                                        </p:tgtEl>
                                        <p:attrNameLst>
                                          <p:attrName>style.visibility</p:attrName>
                                        </p:attrNameLst>
                                      </p:cBhvr>
                                      <p:to>
                                        <p:strVal val="visible"/>
                                      </p:to>
                                    </p:set>
                                    <p:animEffect transition="in" filter="fade">
                                      <p:cBhvr>
                                        <p:cTn id="36" dur="500"/>
                                        <p:tgtEl>
                                          <p:spTgt spid="3">
                                            <p:graphicEl>
                                              <a:dgm id="{250DE909-D4ED-437B-BDFE-AE9B1546A816}"/>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graphicEl>
                                              <a:dgm id="{D518109D-FBB8-4C41-8E42-5289D4555D1B}"/>
                                            </p:graphicEl>
                                          </p:spTgt>
                                        </p:tgtEl>
                                        <p:attrNameLst>
                                          <p:attrName>style.visibility</p:attrName>
                                        </p:attrNameLst>
                                      </p:cBhvr>
                                      <p:to>
                                        <p:strVal val="visible"/>
                                      </p:to>
                                    </p:set>
                                    <p:animEffect transition="in" filter="fade">
                                      <p:cBhvr>
                                        <p:cTn id="39" dur="500"/>
                                        <p:tgtEl>
                                          <p:spTgt spid="3">
                                            <p:graphicEl>
                                              <a:dgm id="{D518109D-FBB8-4C41-8E42-5289D4555D1B}"/>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7">
                                            <p:graphicEl>
                                              <a:dgm id="{8445A572-91B8-4487-9A3B-B78805B6210B}"/>
                                            </p:graphicEl>
                                          </p:spTgt>
                                        </p:tgtEl>
                                        <p:attrNameLst>
                                          <p:attrName>style.visibility</p:attrName>
                                        </p:attrNameLst>
                                      </p:cBhvr>
                                      <p:to>
                                        <p:strVal val="visible"/>
                                      </p:to>
                                    </p:set>
                                    <p:animEffect transition="in" filter="fade">
                                      <p:cBhvr>
                                        <p:cTn id="47" dur="500"/>
                                        <p:tgtEl>
                                          <p:spTgt spid="7">
                                            <p:graphicEl>
                                              <a:dgm id="{8445A572-91B8-4487-9A3B-B78805B6210B}"/>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500"/>
                                  </p:stCondLst>
                                  <p:childTnLst>
                                    <p:set>
                                      <p:cBhvr>
                                        <p:cTn id="51" dur="1" fill="hold">
                                          <p:stCondLst>
                                            <p:cond delay="0"/>
                                          </p:stCondLst>
                                        </p:cTn>
                                        <p:tgtEl>
                                          <p:spTgt spid="7">
                                            <p:graphicEl>
                                              <a:dgm id="{662DD5F8-77A7-4276-A0A3-1E8943E6E0FE}"/>
                                            </p:graphicEl>
                                          </p:spTgt>
                                        </p:tgtEl>
                                        <p:attrNameLst>
                                          <p:attrName>style.visibility</p:attrName>
                                        </p:attrNameLst>
                                      </p:cBhvr>
                                      <p:to>
                                        <p:strVal val="visible"/>
                                      </p:to>
                                    </p:set>
                                    <p:animEffect transition="in" filter="fade">
                                      <p:cBhvr>
                                        <p:cTn id="52" dur="500"/>
                                        <p:tgtEl>
                                          <p:spTgt spid="7">
                                            <p:graphicEl>
                                              <a:dgm id="{662DD5F8-77A7-4276-A0A3-1E8943E6E0FE}"/>
                                            </p:graphicEl>
                                          </p:spTgt>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7">
                                            <p:graphicEl>
                                              <a:dgm id="{313C4074-E2B1-42DB-869E-9588153A7F85}"/>
                                            </p:graphicEl>
                                          </p:spTgt>
                                        </p:tgtEl>
                                        <p:attrNameLst>
                                          <p:attrName>style.visibility</p:attrName>
                                        </p:attrNameLst>
                                      </p:cBhvr>
                                      <p:to>
                                        <p:strVal val="visible"/>
                                      </p:to>
                                    </p:set>
                                    <p:animEffect transition="in" filter="fade">
                                      <p:cBhvr>
                                        <p:cTn id="55" dur="500"/>
                                        <p:tgtEl>
                                          <p:spTgt spid="7">
                                            <p:graphicEl>
                                              <a:dgm id="{313C4074-E2B1-42DB-869E-9588153A7F85}"/>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500"/>
                                  </p:stCondLst>
                                  <p:childTnLst>
                                    <p:set>
                                      <p:cBhvr>
                                        <p:cTn id="59" dur="1" fill="hold">
                                          <p:stCondLst>
                                            <p:cond delay="0"/>
                                          </p:stCondLst>
                                        </p:cTn>
                                        <p:tgtEl>
                                          <p:spTgt spid="7">
                                            <p:graphicEl>
                                              <a:dgm id="{30672FD5-679A-4FED-B854-28F66DBAC5A4}"/>
                                            </p:graphicEl>
                                          </p:spTgt>
                                        </p:tgtEl>
                                        <p:attrNameLst>
                                          <p:attrName>style.visibility</p:attrName>
                                        </p:attrNameLst>
                                      </p:cBhvr>
                                      <p:to>
                                        <p:strVal val="visible"/>
                                      </p:to>
                                    </p:set>
                                    <p:animEffect transition="in" filter="fade">
                                      <p:cBhvr>
                                        <p:cTn id="60" dur="500"/>
                                        <p:tgtEl>
                                          <p:spTgt spid="7">
                                            <p:graphicEl>
                                              <a:dgm id="{30672FD5-679A-4FED-B854-28F66DBAC5A4}"/>
                                            </p:graphicEl>
                                          </p:spTgt>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7">
                                            <p:graphicEl>
                                              <a:dgm id="{32D70419-7725-40FA-A6ED-EF81D827E355}"/>
                                            </p:graphicEl>
                                          </p:spTgt>
                                        </p:tgtEl>
                                        <p:attrNameLst>
                                          <p:attrName>style.visibility</p:attrName>
                                        </p:attrNameLst>
                                      </p:cBhvr>
                                      <p:to>
                                        <p:strVal val="visible"/>
                                      </p:to>
                                    </p:set>
                                    <p:animEffect transition="in" filter="fade">
                                      <p:cBhvr>
                                        <p:cTn id="63" dur="500"/>
                                        <p:tgtEl>
                                          <p:spTgt spid="7">
                                            <p:graphicEl>
                                              <a:dgm id="{32D70419-7725-40FA-A6ED-EF81D827E355}"/>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500"/>
                                  </p:stCondLst>
                                  <p:childTnLst>
                                    <p:set>
                                      <p:cBhvr>
                                        <p:cTn id="67" dur="1" fill="hold">
                                          <p:stCondLst>
                                            <p:cond delay="0"/>
                                          </p:stCondLst>
                                        </p:cTn>
                                        <p:tgtEl>
                                          <p:spTgt spid="7">
                                            <p:graphicEl>
                                              <a:dgm id="{DC2F8D8A-3258-462D-9D0E-23B6F484FF05}"/>
                                            </p:graphicEl>
                                          </p:spTgt>
                                        </p:tgtEl>
                                        <p:attrNameLst>
                                          <p:attrName>style.visibility</p:attrName>
                                        </p:attrNameLst>
                                      </p:cBhvr>
                                      <p:to>
                                        <p:strVal val="visible"/>
                                      </p:to>
                                    </p:set>
                                    <p:animEffect transition="in" filter="fade">
                                      <p:cBhvr>
                                        <p:cTn id="68" dur="500"/>
                                        <p:tgtEl>
                                          <p:spTgt spid="7">
                                            <p:graphicEl>
                                              <a:dgm id="{DC2F8D8A-3258-462D-9D0E-23B6F484FF05}"/>
                                            </p:graphicEl>
                                          </p:spTgt>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7">
                                            <p:graphicEl>
                                              <a:dgm id="{BC32EA12-D1E4-4D09-BDE6-BB651D97355D}"/>
                                            </p:graphicEl>
                                          </p:spTgt>
                                        </p:tgtEl>
                                        <p:attrNameLst>
                                          <p:attrName>style.visibility</p:attrName>
                                        </p:attrNameLst>
                                      </p:cBhvr>
                                      <p:to>
                                        <p:strVal val="visible"/>
                                      </p:to>
                                    </p:set>
                                    <p:animEffect transition="in" filter="fade">
                                      <p:cBhvr>
                                        <p:cTn id="71" dur="500"/>
                                        <p:tgtEl>
                                          <p:spTgt spid="7">
                                            <p:graphicEl>
                                              <a:dgm id="{BC32EA12-D1E4-4D09-BDE6-BB651D97355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7"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txBox="1">
            <a:spLocks/>
          </p:cNvSpPr>
          <p:nvPr/>
        </p:nvSpPr>
        <p:spPr bwMode="auto">
          <a:xfrm>
            <a:off x="744538" y="1431925"/>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Répartir les participants par groupes de 4</a:t>
            </a:r>
          </a:p>
          <a:p>
            <a:pPr algn="just" eaLnBrk="1" hangingPunct="1"/>
            <a:endParaRPr lang="en-GB" altLang="sr-Latn-RS" dirty="0"/>
          </a:p>
          <a:p>
            <a:pPr algn="just" eaLnBrk="1" hangingPunct="1"/>
            <a:r>
              <a:rPr lang="fr-FR" altLang="sr-Latn-RS" dirty="0"/>
              <a:t>Diviser chaque groupe en 2 sous-groupes de 2 participants</a:t>
            </a:r>
            <a:endParaRPr lang="en-GB" altLang="sr-Latn-RS" dirty="0"/>
          </a:p>
          <a:p>
            <a:pPr lvl="1" eaLnBrk="1" hangingPunct="1"/>
            <a:r>
              <a:rPr lang="fr-FR" altLang="sr-Latn-RS" sz="3200" dirty="0"/>
              <a:t>Sous-groupe 1 : demandeur</a:t>
            </a:r>
          </a:p>
          <a:p>
            <a:pPr lvl="1" eaLnBrk="1" hangingPunct="1"/>
            <a:r>
              <a:rPr lang="fr-FR" altLang="sr-Latn-RS" sz="3200" dirty="0"/>
              <a:t>Sous-groupe 2 : autorité compétente/autorité judiciaire</a:t>
            </a:r>
            <a:endParaRPr lang="en-GB" altLang="sr-Latn-RS" dirty="0"/>
          </a:p>
        </p:txBody>
      </p:sp>
      <p:sp>
        <p:nvSpPr>
          <p:cNvPr id="15363"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a:t>Formation des </a:t>
            </a:r>
            <a:r>
              <a:rPr lang="en-GB" altLang="sr-Latn-RS" sz="4000" b="1" dirty="0" err="1"/>
              <a:t>groupes</a:t>
            </a:r>
            <a:endParaRPr lang="en-GB" altLang="sr-Latn-RS" sz="40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Les 2 sous-groupes se verront remettre une </a:t>
            </a:r>
            <a:r>
              <a:rPr lang="fr-FR" altLang="en-US" dirty="0"/>
              <a:t>demande d'obtention de </a:t>
            </a:r>
            <a:r>
              <a:rPr lang="fr-FR" altLang="sr-Latn-RS" dirty="0"/>
              <a:t>données informatiques </a:t>
            </a:r>
            <a:r>
              <a:rPr lang="fr-FR" altLang="en-US" dirty="0"/>
              <a:t>rédigée à l'avance</a:t>
            </a:r>
            <a:endParaRPr lang="fr-FR" altLang="sr-Latn-RS" dirty="0"/>
          </a:p>
          <a:p>
            <a:pPr algn="just" eaLnBrk="1" hangingPunct="1"/>
            <a:endParaRPr lang="fr-FR" altLang="sr-Latn-RS" dirty="0"/>
          </a:p>
          <a:p>
            <a:pPr algn="just" eaLnBrk="1" hangingPunct="1"/>
            <a:r>
              <a:rPr lang="fr-FR" altLang="sr-Latn-RS" dirty="0"/>
              <a:t>Le formateur devrait passer en revue le contenu de la demande avec les participants (deuxième partie)</a:t>
            </a:r>
          </a:p>
          <a:p>
            <a:pPr algn="just" eaLnBrk="1" hangingPunct="1"/>
            <a:endParaRPr lang="fr-FR" altLang="sr-Latn-RS" dirty="0"/>
          </a:p>
          <a:p>
            <a:pPr algn="just" eaLnBrk="1" hangingPunct="1"/>
            <a:r>
              <a:rPr lang="fr-FR" altLang="sr-Latn-RS" dirty="0"/>
              <a:t>Le sous-groupe 1 présentera la demande et le sous-groupe 2 tiendra une audience</a:t>
            </a:r>
          </a:p>
          <a:p>
            <a:pPr algn="just" eaLnBrk="1" hangingPunct="1"/>
            <a:endParaRPr lang="en-GB" altLang="sr-Latn-RS" dirty="0"/>
          </a:p>
          <a:p>
            <a:pPr algn="just" eaLnBrk="1" hangingPunct="1"/>
            <a:r>
              <a:rPr lang="en-GB" altLang="sr-Latn-RS" dirty="0"/>
              <a:t>Both sub-groups will be provided with a pre-drafted application for securing computer data</a:t>
            </a:r>
          </a:p>
          <a:p>
            <a:pPr algn="just" eaLnBrk="1" hangingPunct="1"/>
            <a:endParaRPr lang="en-GB" altLang="sr-Latn-RS" dirty="0"/>
          </a:p>
          <a:p>
            <a:pPr algn="just" eaLnBrk="1" hangingPunct="1"/>
            <a:r>
              <a:rPr lang="en-GB" altLang="sr-Latn-RS" dirty="0"/>
              <a:t>The trainer should read the application with the participants to go through its contents (Part Two)</a:t>
            </a:r>
          </a:p>
          <a:p>
            <a:pPr algn="just" eaLnBrk="1" hangingPunct="1"/>
            <a:endParaRPr lang="en-GB" altLang="sr-Latn-RS" dirty="0"/>
          </a:p>
          <a:p>
            <a:pPr algn="just" eaLnBrk="1" hangingPunct="1"/>
            <a:r>
              <a:rPr lang="en-GB" altLang="sr-Latn-RS" dirty="0"/>
              <a:t>Sub-group 1 will present the application and Sub-group 2 will conduct a hearing</a:t>
            </a:r>
          </a:p>
        </p:txBody>
      </p:sp>
      <p:sp>
        <p:nvSpPr>
          <p:cNvPr id="17411"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err="1"/>
              <a:t>L'exercise</a:t>
            </a:r>
            <a:r>
              <a:rPr lang="en-GB" altLang="sr-Latn-RS" sz="4000" b="1" dirty="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Une fois l'audience terminée, le sous-groupe 2 (autorité judiciaire) préparera une ordonnance</a:t>
            </a:r>
          </a:p>
          <a:p>
            <a:pPr algn="just" eaLnBrk="1" hangingPunct="1"/>
            <a:endParaRPr lang="fr-FR" altLang="sr-Latn-RS" dirty="0"/>
          </a:p>
          <a:p>
            <a:pPr algn="just" eaLnBrk="1" hangingPunct="1"/>
            <a:r>
              <a:rPr lang="fr-FR" altLang="sr-Latn-RS" dirty="0"/>
              <a:t>Les sous-groupes échangeront les rôles et répéteront l'exercice</a:t>
            </a:r>
            <a:endParaRPr lang="en-GB" altLang="sr-Latn-RS" dirty="0"/>
          </a:p>
        </p:txBody>
      </p:sp>
      <p:sp>
        <p:nvSpPr>
          <p:cNvPr id="19459"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err="1"/>
              <a:t>L'exercise</a:t>
            </a:r>
            <a:r>
              <a:rPr lang="en-GB" altLang="sr-Latn-RS" sz="4000" b="1" dirty="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fr-FR" altLang="sr-Latn-RS" sz="4000" b="1" dirty="0"/>
              <a:t>Deuxième partie </a:t>
            </a:r>
            <a:br>
              <a:rPr lang="fr-FR" altLang="sr-Latn-RS" sz="4000" b="1" dirty="0"/>
            </a:br>
            <a:r>
              <a:rPr lang="fr-FR" altLang="sr-Latn-RS" sz="4000" b="1" dirty="0"/>
              <a:t>Présentation de la demande</a:t>
            </a:r>
            <a:endParaRPr lang="en-GB" altLang="sr-Latn-RS" sz="4000" dirty="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9</a:t>
            </a:fld>
            <a:endParaRPr lang="en-US" altLang="fr-FR" sz="1200">
              <a:solidFill>
                <a:srgbClr val="89898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19163</TotalTime>
  <Words>1832</Words>
  <Application>Microsoft Office PowerPoint</Application>
  <PresentationFormat>Affichage à l'écran (4:3)</PresentationFormat>
  <Paragraphs>171</Paragraphs>
  <Slides>17</Slides>
  <Notes>17</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17</vt:i4>
      </vt:variant>
    </vt:vector>
  </HeadingPairs>
  <TitlesOfParts>
    <vt:vector size="23" baseType="lpstr">
      <vt:lpstr>MS PGothic</vt:lpstr>
      <vt:lpstr>MS PGothic</vt:lpstr>
      <vt:lpstr>Arial</vt:lpstr>
      <vt:lpstr>Calibri</vt:lpstr>
      <vt:lpstr>Times New Roman</vt:lpstr>
      <vt:lpstr>Office Theme</vt:lpstr>
      <vt:lpstr>Cybercriminalité – Formation avancée pour les juges et les procureurs</vt:lpstr>
      <vt:lpstr>Contenu</vt:lpstr>
      <vt:lpstr>Objectifs de la session</vt:lpstr>
      <vt:lpstr>Première partie Présentation de l'exercise </vt:lpstr>
      <vt:lpstr>Présentation PowerPoint</vt:lpstr>
      <vt:lpstr>Présentation PowerPoint</vt:lpstr>
      <vt:lpstr>Présentation PowerPoint</vt:lpstr>
      <vt:lpstr>Présentation PowerPoint</vt:lpstr>
      <vt:lpstr>Deuxième partie  Présentation de la demande</vt:lpstr>
      <vt:lpstr>Présentation PowerPoint</vt:lpstr>
      <vt:lpstr>Présentation PowerPoint</vt:lpstr>
      <vt:lpstr>Présentation PowerPoint</vt:lpstr>
      <vt:lpstr>Troisième partie  Le rôle du formateur </vt:lpstr>
      <vt:lpstr>Présentation PowerPoint</vt:lpstr>
      <vt:lpstr>Présentation PowerPoint</vt:lpstr>
      <vt:lpstr>Présentation PowerPoint</vt:lpstr>
      <vt:lpstr>Présentation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Catherine Vacherat</cp:lastModifiedBy>
  <cp:revision>596</cp:revision>
  <dcterms:created xsi:type="dcterms:W3CDTF">2012-01-26T09:33:22Z</dcterms:created>
  <dcterms:modified xsi:type="dcterms:W3CDTF">2018-05-30T09:13:04Z</dcterms:modified>
</cp:coreProperties>
</file>