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77"/>
  </p:notesMasterIdLst>
  <p:sldIdLst>
    <p:sldId id="257" r:id="rId2"/>
    <p:sldId id="338" r:id="rId3"/>
    <p:sldId id="399" r:id="rId4"/>
    <p:sldId id="347" r:id="rId5"/>
    <p:sldId id="647" r:id="rId6"/>
    <p:sldId id="648" r:id="rId7"/>
    <p:sldId id="651" r:id="rId8"/>
    <p:sldId id="644" r:id="rId9"/>
    <p:sldId id="594" r:id="rId10"/>
    <p:sldId id="600" r:id="rId11"/>
    <p:sldId id="653" r:id="rId12"/>
    <p:sldId id="654" r:id="rId13"/>
    <p:sldId id="655" r:id="rId14"/>
    <p:sldId id="637" r:id="rId15"/>
    <p:sldId id="656" r:id="rId16"/>
    <p:sldId id="663" r:id="rId17"/>
    <p:sldId id="652" r:id="rId18"/>
    <p:sldId id="697" r:id="rId19"/>
    <p:sldId id="557" r:id="rId20"/>
    <p:sldId id="701" r:id="rId21"/>
    <p:sldId id="702" r:id="rId22"/>
    <p:sldId id="704" r:id="rId23"/>
    <p:sldId id="703" r:id="rId24"/>
    <p:sldId id="661" r:id="rId25"/>
    <p:sldId id="709" r:id="rId26"/>
    <p:sldId id="645" r:id="rId27"/>
    <p:sldId id="669" r:id="rId28"/>
    <p:sldId id="670" r:id="rId29"/>
    <p:sldId id="671" r:id="rId30"/>
    <p:sldId id="685" r:id="rId31"/>
    <p:sldId id="673" r:id="rId32"/>
    <p:sldId id="676" r:id="rId33"/>
    <p:sldId id="611" r:id="rId34"/>
    <p:sldId id="674" r:id="rId35"/>
    <p:sldId id="677" r:id="rId36"/>
    <p:sldId id="678" r:id="rId37"/>
    <p:sldId id="679" r:id="rId38"/>
    <p:sldId id="683" r:id="rId39"/>
    <p:sldId id="684" r:id="rId40"/>
    <p:sldId id="682" r:id="rId41"/>
    <p:sldId id="681" r:id="rId42"/>
    <p:sldId id="686" r:id="rId43"/>
    <p:sldId id="687" r:id="rId44"/>
    <p:sldId id="688" r:id="rId45"/>
    <p:sldId id="689" r:id="rId46"/>
    <p:sldId id="690" r:id="rId47"/>
    <p:sldId id="700" r:id="rId48"/>
    <p:sldId id="646" r:id="rId49"/>
    <p:sldId id="649" r:id="rId50"/>
    <p:sldId id="570" r:id="rId51"/>
    <p:sldId id="691" r:id="rId52"/>
    <p:sldId id="571" r:id="rId53"/>
    <p:sldId id="692" r:id="rId54"/>
    <p:sldId id="575" r:id="rId55"/>
    <p:sldId id="693" r:id="rId56"/>
    <p:sldId id="630" r:id="rId57"/>
    <p:sldId id="694" r:id="rId58"/>
    <p:sldId id="572" r:id="rId59"/>
    <p:sldId id="619" r:id="rId60"/>
    <p:sldId id="696" r:id="rId61"/>
    <p:sldId id="695" r:id="rId62"/>
    <p:sldId id="632" r:id="rId63"/>
    <p:sldId id="622" r:id="rId64"/>
    <p:sldId id="623" r:id="rId65"/>
    <p:sldId id="618" r:id="rId66"/>
    <p:sldId id="578" r:id="rId67"/>
    <p:sldId id="705" r:id="rId68"/>
    <p:sldId id="621" r:id="rId69"/>
    <p:sldId id="580" r:id="rId70"/>
    <p:sldId id="708" r:id="rId71"/>
    <p:sldId id="641" r:id="rId72"/>
    <p:sldId id="707" r:id="rId73"/>
    <p:sldId id="352" r:id="rId74"/>
    <p:sldId id="558" r:id="rId75"/>
    <p:sldId id="353" r:id="rId76"/>
  </p:sldIdLst>
  <p:sldSz cx="9144000" cy="6858000" type="screen4x3"/>
  <p:notesSz cx="6858000" cy="9144000"/>
  <p:defaultTextStyle>
    <a:defPPr>
      <a:defRPr lang="en-US"/>
    </a:defPPr>
    <a:lvl1pPr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1pPr>
    <a:lvl2pPr marL="4572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2pPr>
    <a:lvl3pPr marL="9144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3pPr>
    <a:lvl4pPr marL="13716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4pPr>
    <a:lvl5pPr marL="18288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1250" autoAdjust="0"/>
    <p:restoredTop sz="75943" autoAdjust="0"/>
  </p:normalViewPr>
  <p:slideViewPr>
    <p:cSldViewPr snapToGrid="0" snapToObjects="1">
      <p:cViewPr varScale="1">
        <p:scale>
          <a:sx n="61" d="100"/>
          <a:sy n="61" d="100"/>
        </p:scale>
        <p:origin x="1068" y="60"/>
      </p:cViewPr>
      <p:guideLst>
        <p:guide orient="horz" pos="2160"/>
        <p:guide pos="2880"/>
      </p:guideLst>
    </p:cSldViewPr>
  </p:slideViewPr>
  <p:outlineViewPr>
    <p:cViewPr>
      <p:scale>
        <a:sx n="25" d="100"/>
        <a:sy n="25" d="100"/>
      </p:scale>
      <p:origin x="0" y="-894"/>
    </p:cViewPr>
  </p:outlineViewPr>
  <p:notesTextViewPr>
    <p:cViewPr>
      <p:scale>
        <a:sx n="100" d="100"/>
        <a:sy n="100" d="100"/>
      </p:scale>
      <p:origin x="0" y="0"/>
    </p:cViewPr>
  </p:notesTextViewPr>
  <p:sorterViewPr>
    <p:cViewPr>
      <p:scale>
        <a:sx n="80" d="100"/>
        <a:sy n="80" d="100"/>
      </p:scale>
      <p:origin x="0" y="1086"/>
    </p:cViewPr>
  </p:sorterViewPr>
  <p:notesViewPr>
    <p:cSldViewPr snapToGrid="0" snapToObjects="1">
      <p:cViewPr varScale="1">
        <p:scale>
          <a:sx n="54" d="100"/>
          <a:sy n="54" d="100"/>
        </p:scale>
        <p:origin x="2796" y="4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presProps" Target="presProps.xml"/><Relationship Id="rId8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7F7C1D3-5608-478E-8AB7-12D34972F766}"/>
              </a:ext>
            </a:extLst>
          </p:cNvPr>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cs typeface="+mn-cs"/>
              </a:defRPr>
            </a:lvl1pPr>
          </a:lstStyle>
          <a:p>
            <a:pPr>
              <a:defRPr/>
            </a:pPr>
            <a:endParaRPr lang="en-US"/>
          </a:p>
        </p:txBody>
      </p:sp>
      <p:sp>
        <p:nvSpPr>
          <p:cNvPr id="3" name="Date Placeholder 2">
            <a:extLst>
              <a:ext uri="{FF2B5EF4-FFF2-40B4-BE49-F238E27FC236}">
                <a16:creationId xmlns:a16="http://schemas.microsoft.com/office/drawing/2014/main" id="{8711992F-1A95-4A49-88E3-4BF83870BD15}"/>
              </a:ext>
            </a:extLst>
          </p:cNvPr>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atin typeface="Calibri" pitchFamily="34" charset="0"/>
                <a:ea typeface="ＭＳ Ｐゴシック" panose="020B0600070205080204" pitchFamily="34" charset="-128"/>
                <a:cs typeface="Arial" pitchFamily="34" charset="0"/>
              </a:defRPr>
            </a:lvl1pPr>
          </a:lstStyle>
          <a:p>
            <a:pPr>
              <a:defRPr/>
            </a:pPr>
            <a:fld id="{C2BECCAC-EFDB-4505-BDA9-6EEBC9544566}" type="datetime1">
              <a:rPr lang="en-US"/>
              <a:pPr>
                <a:defRPr/>
              </a:pPr>
              <a:t>9/4/2019</a:t>
            </a:fld>
            <a:endParaRPr lang="en-US" dirty="0"/>
          </a:p>
        </p:txBody>
      </p:sp>
      <p:sp>
        <p:nvSpPr>
          <p:cNvPr id="4" name="Slide Image Placeholder 3">
            <a:extLst>
              <a:ext uri="{FF2B5EF4-FFF2-40B4-BE49-F238E27FC236}">
                <a16:creationId xmlns:a16="http://schemas.microsoft.com/office/drawing/2014/main" id="{F6B803E7-28AF-4F30-AD06-EB4C2F9EFA52}"/>
              </a:ext>
            </a:extLst>
          </p:cNvPr>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a:extLst>
              <a:ext uri="{FF2B5EF4-FFF2-40B4-BE49-F238E27FC236}">
                <a16:creationId xmlns:a16="http://schemas.microsoft.com/office/drawing/2014/main" id="{6A05B241-8ABC-4528-BD6E-5B57F69FEA86}"/>
              </a:ext>
            </a:extLst>
          </p:cNvPr>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US" noProof="0"/>
          </a:p>
        </p:txBody>
      </p:sp>
      <p:sp>
        <p:nvSpPr>
          <p:cNvPr id="6" name="Footer Placeholder 5">
            <a:extLst>
              <a:ext uri="{FF2B5EF4-FFF2-40B4-BE49-F238E27FC236}">
                <a16:creationId xmlns:a16="http://schemas.microsoft.com/office/drawing/2014/main" id="{B643101B-1EC5-434A-8956-D7C7F7B03B3F}"/>
              </a:ext>
            </a:extLst>
          </p:cNvPr>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cs typeface="+mn-cs"/>
              </a:defRPr>
            </a:lvl1pPr>
          </a:lstStyle>
          <a:p>
            <a:pPr>
              <a:defRPr/>
            </a:pPr>
            <a:endParaRPr lang="en-US"/>
          </a:p>
        </p:txBody>
      </p:sp>
      <p:sp>
        <p:nvSpPr>
          <p:cNvPr id="7" name="Slide Number Placeholder 6">
            <a:extLst>
              <a:ext uri="{FF2B5EF4-FFF2-40B4-BE49-F238E27FC236}">
                <a16:creationId xmlns:a16="http://schemas.microsoft.com/office/drawing/2014/main" id="{F490FC36-A7DB-4BB0-9B59-1B38C9961C62}"/>
              </a:ext>
            </a:extLst>
          </p:cNvPr>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cs typeface="Arial" panose="020B0604020202020204" pitchFamily="34" charset="0"/>
              </a:defRPr>
            </a:lvl1pPr>
          </a:lstStyle>
          <a:p>
            <a:pPr>
              <a:defRPr/>
            </a:pPr>
            <a:fld id="{2718EC7B-3C71-496B-85BD-3966BD688228}" type="slidenum">
              <a:rPr lang="en-US" altLang="en-US"/>
              <a:pPr>
                <a:defRPr/>
              </a:pPr>
              <a:t>‹#›</a:t>
            </a:fld>
            <a:endParaRPr lang="en-US" altLang="en-US" dirty="0"/>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MS PGothic" pitchFamily="34" charset="-128"/>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mn-lt"/>
        <a:ea typeface="MS PGothic" pitchFamily="34" charset="-128"/>
        <a:cs typeface="ＭＳ Ｐゴシック" pitchFamily="34" charset="-128"/>
      </a:defRPr>
    </a:lvl2pPr>
    <a:lvl3pPr marL="914400" algn="l" defTabSz="457200" rtl="0" eaLnBrk="0" fontAlgn="base" hangingPunct="0">
      <a:spcBef>
        <a:spcPct val="30000"/>
      </a:spcBef>
      <a:spcAft>
        <a:spcPct val="0"/>
      </a:spcAft>
      <a:defRPr sz="1200" kern="1200">
        <a:solidFill>
          <a:schemeClr val="tx1"/>
        </a:solidFill>
        <a:latin typeface="+mn-lt"/>
        <a:ea typeface="MS PGothic" pitchFamily="34" charset="-128"/>
        <a:cs typeface="ＭＳ Ｐゴシック" pitchFamily="34" charset="-128"/>
      </a:defRPr>
    </a:lvl3pPr>
    <a:lvl4pPr marL="1371600" algn="l" defTabSz="457200" rtl="0" eaLnBrk="0" fontAlgn="base" hangingPunct="0">
      <a:spcBef>
        <a:spcPct val="30000"/>
      </a:spcBef>
      <a:spcAft>
        <a:spcPct val="0"/>
      </a:spcAft>
      <a:defRPr sz="1200" kern="1200">
        <a:solidFill>
          <a:schemeClr val="tx1"/>
        </a:solidFill>
        <a:latin typeface="+mn-lt"/>
        <a:ea typeface="MS PGothic" pitchFamily="34" charset="-128"/>
        <a:cs typeface="ＭＳ Ｐゴシック" pitchFamily="34" charset="-128"/>
      </a:defRPr>
    </a:lvl4pPr>
    <a:lvl5pPr marL="1828800" algn="l" defTabSz="457200" rtl="0" eaLnBrk="0" fontAlgn="base" hangingPunct="0">
      <a:spcBef>
        <a:spcPct val="30000"/>
      </a:spcBef>
      <a:spcAft>
        <a:spcPct val="0"/>
      </a:spcAft>
      <a:defRPr sz="1200" kern="1200">
        <a:solidFill>
          <a:schemeClr val="tx1"/>
        </a:solidFill>
        <a:latin typeface="+mn-lt"/>
        <a:ea typeface="MS PGothic" pitchFamily="34" charset="-128"/>
        <a:cs typeface="ＭＳ Ｐゴシック" pitchFamily="34" charset="-128"/>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Espace réservé de l'image des diapositives 1">
            <a:extLst>
              <a:ext uri="{FF2B5EF4-FFF2-40B4-BE49-F238E27FC236}">
                <a16:creationId xmlns:a16="http://schemas.microsoft.com/office/drawing/2014/main" id="{6DDCF9DD-058F-4BAC-9019-43CFD5228BC7}"/>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Espace réservé des commentaires 2">
            <a:extLst>
              <a:ext uri="{FF2B5EF4-FFF2-40B4-BE49-F238E27FC236}">
                <a16:creationId xmlns:a16="http://schemas.microsoft.com/office/drawing/2014/main" id="{F79CC8DC-DE54-4AE5-B32F-BB5A7CBB6FD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
        <p:nvSpPr>
          <p:cNvPr id="4100" name="Espace réservé du numéro de diapositive 3">
            <a:extLst>
              <a:ext uri="{FF2B5EF4-FFF2-40B4-BE49-F238E27FC236}">
                <a16:creationId xmlns:a16="http://schemas.microsoft.com/office/drawing/2014/main" id="{B8093441-AE94-4682-9538-1562E703565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BE08267C-E28F-45A1-B09F-BBCD40CB85D4}" type="slidenum">
              <a:rPr lang="en-US" altLang="en-US" smtClean="0"/>
              <a:pPr>
                <a:spcBef>
                  <a:spcPct val="0"/>
                </a:spcBef>
              </a:pPr>
              <a:t>1</a:t>
            </a:fld>
            <a:endParaRPr lang="en-US"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zervirano mjesto slike slajda 1">
            <a:extLst>
              <a:ext uri="{FF2B5EF4-FFF2-40B4-BE49-F238E27FC236}">
                <a16:creationId xmlns:a16="http://schemas.microsoft.com/office/drawing/2014/main" id="{5930528A-1BEF-4C7B-9EE4-B4A41755A45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Rezervirano mjesto bilježaka 2">
            <a:extLst>
              <a:ext uri="{FF2B5EF4-FFF2-40B4-BE49-F238E27FC236}">
                <a16:creationId xmlns:a16="http://schemas.microsoft.com/office/drawing/2014/main" id="{FE531A3D-9691-41E3-A9AC-2034990CD1C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The judicial officer should give an opportunity to verbally request the investigative measures or present the application as the case may be. In both cases of a hearing or otherwise consideration of request for investigative measures, the trainer should explain that the actual process may depend on the domestic procedural laws in place. </a:t>
            </a:r>
            <a:endParaRPr lang="hr-HR" altLang="en-US"/>
          </a:p>
        </p:txBody>
      </p:sp>
      <p:sp>
        <p:nvSpPr>
          <p:cNvPr id="22532" name="Rezervirano mjesto broja slajda 3">
            <a:extLst>
              <a:ext uri="{FF2B5EF4-FFF2-40B4-BE49-F238E27FC236}">
                <a16:creationId xmlns:a16="http://schemas.microsoft.com/office/drawing/2014/main" id="{94CA185E-FF3D-4CD8-88B4-34C4E50A3D0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17FD4221-EACB-470C-ADF4-C7ACB69D2036}" type="slidenum">
              <a:rPr lang="en-US" altLang="en-US" smtClean="0"/>
              <a:pPr>
                <a:spcBef>
                  <a:spcPct val="0"/>
                </a:spcBef>
              </a:pPr>
              <a:t>10</a:t>
            </a:fld>
            <a:endParaRPr lang="en-US"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zervirano mjesto slike slajda 1">
            <a:extLst>
              <a:ext uri="{FF2B5EF4-FFF2-40B4-BE49-F238E27FC236}">
                <a16:creationId xmlns:a16="http://schemas.microsoft.com/office/drawing/2014/main" id="{0AD9EC1C-262E-407D-8CCB-CF7AF10FAA32}"/>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Rezervirano mjesto bilježaka 2">
            <a:extLst>
              <a:ext uri="{FF2B5EF4-FFF2-40B4-BE49-F238E27FC236}">
                <a16:creationId xmlns:a16="http://schemas.microsoft.com/office/drawing/2014/main" id="{93BBBC1D-7C6C-4FA0-8022-A4F7A9709E3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This slide provides example of how the applicant may present his identification during the hearing in the application for securing computer data from Ostland Branch based on the investigation exercise.</a:t>
            </a:r>
            <a:endParaRPr lang="hr-HR" altLang="en-US"/>
          </a:p>
        </p:txBody>
      </p:sp>
      <p:sp>
        <p:nvSpPr>
          <p:cNvPr id="24580" name="Rezervirano mjesto broja slajda 3">
            <a:extLst>
              <a:ext uri="{FF2B5EF4-FFF2-40B4-BE49-F238E27FC236}">
                <a16:creationId xmlns:a16="http://schemas.microsoft.com/office/drawing/2014/main" id="{C7069770-5CC7-4253-BFB6-C346840E802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68501277-466B-4CE8-83CD-D7F463134991}" type="slidenum">
              <a:rPr lang="en-US" altLang="en-US" smtClean="0"/>
              <a:pPr>
                <a:spcBef>
                  <a:spcPct val="0"/>
                </a:spcBef>
              </a:pPr>
              <a:t>11</a:t>
            </a:fld>
            <a:endParaRPr lang="en-US"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zervirano mjesto slike slajda 1">
            <a:extLst>
              <a:ext uri="{FF2B5EF4-FFF2-40B4-BE49-F238E27FC236}">
                <a16:creationId xmlns:a16="http://schemas.microsoft.com/office/drawing/2014/main" id="{31CBB237-E17B-4465-B927-9DF023C48BE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Rezervirano mjesto bilježaka 2">
            <a:extLst>
              <a:ext uri="{FF2B5EF4-FFF2-40B4-BE49-F238E27FC236}">
                <a16:creationId xmlns:a16="http://schemas.microsoft.com/office/drawing/2014/main" id="{C218E061-C80F-42B0-8F9D-A5342A06E8BE}"/>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This slide provides example of how the applicant may identify the procedural power for which authorized is sought during the hearing in the application for securing computer data from Ostland Branch based on the investigation exercise.</a:t>
            </a:r>
            <a:endParaRPr lang="hr-HR" altLang="en-US"/>
          </a:p>
          <a:p>
            <a:endParaRPr lang="hr-HR" altLang="en-US"/>
          </a:p>
        </p:txBody>
      </p:sp>
      <p:sp>
        <p:nvSpPr>
          <p:cNvPr id="26628" name="Rezervirano mjesto broja slajda 3">
            <a:extLst>
              <a:ext uri="{FF2B5EF4-FFF2-40B4-BE49-F238E27FC236}">
                <a16:creationId xmlns:a16="http://schemas.microsoft.com/office/drawing/2014/main" id="{2FD9C286-4093-4E38-B57D-F4C2342FF14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B7B3311E-1202-40A9-BF98-19CCF7213737}" type="slidenum">
              <a:rPr lang="en-US" altLang="en-US" smtClean="0"/>
              <a:pPr>
                <a:spcBef>
                  <a:spcPct val="0"/>
                </a:spcBef>
              </a:pPr>
              <a:t>12</a:t>
            </a:fld>
            <a:endParaRPr lang="en-US"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zervirano mjesto slike slajda 1">
            <a:extLst>
              <a:ext uri="{FF2B5EF4-FFF2-40B4-BE49-F238E27FC236}">
                <a16:creationId xmlns:a16="http://schemas.microsoft.com/office/drawing/2014/main" id="{9557D7F7-D3BF-42DE-B999-6739EE557CC7}"/>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Rezervirano mjesto bilježaka 2">
            <a:extLst>
              <a:ext uri="{FF2B5EF4-FFF2-40B4-BE49-F238E27FC236}">
                <a16:creationId xmlns:a16="http://schemas.microsoft.com/office/drawing/2014/main" id="{5EEAC538-859C-4AAE-BC8C-AB780058397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All facts relevant to the application are required to be presented to the competent authority.. This slide provides only a one line example – the applicant is expected to concisely and clearly present all facts stated in the application to the competent authority.</a:t>
            </a:r>
            <a:endParaRPr lang="hr-HR" altLang="en-US"/>
          </a:p>
          <a:p>
            <a:endParaRPr lang="hr-HR" altLang="en-US"/>
          </a:p>
          <a:p>
            <a:endParaRPr lang="hr-HR" altLang="en-US"/>
          </a:p>
        </p:txBody>
      </p:sp>
      <p:sp>
        <p:nvSpPr>
          <p:cNvPr id="28676" name="Rezervirano mjesto broja slajda 3">
            <a:extLst>
              <a:ext uri="{FF2B5EF4-FFF2-40B4-BE49-F238E27FC236}">
                <a16:creationId xmlns:a16="http://schemas.microsoft.com/office/drawing/2014/main" id="{785DC027-58C2-4E34-9039-A9640A19707A}"/>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9B483B60-51CA-4236-BDCB-BDED02EC92DF}" type="slidenum">
              <a:rPr lang="en-US" altLang="en-US" smtClean="0"/>
              <a:pPr>
                <a:spcBef>
                  <a:spcPct val="0"/>
                </a:spcBef>
              </a:pPr>
              <a:t>13</a:t>
            </a:fld>
            <a:endParaRPr lang="en-US"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zervirano mjesto slike slajda 1">
            <a:extLst>
              <a:ext uri="{FF2B5EF4-FFF2-40B4-BE49-F238E27FC236}">
                <a16:creationId xmlns:a16="http://schemas.microsoft.com/office/drawing/2014/main" id="{0460DDE1-850C-48DD-8BF2-232EEB228B81}"/>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Rezervirano mjesto bilježaka 2">
            <a:extLst>
              <a:ext uri="{FF2B5EF4-FFF2-40B4-BE49-F238E27FC236}">
                <a16:creationId xmlns:a16="http://schemas.microsoft.com/office/drawing/2014/main" id="{231B26DC-6A5D-403A-9004-8F0A4ECC019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The focus of the hearings or consideration of requests for exercise of procedural powers should be on the grounds justifying application of such procedural  measures. It is expected that the person applying for procedural powers will present grounds for such application. The trainer should explain that grounds are a necessary aspect of the Article 15 requirement for conditions and safeguards.</a:t>
            </a:r>
            <a:endParaRPr lang="hr-HR" altLang="en-US"/>
          </a:p>
        </p:txBody>
      </p:sp>
      <p:sp>
        <p:nvSpPr>
          <p:cNvPr id="30724" name="Rezervirano mjesto broja slajda 3">
            <a:extLst>
              <a:ext uri="{FF2B5EF4-FFF2-40B4-BE49-F238E27FC236}">
                <a16:creationId xmlns:a16="http://schemas.microsoft.com/office/drawing/2014/main" id="{A2B7128E-A421-456D-A6E6-4D677323FFA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0EC34B93-62CF-45FC-AC9A-32508E68A2D4}" type="slidenum">
              <a:rPr lang="en-US" altLang="en-US" smtClean="0"/>
              <a:pPr>
                <a:spcBef>
                  <a:spcPct val="0"/>
                </a:spcBef>
              </a:pPr>
              <a:t>14</a:t>
            </a:fld>
            <a:endParaRPr lang="en-US"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a:extLst>
              <a:ext uri="{FF2B5EF4-FFF2-40B4-BE49-F238E27FC236}">
                <a16:creationId xmlns:a16="http://schemas.microsoft.com/office/drawing/2014/main" id="{4BF29F16-04CF-4EDB-BA48-A4F95D8FD1FD}"/>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Notes Placeholder 2">
            <a:extLst>
              <a:ext uri="{FF2B5EF4-FFF2-40B4-BE49-F238E27FC236}">
                <a16:creationId xmlns:a16="http://schemas.microsoft.com/office/drawing/2014/main" id="{A5018A07-3C13-4402-8077-B12DAA2349F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r>
              <a:rPr lang="en-US" altLang="en-US"/>
              <a:t>This slide provides only some of the relevant grounds as examples that may be presented and further explained by the applicant. It should be clarified to the participants that this only presents a high level summary of the grounds.</a:t>
            </a:r>
          </a:p>
        </p:txBody>
      </p:sp>
      <p:sp>
        <p:nvSpPr>
          <p:cNvPr id="32772" name="Slide Number Placeholder 3">
            <a:extLst>
              <a:ext uri="{FF2B5EF4-FFF2-40B4-BE49-F238E27FC236}">
                <a16:creationId xmlns:a16="http://schemas.microsoft.com/office/drawing/2014/main" id="{0A5A75FB-FB75-4BE9-AA0A-88FCDB39E839}"/>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DE7223C5-2AFC-4D76-A64C-52DDBE01BF86}" type="slidenum">
              <a:rPr lang="en-US" altLang="en-US" smtClean="0">
                <a:latin typeface="Calibri" panose="020F0502020204030204" pitchFamily="34" charset="0"/>
              </a:rPr>
              <a:pPr/>
              <a:t>15</a:t>
            </a:fld>
            <a:endParaRPr lang="en-US" altLang="en-US">
              <a:latin typeface="Calibri" panose="020F0502020204030204" pitchFamily="34"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zervirano mjesto slike slajda 1">
            <a:extLst>
              <a:ext uri="{FF2B5EF4-FFF2-40B4-BE49-F238E27FC236}">
                <a16:creationId xmlns:a16="http://schemas.microsoft.com/office/drawing/2014/main" id="{960647C2-E43F-4DDC-8BB2-0C57B399D111}"/>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Rezervirano mjesto bilježaka 2">
            <a:extLst>
              <a:ext uri="{FF2B5EF4-FFF2-40B4-BE49-F238E27FC236}">
                <a16:creationId xmlns:a16="http://schemas.microsoft.com/office/drawing/2014/main" id="{79D334EA-3E23-4048-801A-2E96F88A47E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The trainer should emphasize the importance of careful identification of issues. Though it may not be required under law, the judge should identify the key factual and legal grounds that need to be decided to either allow or disallow a request for applying procedural powers. </a:t>
            </a:r>
          </a:p>
          <a:p>
            <a:endParaRPr lang="en-US" altLang="en-US"/>
          </a:p>
          <a:p>
            <a:r>
              <a:rPr lang="en-US" altLang="en-US"/>
              <a:t>The slide also provides certain high level examples of issues that may be identified by the judge. In a particular case the issue may be more specific (e.g. Whether there is enough material annexed with the Applicant to suggest that a communication needs to be intercepted).</a:t>
            </a:r>
            <a:endParaRPr lang="hr-HR" altLang="en-US"/>
          </a:p>
        </p:txBody>
      </p:sp>
      <p:sp>
        <p:nvSpPr>
          <p:cNvPr id="34820" name="Rezervirano mjesto broja slajda 3">
            <a:extLst>
              <a:ext uri="{FF2B5EF4-FFF2-40B4-BE49-F238E27FC236}">
                <a16:creationId xmlns:a16="http://schemas.microsoft.com/office/drawing/2014/main" id="{C06C8237-1377-4E1A-84B2-2B4E67953AE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9B4A338F-1429-4AE2-A70D-8E8A2AE65910}" type="slidenum">
              <a:rPr lang="en-US" altLang="en-US" smtClean="0"/>
              <a:pPr>
                <a:spcBef>
                  <a:spcPct val="0"/>
                </a:spcBef>
              </a:pPr>
              <a:t>16</a:t>
            </a:fld>
            <a:endParaRPr lang="en-US"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zervirano mjesto slike slajda 1">
            <a:extLst>
              <a:ext uri="{FF2B5EF4-FFF2-40B4-BE49-F238E27FC236}">
                <a16:creationId xmlns:a16="http://schemas.microsoft.com/office/drawing/2014/main" id="{3CFEEACC-273F-40C1-8B53-87F5A749DD4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Rezervirano mjesto bilježaka 2">
            <a:extLst>
              <a:ext uri="{FF2B5EF4-FFF2-40B4-BE49-F238E27FC236}">
                <a16:creationId xmlns:a16="http://schemas.microsoft.com/office/drawing/2014/main" id="{6AA78928-D127-4DDA-90DB-355CBDAD3A6E}"/>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If permitted by the domestic legal system, the judge should when considering the request for exercise of procedural measures avail opportunity to ask any questions that may arise. This will give the judge an opportunity to seek any clarifications regarding the request or written application as the case may be.  The trainer should here also emphasize the importance of ensuring that any questions asked are clear, concise and relevant to the issues identified. This slide provides a list of different areas that question may be regarding.</a:t>
            </a:r>
            <a:endParaRPr lang="hr-HR" altLang="en-US"/>
          </a:p>
        </p:txBody>
      </p:sp>
      <p:sp>
        <p:nvSpPr>
          <p:cNvPr id="36868" name="Rezervirano mjesto broja slajda 3">
            <a:extLst>
              <a:ext uri="{FF2B5EF4-FFF2-40B4-BE49-F238E27FC236}">
                <a16:creationId xmlns:a16="http://schemas.microsoft.com/office/drawing/2014/main" id="{2B93D0B7-DCF4-4436-9AAB-7A17F800F70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149AC437-4142-47BE-BBA1-FFA452A0FC48}" type="slidenum">
              <a:rPr lang="en-US" altLang="en-US" smtClean="0"/>
              <a:pPr>
                <a:spcBef>
                  <a:spcPct val="0"/>
                </a:spcBef>
              </a:pPr>
              <a:t>17</a:t>
            </a:fld>
            <a:endParaRPr lang="en-US"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zervirano mjesto slike slajda 1">
            <a:extLst>
              <a:ext uri="{FF2B5EF4-FFF2-40B4-BE49-F238E27FC236}">
                <a16:creationId xmlns:a16="http://schemas.microsoft.com/office/drawing/2014/main" id="{8B050AA0-1F5F-45C4-8BCB-692EF4ACA67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Rezervirano mjesto bilježaka 2">
            <a:extLst>
              <a:ext uri="{FF2B5EF4-FFF2-40B4-BE49-F238E27FC236}">
                <a16:creationId xmlns:a16="http://schemas.microsoft.com/office/drawing/2014/main" id="{AD2605ED-EB36-4FB8-9C1B-A66DDC70AE1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fontScale="77500" lnSpcReduction="20000"/>
          </a:bodyPr>
          <a:lstStyle/>
          <a:p>
            <a:r>
              <a:rPr lang="en-US" altLang="en-US" b="0" dirty="0"/>
              <a:t>The following slides provide sample questions that the judge may ask for the purposes of identifying the scope of the request in relation to the investigation exercise.</a:t>
            </a:r>
          </a:p>
          <a:p>
            <a:endParaRPr lang="en-US" altLang="en-US" b="0" dirty="0"/>
          </a:p>
          <a:p>
            <a:pPr marL="171450" indent="-171450" algn="just" eaLnBrk="1" hangingPunct="1">
              <a:buFont typeface="Arial" panose="020B0604020202020204" pitchFamily="34" charset="0"/>
              <a:buChar char="•"/>
            </a:pPr>
            <a:r>
              <a:rPr lang="en-GB" altLang="sr-Latn-RS" sz="1200" b="0" dirty="0"/>
              <a:t>Is the permission being sought </a:t>
            </a:r>
            <a:r>
              <a:rPr lang="en-GB" altLang="sr-Latn-RS" sz="1200" b="0" dirty="0">
                <a:solidFill>
                  <a:srgbClr val="FF0000"/>
                </a:solidFill>
              </a:rPr>
              <a:t>for the purpose of a specified criminal investigation</a:t>
            </a:r>
            <a:r>
              <a:rPr lang="en-GB" altLang="sr-Latn-RS" sz="1200" b="0" dirty="0"/>
              <a:t>?</a:t>
            </a:r>
          </a:p>
          <a:p>
            <a:pPr marL="171450" indent="-171450" algn="just" eaLnBrk="1" hangingPunct="1">
              <a:buFont typeface="Arial" panose="020B0604020202020204" pitchFamily="34" charset="0"/>
              <a:buChar char="•"/>
            </a:pPr>
            <a:r>
              <a:rPr lang="en-GB" altLang="sr-Latn-RS" sz="1200" b="0" dirty="0"/>
              <a:t>In case of </a:t>
            </a:r>
            <a:r>
              <a:rPr lang="en-GB" altLang="sr-Latn-RS" sz="1200" b="0" dirty="0">
                <a:solidFill>
                  <a:srgbClr val="FF0000"/>
                </a:solidFill>
              </a:rPr>
              <a:t>preservation</a:t>
            </a:r>
            <a:r>
              <a:rPr lang="en-GB" altLang="sr-Latn-RS" sz="1200" b="0" dirty="0"/>
              <a:t>, has the </a:t>
            </a:r>
            <a:r>
              <a:rPr lang="en-GB" altLang="sr-Latn-RS" sz="1200" b="0" dirty="0">
                <a:solidFill>
                  <a:srgbClr val="FF0000"/>
                </a:solidFill>
              </a:rPr>
              <a:t>subject data</a:t>
            </a:r>
            <a:r>
              <a:rPr lang="en-GB" altLang="sr-Latn-RS" sz="1200" b="0" dirty="0"/>
              <a:t> sought to be expeditiously preserved been </a:t>
            </a:r>
            <a:r>
              <a:rPr lang="en-GB" altLang="sr-Latn-RS" sz="1200" b="0" dirty="0">
                <a:solidFill>
                  <a:srgbClr val="FF0000"/>
                </a:solidFill>
              </a:rPr>
              <a:t>specified</a:t>
            </a:r>
            <a:r>
              <a:rPr lang="en-GB" altLang="sr-Latn-RS" sz="1200" b="0" dirty="0"/>
              <a:t> in the application? </a:t>
            </a:r>
          </a:p>
          <a:p>
            <a:pPr marL="171450" indent="-171450" algn="just" eaLnBrk="1" hangingPunct="1">
              <a:buFont typeface="Arial" panose="020B0604020202020204" pitchFamily="34" charset="0"/>
              <a:buChar char="•"/>
            </a:pPr>
            <a:r>
              <a:rPr lang="en-GB" altLang="sr-Latn-RS" sz="1200" b="0" dirty="0"/>
              <a:t>In case of </a:t>
            </a:r>
            <a:r>
              <a:rPr lang="en-GB" altLang="sr-Latn-RS" sz="1200" b="0" dirty="0">
                <a:solidFill>
                  <a:srgbClr val="FF0000"/>
                </a:solidFill>
              </a:rPr>
              <a:t>production order</a:t>
            </a:r>
            <a:r>
              <a:rPr lang="en-GB" altLang="sr-Latn-RS" sz="1200" b="0" dirty="0"/>
              <a:t>, has the </a:t>
            </a:r>
            <a:r>
              <a:rPr lang="en-GB" altLang="sr-Latn-RS" sz="1200" b="0" dirty="0">
                <a:solidFill>
                  <a:srgbClr val="FF0000"/>
                </a:solidFill>
              </a:rPr>
              <a:t>subject computer data or subscriber information</a:t>
            </a:r>
            <a:r>
              <a:rPr lang="en-GB" altLang="sr-Latn-RS" sz="1200" b="0" dirty="0"/>
              <a:t> sought to be produced been </a:t>
            </a:r>
            <a:r>
              <a:rPr lang="en-GB" altLang="sr-Latn-RS" sz="1200" b="0" dirty="0">
                <a:solidFill>
                  <a:srgbClr val="FF0000"/>
                </a:solidFill>
              </a:rPr>
              <a:t>specified</a:t>
            </a:r>
            <a:r>
              <a:rPr lang="en-GB" altLang="sr-Latn-RS" sz="1200" b="0" dirty="0"/>
              <a:t> in the application?</a:t>
            </a:r>
            <a:endParaRPr lang="en-US" altLang="sr-Latn-RS" sz="1200" b="0" dirty="0"/>
          </a:p>
          <a:p>
            <a:pPr marL="171450" indent="-171450" algn="just" eaLnBrk="1" hangingPunct="1">
              <a:buFont typeface="Arial" panose="020B0604020202020204" pitchFamily="34" charset="0"/>
              <a:buChar char="•"/>
            </a:pPr>
            <a:r>
              <a:rPr lang="en-GB" altLang="sr-Latn-RS" sz="1200" b="0" dirty="0"/>
              <a:t>In case of </a:t>
            </a:r>
            <a:r>
              <a:rPr lang="en-GB" altLang="sr-Latn-RS" sz="1200" b="0" dirty="0">
                <a:solidFill>
                  <a:srgbClr val="FF0000"/>
                </a:solidFill>
              </a:rPr>
              <a:t>search or seizure</a:t>
            </a:r>
            <a:r>
              <a:rPr lang="en-GB" altLang="sr-Latn-RS" sz="1200" b="0" dirty="0"/>
              <a:t>, has the </a:t>
            </a:r>
            <a:r>
              <a:rPr lang="en-GB" altLang="sr-Latn-RS" sz="1200" b="0" dirty="0">
                <a:solidFill>
                  <a:srgbClr val="FF0000"/>
                </a:solidFill>
              </a:rPr>
              <a:t>subject computer data </a:t>
            </a:r>
            <a:r>
              <a:rPr lang="en-GB" altLang="sr-Latn-RS" sz="1200" b="0" dirty="0"/>
              <a:t>been </a:t>
            </a:r>
            <a:r>
              <a:rPr lang="en-GB" altLang="sr-Latn-RS" sz="1200" b="0" dirty="0">
                <a:solidFill>
                  <a:srgbClr val="FF0000"/>
                </a:solidFill>
              </a:rPr>
              <a:t>specified</a:t>
            </a:r>
            <a:r>
              <a:rPr lang="en-GB" altLang="sr-Latn-RS" sz="1200" b="0" dirty="0"/>
              <a:t> in the application?</a:t>
            </a:r>
          </a:p>
          <a:p>
            <a:pPr marL="171450" indent="-171450" algn="just" eaLnBrk="1" hangingPunct="1">
              <a:buFont typeface="Arial" panose="020B0604020202020204" pitchFamily="34" charset="0"/>
              <a:buChar char="•"/>
            </a:pPr>
            <a:r>
              <a:rPr lang="en-GB" altLang="sr-Latn-RS" sz="1200" b="0" dirty="0"/>
              <a:t>In case of application for interception, is the </a:t>
            </a:r>
            <a:r>
              <a:rPr lang="en-GB" altLang="sr-Latn-RS" sz="1200" b="0" dirty="0">
                <a:solidFill>
                  <a:srgbClr val="FF0000"/>
                </a:solidFill>
              </a:rPr>
              <a:t>content</a:t>
            </a:r>
            <a:r>
              <a:rPr lang="en-GB" altLang="sr-Latn-RS" sz="1200" b="0" dirty="0"/>
              <a:t> </a:t>
            </a:r>
            <a:r>
              <a:rPr lang="en-GB" altLang="sr-Latn-RS" sz="1200" b="0" dirty="0">
                <a:solidFill>
                  <a:srgbClr val="FF0000"/>
                </a:solidFill>
              </a:rPr>
              <a:t>data</a:t>
            </a:r>
            <a:r>
              <a:rPr lang="en-GB" altLang="sr-Latn-RS" sz="1200" b="0" dirty="0"/>
              <a:t> of </a:t>
            </a:r>
            <a:r>
              <a:rPr lang="en-GB" altLang="sr-Latn-RS" sz="1200" b="0" dirty="0">
                <a:solidFill>
                  <a:srgbClr val="FF0000"/>
                </a:solidFill>
              </a:rPr>
              <a:t>specified</a:t>
            </a:r>
            <a:r>
              <a:rPr lang="en-GB" altLang="sr-Latn-RS" sz="1200" b="0" dirty="0"/>
              <a:t> </a:t>
            </a:r>
            <a:r>
              <a:rPr lang="en-GB" altLang="sr-Latn-RS" sz="1200" b="0" dirty="0">
                <a:solidFill>
                  <a:srgbClr val="FF0000"/>
                </a:solidFill>
              </a:rPr>
              <a:t>communications</a:t>
            </a:r>
            <a:r>
              <a:rPr lang="en-GB" altLang="sr-Latn-RS" sz="1200" b="0" dirty="0"/>
              <a:t>? </a:t>
            </a:r>
          </a:p>
          <a:p>
            <a:pPr marL="171450" indent="-171450" algn="just" eaLnBrk="1" hangingPunct="1">
              <a:buFont typeface="Arial" panose="020B0604020202020204" pitchFamily="34" charset="0"/>
              <a:buChar char="•"/>
            </a:pPr>
            <a:r>
              <a:rPr lang="en-GB" altLang="sr-Latn-RS" sz="1200" b="0" dirty="0"/>
              <a:t>In case of application for real-time collection, is the </a:t>
            </a:r>
            <a:r>
              <a:rPr lang="en-GB" altLang="sr-Latn-RS" sz="1200" b="0" dirty="0">
                <a:solidFill>
                  <a:srgbClr val="FF0000"/>
                </a:solidFill>
              </a:rPr>
              <a:t>traffic data </a:t>
            </a:r>
            <a:r>
              <a:rPr lang="en-GB" altLang="sr-Latn-RS" sz="1200" b="0" dirty="0"/>
              <a:t>associated with </a:t>
            </a:r>
            <a:r>
              <a:rPr lang="en-GB" altLang="sr-Latn-RS" sz="1200" b="0" dirty="0">
                <a:solidFill>
                  <a:srgbClr val="FF0000"/>
                </a:solidFill>
              </a:rPr>
              <a:t>specified</a:t>
            </a:r>
            <a:r>
              <a:rPr lang="en-GB" altLang="sr-Latn-RS" sz="1200" b="0" dirty="0"/>
              <a:t> </a:t>
            </a:r>
            <a:r>
              <a:rPr lang="en-GB" altLang="sr-Latn-RS" sz="1200" b="0" dirty="0">
                <a:solidFill>
                  <a:srgbClr val="FF0000"/>
                </a:solidFill>
              </a:rPr>
              <a:t>communications</a:t>
            </a:r>
            <a:r>
              <a:rPr lang="en-GB" altLang="sr-Latn-RS" sz="1200" b="0" dirty="0"/>
              <a:t>?</a:t>
            </a:r>
          </a:p>
          <a:p>
            <a:pPr marL="171450" indent="-171450" algn="just" eaLnBrk="1" hangingPunct="1">
              <a:buFont typeface="Arial" panose="020B0604020202020204" pitchFamily="34" charset="0"/>
              <a:buChar char="•"/>
            </a:pPr>
            <a:r>
              <a:rPr lang="en-GB" altLang="sr-Latn-RS" sz="1200" b="0" dirty="0"/>
              <a:t>What is the </a:t>
            </a:r>
            <a:r>
              <a:rPr lang="en-GB" altLang="sr-Latn-RS" sz="1200" b="0" dirty="0">
                <a:solidFill>
                  <a:srgbClr val="FF0000"/>
                </a:solidFill>
              </a:rPr>
              <a:t>source of information/facts/grounds </a:t>
            </a:r>
            <a:r>
              <a:rPr lang="en-GB" altLang="sr-Latn-RS" sz="1200" b="0" dirty="0"/>
              <a:t>stated in the application?</a:t>
            </a:r>
          </a:p>
          <a:p>
            <a:pPr marL="171450" indent="-171450" algn="just" eaLnBrk="1" hangingPunct="1">
              <a:buFont typeface="Arial" panose="020B0604020202020204" pitchFamily="34" charset="0"/>
              <a:buChar char="•"/>
            </a:pPr>
            <a:r>
              <a:rPr lang="en-GB" altLang="sr-Latn-RS" sz="1200" b="0" dirty="0"/>
              <a:t>How were the information/facts stated in the application </a:t>
            </a:r>
            <a:r>
              <a:rPr lang="en-GB" altLang="sr-Latn-RS" sz="1200" b="0" dirty="0">
                <a:solidFill>
                  <a:srgbClr val="FF0000"/>
                </a:solidFill>
              </a:rPr>
              <a:t>verified</a:t>
            </a:r>
            <a:r>
              <a:rPr lang="en-GB" altLang="sr-Latn-RS" sz="1200" b="0" dirty="0"/>
              <a:t>?</a:t>
            </a:r>
          </a:p>
          <a:p>
            <a:pPr marL="171450" indent="-171450" algn="just" eaLnBrk="1" hangingPunct="1">
              <a:buFont typeface="Arial" panose="020B0604020202020204" pitchFamily="34" charset="0"/>
              <a:buChar char="•"/>
            </a:pPr>
            <a:r>
              <a:rPr lang="en-US" sz="1200" b="0" kern="1200" dirty="0">
                <a:solidFill>
                  <a:schemeClr val="tx1"/>
                </a:solidFill>
                <a:latin typeface="+mn-lt"/>
                <a:ea typeface="MS PGothic" pitchFamily="34" charset="-128"/>
                <a:cs typeface="Arial" panose="020B0604020202020204" pitchFamily="34" charset="0"/>
              </a:rPr>
              <a:t>In case of hearing on request for </a:t>
            </a:r>
            <a:r>
              <a:rPr lang="en-US" sz="1200" b="0" kern="1200" dirty="0">
                <a:solidFill>
                  <a:srgbClr val="FF0000"/>
                </a:solidFill>
                <a:latin typeface="+mn-lt"/>
                <a:ea typeface="MS PGothic" pitchFamily="34" charset="-128"/>
                <a:cs typeface="Arial" panose="020B0604020202020204" pitchFamily="34" charset="0"/>
              </a:rPr>
              <a:t>preservation</a:t>
            </a:r>
            <a:r>
              <a:rPr lang="en-US" sz="1200" b="0" kern="1200" dirty="0">
                <a:solidFill>
                  <a:schemeClr val="tx1"/>
                </a:solidFill>
                <a:latin typeface="+mn-lt"/>
                <a:ea typeface="MS PGothic" pitchFamily="34" charset="-128"/>
                <a:cs typeface="Arial" panose="020B0604020202020204" pitchFamily="34" charset="0"/>
              </a:rPr>
              <a:t> of content data or traffic data, what </a:t>
            </a:r>
            <a:r>
              <a:rPr lang="en-US" sz="1200" b="0" kern="1200" dirty="0">
                <a:solidFill>
                  <a:srgbClr val="FF0000"/>
                </a:solidFill>
                <a:latin typeface="+mn-lt"/>
                <a:ea typeface="MS PGothic" pitchFamily="34" charset="-128"/>
                <a:cs typeface="Arial" panose="020B0604020202020204" pitchFamily="34" charset="0"/>
              </a:rPr>
              <a:t>grounds</a:t>
            </a:r>
            <a:r>
              <a:rPr lang="en-US" sz="1200" b="0" kern="1200" dirty="0">
                <a:solidFill>
                  <a:schemeClr val="tx1"/>
                </a:solidFill>
                <a:latin typeface="+mn-lt"/>
                <a:ea typeface="MS PGothic" pitchFamily="34" charset="-128"/>
                <a:cs typeface="Arial" panose="020B0604020202020204" pitchFamily="34" charset="0"/>
              </a:rPr>
              <a:t> are there to believe the computer data is particularly </a:t>
            </a:r>
            <a:r>
              <a:rPr lang="en-US" sz="1200" b="0" kern="1200" dirty="0">
                <a:solidFill>
                  <a:srgbClr val="FF0000"/>
                </a:solidFill>
                <a:latin typeface="+mn-lt"/>
                <a:ea typeface="MS PGothic" pitchFamily="34" charset="-128"/>
                <a:cs typeface="Arial" panose="020B0604020202020204" pitchFamily="34" charset="0"/>
              </a:rPr>
              <a:t>vulnerable to loss or modification</a:t>
            </a:r>
            <a:r>
              <a:rPr lang="en-US" sz="1200" b="0" kern="1200" dirty="0">
                <a:solidFill>
                  <a:schemeClr val="tx1"/>
                </a:solidFill>
                <a:latin typeface="+mn-lt"/>
                <a:ea typeface="MS PGothic" pitchFamily="34" charset="-128"/>
                <a:cs typeface="Arial" panose="020B0604020202020204" pitchFamily="34" charset="0"/>
              </a:rPr>
              <a:t>?</a:t>
            </a:r>
          </a:p>
          <a:p>
            <a:pPr marL="171450" indent="-171450" algn="just" eaLnBrk="1" hangingPunct="1">
              <a:buFont typeface="Arial" panose="020B0604020202020204" pitchFamily="34" charset="0"/>
              <a:buChar char="•"/>
            </a:pPr>
            <a:r>
              <a:rPr lang="en-US" sz="1200" b="0" kern="1200" dirty="0">
                <a:solidFill>
                  <a:schemeClr val="tx1"/>
                </a:solidFill>
                <a:latin typeface="+mn-lt"/>
                <a:ea typeface="MS PGothic" pitchFamily="34" charset="-128"/>
                <a:cs typeface="Arial" panose="020B0604020202020204" pitchFamily="34" charset="0"/>
              </a:rPr>
              <a:t>Why is it that coercive or invasive measures such as search, seizure, real-time collection and interception of data are </a:t>
            </a:r>
            <a:r>
              <a:rPr lang="en-US" sz="1200" b="0" kern="1200" dirty="0">
                <a:solidFill>
                  <a:srgbClr val="FF0000"/>
                </a:solidFill>
                <a:latin typeface="+mn-lt"/>
                <a:ea typeface="MS PGothic" pitchFamily="34" charset="-128"/>
                <a:cs typeface="Arial" panose="020B0604020202020204" pitchFamily="34" charset="0"/>
              </a:rPr>
              <a:t>necessary </a:t>
            </a:r>
            <a:r>
              <a:rPr lang="en-US" sz="1200" b="0" kern="1200" dirty="0">
                <a:solidFill>
                  <a:schemeClr val="tx1"/>
                </a:solidFill>
                <a:latin typeface="+mn-lt"/>
                <a:ea typeface="MS PGothic" pitchFamily="34" charset="-128"/>
                <a:cs typeface="Arial" panose="020B0604020202020204" pitchFamily="34" charset="0"/>
              </a:rPr>
              <a:t>for the </a:t>
            </a:r>
            <a:r>
              <a:rPr lang="en-US" sz="1200" b="0" kern="1200" dirty="0">
                <a:solidFill>
                  <a:srgbClr val="FF0000"/>
                </a:solidFill>
                <a:latin typeface="+mn-lt"/>
                <a:ea typeface="MS PGothic" pitchFamily="34" charset="-128"/>
                <a:cs typeface="Arial" panose="020B0604020202020204" pitchFamily="34" charset="0"/>
              </a:rPr>
              <a:t>purposes of the investigation</a:t>
            </a:r>
            <a:r>
              <a:rPr lang="en-US" sz="1200" b="0" kern="1200" dirty="0">
                <a:solidFill>
                  <a:schemeClr val="tx1"/>
                </a:solidFill>
                <a:latin typeface="+mn-lt"/>
                <a:ea typeface="MS PGothic" pitchFamily="34" charset="-128"/>
                <a:cs typeface="Arial" panose="020B0604020202020204" pitchFamily="34" charset="0"/>
              </a:rPr>
              <a:t>? </a:t>
            </a:r>
            <a:endParaRPr lang="en-GB" sz="1200" b="0" kern="1200" dirty="0">
              <a:solidFill>
                <a:schemeClr val="tx1"/>
              </a:solidFill>
              <a:latin typeface="+mn-lt"/>
              <a:ea typeface="MS PGothic" pitchFamily="34" charset="-128"/>
              <a:cs typeface="Arial" panose="020B0604020202020204" pitchFamily="34" charset="0"/>
            </a:endParaRPr>
          </a:p>
          <a:p>
            <a:pPr marL="171450" indent="-171450" algn="just" eaLnBrk="1" hangingPunct="1">
              <a:buFont typeface="Arial" panose="020B0604020202020204" pitchFamily="34" charset="0"/>
              <a:buChar char="•"/>
            </a:pPr>
            <a:r>
              <a:rPr lang="en-GB" altLang="sr-Latn-RS" sz="1200" b="0" kern="1200" dirty="0">
                <a:solidFill>
                  <a:schemeClr val="tx1"/>
                </a:solidFill>
                <a:latin typeface="+mn-lt"/>
                <a:ea typeface="MS PGothic" pitchFamily="34" charset="-128"/>
                <a:cs typeface="Arial" panose="020B0604020202020204" pitchFamily="34" charset="0"/>
              </a:rPr>
              <a:t>Is the </a:t>
            </a:r>
            <a:r>
              <a:rPr lang="en-GB" altLang="sr-Latn-RS" sz="1200" b="0" kern="1200" dirty="0">
                <a:solidFill>
                  <a:srgbClr val="FF0000"/>
                </a:solidFill>
                <a:latin typeface="+mn-lt"/>
                <a:ea typeface="MS PGothic" pitchFamily="34" charset="-128"/>
                <a:cs typeface="Arial" panose="020B0604020202020204" pitchFamily="34" charset="0"/>
              </a:rPr>
              <a:t>offence</a:t>
            </a:r>
            <a:r>
              <a:rPr lang="en-GB" altLang="sr-Latn-RS" sz="1200" b="0" kern="1200" dirty="0">
                <a:solidFill>
                  <a:schemeClr val="tx1"/>
                </a:solidFill>
                <a:latin typeface="+mn-lt"/>
                <a:ea typeface="MS PGothic" pitchFamily="34" charset="-128"/>
                <a:cs typeface="Arial" panose="020B0604020202020204" pitchFamily="34" charset="0"/>
              </a:rPr>
              <a:t> being investigated </a:t>
            </a:r>
            <a:r>
              <a:rPr lang="en-GB" altLang="sr-Latn-RS" sz="1200" b="0" kern="1200" dirty="0">
                <a:solidFill>
                  <a:srgbClr val="FF0000"/>
                </a:solidFill>
                <a:latin typeface="+mn-lt"/>
                <a:ea typeface="MS PGothic" pitchFamily="34" charset="-128"/>
                <a:cs typeface="Arial" panose="020B0604020202020204" pitchFamily="34" charset="0"/>
              </a:rPr>
              <a:t>serious</a:t>
            </a:r>
            <a:r>
              <a:rPr lang="en-GB" altLang="sr-Latn-RS" sz="1200" b="0" kern="1200" dirty="0">
                <a:solidFill>
                  <a:schemeClr val="tx1"/>
                </a:solidFill>
                <a:latin typeface="+mn-lt"/>
                <a:ea typeface="MS PGothic" pitchFamily="34" charset="-128"/>
                <a:cs typeface="Arial" panose="020B0604020202020204" pitchFamily="34" charset="0"/>
              </a:rPr>
              <a:t> enough to necessitate </a:t>
            </a:r>
            <a:r>
              <a:rPr lang="en-GB" altLang="sr-Latn-RS" sz="1200" b="0" kern="1200" dirty="0">
                <a:solidFill>
                  <a:srgbClr val="FF0000"/>
                </a:solidFill>
                <a:latin typeface="+mn-lt"/>
                <a:ea typeface="MS PGothic" pitchFamily="34" charset="-128"/>
                <a:cs typeface="Arial" panose="020B0604020202020204" pitchFamily="34" charset="0"/>
              </a:rPr>
              <a:t>interception</a:t>
            </a:r>
            <a:r>
              <a:rPr lang="en-GB" altLang="sr-Latn-RS" sz="1200" b="0" kern="1200" dirty="0">
                <a:solidFill>
                  <a:schemeClr val="tx1"/>
                </a:solidFill>
                <a:latin typeface="+mn-lt"/>
                <a:ea typeface="MS PGothic" pitchFamily="34" charset="-128"/>
                <a:cs typeface="Arial" panose="020B0604020202020204" pitchFamily="34" charset="0"/>
              </a:rPr>
              <a:t>?</a:t>
            </a:r>
          </a:p>
          <a:p>
            <a:pPr marL="171450" indent="-171450" algn="just" eaLnBrk="1" hangingPunct="1">
              <a:buFont typeface="Arial" panose="020B0604020202020204" pitchFamily="34" charset="0"/>
              <a:buChar char="•"/>
            </a:pPr>
            <a:r>
              <a:rPr lang="en-GB" altLang="sr-Latn-RS" b="0" dirty="0"/>
              <a:t>Is the interception of a communication unjustly interfering with the </a:t>
            </a:r>
            <a:r>
              <a:rPr lang="en-GB" altLang="sr-Latn-RS" b="0" dirty="0">
                <a:solidFill>
                  <a:srgbClr val="FF0000"/>
                </a:solidFill>
              </a:rPr>
              <a:t>right to privacy </a:t>
            </a:r>
            <a:r>
              <a:rPr lang="en-GB" altLang="sr-Latn-RS" b="0" dirty="0"/>
              <a:t>of a third party?</a:t>
            </a:r>
          </a:p>
          <a:p>
            <a:pPr marL="171450" indent="-171450" algn="just" eaLnBrk="1" hangingPunct="1">
              <a:buFont typeface="Arial" panose="020B0604020202020204" pitchFamily="34" charset="0"/>
              <a:buChar char="•"/>
            </a:pPr>
            <a:r>
              <a:rPr lang="en-GB" altLang="sr-Latn-RS" b="0" dirty="0"/>
              <a:t>Would requiring a service provider to preserve a large volume of data cause </a:t>
            </a:r>
            <a:r>
              <a:rPr lang="en-GB" altLang="sr-Latn-RS" b="0" dirty="0">
                <a:solidFill>
                  <a:srgbClr val="FF0000"/>
                </a:solidFill>
              </a:rPr>
              <a:t>unjust financial burden</a:t>
            </a:r>
            <a:r>
              <a:rPr lang="en-GB" altLang="sr-Latn-RS" b="0" dirty="0"/>
              <a:t> on the accused? </a:t>
            </a:r>
          </a:p>
          <a:p>
            <a:pPr marL="171450" indent="-171450" algn="just" eaLnBrk="1" hangingPunct="1">
              <a:buFont typeface="Arial" panose="020B0604020202020204" pitchFamily="34" charset="0"/>
              <a:buChar char="•"/>
            </a:pPr>
            <a:r>
              <a:rPr lang="en-GB" altLang="sr-Latn-RS" b="0" dirty="0"/>
              <a:t>Would the seizure of a business’ computer systems </a:t>
            </a:r>
            <a:r>
              <a:rPr lang="en-GB" altLang="sr-Latn-RS" b="0" dirty="0">
                <a:solidFill>
                  <a:srgbClr val="FF0000"/>
                </a:solidFill>
              </a:rPr>
              <a:t>unjustly affect business operations</a:t>
            </a:r>
            <a:r>
              <a:rPr lang="en-GB" altLang="sr-Latn-RS" b="0" dirty="0"/>
              <a:t>? Can the scope of the search be limited?</a:t>
            </a:r>
          </a:p>
          <a:p>
            <a:pPr marL="171450" indent="-171450" algn="just" eaLnBrk="1" hangingPunct="1">
              <a:buFont typeface="Arial" panose="020B0604020202020204" pitchFamily="34" charset="0"/>
              <a:buChar char="•"/>
            </a:pPr>
            <a:r>
              <a:rPr lang="en-US" sz="1200" b="0" kern="1200" dirty="0">
                <a:solidFill>
                  <a:schemeClr val="tx1"/>
                </a:solidFill>
                <a:latin typeface="+mn-lt"/>
                <a:ea typeface="MS PGothic" pitchFamily="34" charset="-128"/>
                <a:cs typeface="Arial" panose="020B0604020202020204" pitchFamily="34" charset="0"/>
              </a:rPr>
              <a:t>Is the </a:t>
            </a:r>
            <a:r>
              <a:rPr lang="en-US" sz="1200" b="0" kern="1200" dirty="0">
                <a:solidFill>
                  <a:srgbClr val="FF0000"/>
                </a:solidFill>
                <a:latin typeface="+mn-lt"/>
                <a:ea typeface="MS PGothic" pitchFamily="34" charset="-128"/>
                <a:cs typeface="Arial" panose="020B0604020202020204" pitchFamily="34" charset="0"/>
              </a:rPr>
              <a:t>time required </a:t>
            </a:r>
            <a:r>
              <a:rPr lang="en-US" sz="1200" b="0" kern="1200" dirty="0">
                <a:solidFill>
                  <a:schemeClr val="tx1"/>
                </a:solidFill>
                <a:latin typeface="+mn-lt"/>
                <a:ea typeface="MS PGothic" pitchFamily="34" charset="-128"/>
                <a:cs typeface="Arial" panose="020B0604020202020204" pitchFamily="34" charset="0"/>
              </a:rPr>
              <a:t>for the subject person to produce the subject data </a:t>
            </a:r>
            <a:r>
              <a:rPr lang="en-US" sz="1200" b="0" kern="1200" dirty="0">
                <a:solidFill>
                  <a:srgbClr val="FF0000"/>
                </a:solidFill>
                <a:latin typeface="+mn-lt"/>
                <a:ea typeface="MS PGothic" pitchFamily="34" charset="-128"/>
                <a:cs typeface="Arial" panose="020B0604020202020204" pitchFamily="34" charset="0"/>
              </a:rPr>
              <a:t>reasonable</a:t>
            </a:r>
            <a:r>
              <a:rPr lang="en-US" sz="1200" b="0" kern="1200" dirty="0">
                <a:solidFill>
                  <a:schemeClr val="tx1"/>
                </a:solidFill>
                <a:latin typeface="+mn-lt"/>
                <a:ea typeface="MS PGothic" pitchFamily="34" charset="-128"/>
                <a:cs typeface="Arial" panose="020B0604020202020204" pitchFamily="34" charset="0"/>
              </a:rPr>
              <a:t>?</a:t>
            </a:r>
          </a:p>
          <a:p>
            <a:pPr marL="171450" indent="-171450" algn="just" eaLnBrk="1" hangingPunct="1">
              <a:buFont typeface="Arial" panose="020B0604020202020204" pitchFamily="34" charset="0"/>
              <a:buChar char="•"/>
            </a:pPr>
            <a:r>
              <a:rPr lang="en-US" sz="1200" b="0" kern="1200" dirty="0">
                <a:solidFill>
                  <a:schemeClr val="tx1"/>
                </a:solidFill>
                <a:latin typeface="+mn-lt"/>
                <a:ea typeface="MS PGothic" pitchFamily="34" charset="-128"/>
                <a:cs typeface="Arial" panose="020B0604020202020204" pitchFamily="34" charset="0"/>
              </a:rPr>
              <a:t>Is the </a:t>
            </a:r>
            <a:r>
              <a:rPr lang="en-US" sz="1200" b="0" kern="1200" dirty="0">
                <a:solidFill>
                  <a:srgbClr val="FF0000"/>
                </a:solidFill>
                <a:latin typeface="+mn-lt"/>
                <a:ea typeface="MS PGothic" pitchFamily="34" charset="-128"/>
                <a:cs typeface="Arial" panose="020B0604020202020204" pitchFamily="34" charset="0"/>
              </a:rPr>
              <a:t>expense </a:t>
            </a:r>
            <a:r>
              <a:rPr lang="en-US" sz="1200" b="0" kern="1200" dirty="0">
                <a:solidFill>
                  <a:schemeClr val="tx1"/>
                </a:solidFill>
                <a:latin typeface="+mn-lt"/>
                <a:ea typeface="MS PGothic" pitchFamily="34" charset="-128"/>
                <a:cs typeface="Arial" panose="020B0604020202020204" pitchFamily="34" charset="0"/>
              </a:rPr>
              <a:t>associated with undertaking the procedural measure </a:t>
            </a:r>
            <a:r>
              <a:rPr lang="en-US" sz="1200" b="0" kern="1200" dirty="0">
                <a:solidFill>
                  <a:srgbClr val="FF0000"/>
                </a:solidFill>
                <a:latin typeface="+mn-lt"/>
                <a:ea typeface="MS PGothic" pitchFamily="34" charset="-128"/>
                <a:cs typeface="Arial" panose="020B0604020202020204" pitchFamily="34" charset="0"/>
              </a:rPr>
              <a:t>justified</a:t>
            </a:r>
            <a:endParaRPr lang="en-US" sz="1200" b="0" kern="1200" dirty="0">
              <a:solidFill>
                <a:schemeClr val="tx1"/>
              </a:solidFill>
              <a:latin typeface="+mn-lt"/>
              <a:ea typeface="MS PGothic" pitchFamily="34" charset="-128"/>
              <a:cs typeface="Arial" panose="020B0604020202020204" pitchFamily="34" charset="0"/>
            </a:endParaRPr>
          </a:p>
          <a:p>
            <a:pPr marL="171450" indent="-171450" algn="just" eaLnBrk="1" hangingPunct="1">
              <a:buFont typeface="Arial" panose="020B0604020202020204" pitchFamily="34" charset="0"/>
              <a:buChar char="•"/>
            </a:pPr>
            <a:r>
              <a:rPr lang="en-US" sz="1200" b="0" kern="1200" dirty="0">
                <a:solidFill>
                  <a:schemeClr val="tx1"/>
                </a:solidFill>
                <a:latin typeface="+mn-lt"/>
                <a:ea typeface="MS PGothic" pitchFamily="34" charset="-128"/>
                <a:cs typeface="Arial" panose="020B0604020202020204" pitchFamily="34" charset="0"/>
              </a:rPr>
              <a:t>Would the procedural measure cause </a:t>
            </a:r>
            <a:r>
              <a:rPr lang="en-US" sz="1200" b="0" kern="1200" dirty="0">
                <a:solidFill>
                  <a:srgbClr val="FF0000"/>
                </a:solidFill>
                <a:latin typeface="+mn-lt"/>
                <a:ea typeface="MS PGothic" pitchFamily="34" charset="-128"/>
                <a:cs typeface="Arial" panose="020B0604020202020204" pitchFamily="34" charset="0"/>
              </a:rPr>
              <a:t>undue prejudice </a:t>
            </a:r>
            <a:r>
              <a:rPr lang="en-US" sz="1200" b="0" kern="1200" dirty="0">
                <a:solidFill>
                  <a:schemeClr val="tx1"/>
                </a:solidFill>
                <a:latin typeface="+mn-lt"/>
                <a:ea typeface="MS PGothic" pitchFamily="34" charset="-128"/>
                <a:cs typeface="Arial" panose="020B0604020202020204" pitchFamily="34" charset="0"/>
              </a:rPr>
              <a:t>to the subject person</a:t>
            </a:r>
          </a:p>
          <a:p>
            <a:pPr marL="171450" indent="-171450" algn="just" eaLnBrk="1" hangingPunct="1">
              <a:buFont typeface="Arial" panose="020B0604020202020204" pitchFamily="34" charset="0"/>
              <a:buChar char="•"/>
            </a:pPr>
            <a:r>
              <a:rPr lang="en-US" sz="1200" b="0" kern="1200" dirty="0">
                <a:solidFill>
                  <a:schemeClr val="tx1"/>
                </a:solidFill>
                <a:latin typeface="+mn-lt"/>
                <a:ea typeface="MS PGothic" pitchFamily="34" charset="-128"/>
                <a:cs typeface="Arial" panose="020B0604020202020204" pitchFamily="34" charset="0"/>
              </a:rPr>
              <a:t>Would the procedural measure </a:t>
            </a:r>
            <a:r>
              <a:rPr lang="en-US" sz="1200" b="0" kern="1200" dirty="0">
                <a:solidFill>
                  <a:srgbClr val="FF0000"/>
                </a:solidFill>
                <a:latin typeface="+mn-lt"/>
                <a:ea typeface="MS PGothic" pitchFamily="34" charset="-128"/>
                <a:cs typeface="Arial" panose="020B0604020202020204" pitchFamily="34" charset="0"/>
              </a:rPr>
              <a:t>unduly interfere with the orderly progress of the action</a:t>
            </a:r>
            <a:endParaRPr lang="en-US" sz="1200" b="0" kern="1200" dirty="0">
              <a:solidFill>
                <a:schemeClr val="tx1"/>
              </a:solidFill>
              <a:latin typeface="+mn-lt"/>
              <a:ea typeface="MS PGothic" pitchFamily="34" charset="-128"/>
              <a:cs typeface="Arial" panose="020B0604020202020204" pitchFamily="34" charset="0"/>
            </a:endParaRPr>
          </a:p>
          <a:p>
            <a:pPr marL="171450" indent="-171450" algn="just" eaLnBrk="1" hangingPunct="1">
              <a:buFont typeface="Arial" panose="020B0604020202020204" pitchFamily="34" charset="0"/>
              <a:buChar char="•"/>
            </a:pPr>
            <a:r>
              <a:rPr lang="en-US" sz="1200" b="0" kern="1200" dirty="0">
                <a:solidFill>
                  <a:schemeClr val="tx1"/>
                </a:solidFill>
                <a:latin typeface="+mn-lt"/>
                <a:ea typeface="MS PGothic" pitchFamily="34" charset="-128"/>
                <a:cs typeface="Arial" panose="020B0604020202020204" pitchFamily="34" charset="0"/>
              </a:rPr>
              <a:t>Is the </a:t>
            </a:r>
            <a:r>
              <a:rPr lang="en-US" sz="1200" b="0" kern="1200" dirty="0">
                <a:solidFill>
                  <a:srgbClr val="FF0000"/>
                </a:solidFill>
                <a:latin typeface="+mn-lt"/>
                <a:ea typeface="MS PGothic" pitchFamily="34" charset="-128"/>
                <a:cs typeface="Arial" panose="020B0604020202020204" pitchFamily="34" charset="0"/>
              </a:rPr>
              <a:t>volume of data </a:t>
            </a:r>
            <a:r>
              <a:rPr lang="en-US" sz="1200" b="0" kern="1200" dirty="0">
                <a:solidFill>
                  <a:schemeClr val="tx1"/>
                </a:solidFill>
                <a:latin typeface="+mn-lt"/>
                <a:ea typeface="MS PGothic" pitchFamily="34" charset="-128"/>
                <a:cs typeface="Arial" panose="020B0604020202020204" pitchFamily="34" charset="0"/>
              </a:rPr>
              <a:t>that is the subject of the procedural measure </a:t>
            </a:r>
            <a:r>
              <a:rPr lang="en-US" sz="1200" b="0" kern="1200" dirty="0">
                <a:solidFill>
                  <a:srgbClr val="FF0000"/>
                </a:solidFill>
                <a:latin typeface="+mn-lt"/>
                <a:ea typeface="MS PGothic" pitchFamily="34" charset="-128"/>
                <a:cs typeface="Arial" panose="020B0604020202020204" pitchFamily="34" charset="0"/>
              </a:rPr>
              <a:t>excessive</a:t>
            </a:r>
            <a:r>
              <a:rPr lang="en-US" sz="1200" b="0" kern="1200" dirty="0">
                <a:solidFill>
                  <a:schemeClr val="tx1"/>
                </a:solidFill>
                <a:latin typeface="+mn-lt"/>
                <a:ea typeface="MS PGothic" pitchFamily="34" charset="-128"/>
                <a:cs typeface="Arial" panose="020B0604020202020204" pitchFamily="34" charset="0"/>
              </a:rPr>
              <a:t>?</a:t>
            </a:r>
            <a:endParaRPr lang="en-GB" altLang="sr-Latn-RS" b="0" dirty="0"/>
          </a:p>
        </p:txBody>
      </p:sp>
      <p:sp>
        <p:nvSpPr>
          <p:cNvPr id="38916" name="Rezervirano mjesto broja slajda 3">
            <a:extLst>
              <a:ext uri="{FF2B5EF4-FFF2-40B4-BE49-F238E27FC236}">
                <a16:creationId xmlns:a16="http://schemas.microsoft.com/office/drawing/2014/main" id="{90604E33-BC49-4C79-92D4-D44B7E4C155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3FCFD52A-A234-41FB-83FE-17A441093808}" type="slidenum">
              <a:rPr lang="en-US" altLang="en-US" smtClean="0"/>
              <a:pPr>
                <a:spcBef>
                  <a:spcPct val="0"/>
                </a:spcBef>
              </a:pPr>
              <a:t>18</a:t>
            </a:fld>
            <a:endParaRPr lang="en-US"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zervirano mjesto slike slajda 1">
            <a:extLst>
              <a:ext uri="{FF2B5EF4-FFF2-40B4-BE49-F238E27FC236}">
                <a16:creationId xmlns:a16="http://schemas.microsoft.com/office/drawing/2014/main" id="{7570E759-ADE9-434F-B5DF-70C1FED2F9D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Rezervirano mjesto bilježaka 2">
            <a:extLst>
              <a:ext uri="{FF2B5EF4-FFF2-40B4-BE49-F238E27FC236}">
                <a16:creationId xmlns:a16="http://schemas.microsoft.com/office/drawing/2014/main" id="{A794CA22-613D-406E-9C74-7B4A3786F01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p>
            <a:endParaRPr lang="en-GB" altLang="sr-Latn-RS" b="0" dirty="0"/>
          </a:p>
        </p:txBody>
      </p:sp>
      <p:sp>
        <p:nvSpPr>
          <p:cNvPr id="40964" name="Rezervirano mjesto broja slajda 3">
            <a:extLst>
              <a:ext uri="{FF2B5EF4-FFF2-40B4-BE49-F238E27FC236}">
                <a16:creationId xmlns:a16="http://schemas.microsoft.com/office/drawing/2014/main" id="{C7045970-F842-4AE3-9FDD-5A332A16B90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82B91961-CAED-4CB2-9804-0B96B3FB370C}" type="slidenum">
              <a:rPr lang="en-US" altLang="en-US" smtClean="0"/>
              <a:pPr>
                <a:spcBef>
                  <a:spcPct val="0"/>
                </a:spcBef>
              </a:pPr>
              <a:t>19</a:t>
            </a:fld>
            <a:endParaRPr lang="en-US"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zervirano mjesto slike slajda 1">
            <a:extLst>
              <a:ext uri="{FF2B5EF4-FFF2-40B4-BE49-F238E27FC236}">
                <a16:creationId xmlns:a16="http://schemas.microsoft.com/office/drawing/2014/main" id="{20BB3656-D416-4857-8DA2-82C53A69D1E3}"/>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Rezervirano mjesto bilježaka 2">
            <a:extLst>
              <a:ext uri="{FF2B5EF4-FFF2-40B4-BE49-F238E27FC236}">
                <a16:creationId xmlns:a16="http://schemas.microsoft.com/office/drawing/2014/main" id="{6A096CFD-DE97-4F1E-9FD5-79F2701F66E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a:t>Agenda</a:t>
            </a:r>
            <a:endParaRPr lang="hr-HR" altLang="en-US"/>
          </a:p>
          <a:p>
            <a:r>
              <a:rPr lang="en-GB" altLang="en-US"/>
              <a:t>This session has four parts: </a:t>
            </a:r>
            <a:endParaRPr lang="hr-HR" altLang="en-US"/>
          </a:p>
          <a:p>
            <a:r>
              <a:rPr lang="en-GB" altLang="en-US"/>
              <a:t> </a:t>
            </a:r>
            <a:endParaRPr lang="en-US" altLang="en-US"/>
          </a:p>
          <a:p>
            <a:r>
              <a:rPr lang="en-US" altLang="en-US"/>
              <a:t>Part One provides a brief introduction to hearings and different ways in which requests for authorization are dealt with in different jurisdictions. </a:t>
            </a:r>
            <a:br>
              <a:rPr lang="en-US" altLang="en-US"/>
            </a:br>
            <a:br>
              <a:rPr lang="en-US" altLang="en-US"/>
            </a:br>
            <a:r>
              <a:rPr lang="en-US" altLang="en-US"/>
              <a:t>Part Two relates to the actual hearing of applications. At  a high level, it covers preparation, presentation of applications by the applicant, questions that may be asked by judges and further information. </a:t>
            </a:r>
          </a:p>
          <a:p>
            <a:endParaRPr lang="en-US" altLang="en-US"/>
          </a:p>
          <a:p>
            <a:r>
              <a:rPr lang="en-US" altLang="en-US"/>
              <a:t>Part Three relates to how traditional judicial skills may be adapted for cybercrime and electronic evidence application hearings</a:t>
            </a:r>
            <a:br>
              <a:rPr lang="en-US" altLang="en-US"/>
            </a:br>
            <a:br>
              <a:rPr lang="en-US" altLang="en-US"/>
            </a:br>
            <a:r>
              <a:rPr lang="en-US" altLang="en-US"/>
              <a:t>Part Four relates to drafting orders enabling the exercise of procedural powers.</a:t>
            </a:r>
            <a:endParaRPr lang="hr-HR" altLang="en-US"/>
          </a:p>
        </p:txBody>
      </p:sp>
      <p:sp>
        <p:nvSpPr>
          <p:cNvPr id="6148" name="Rezervirano mjesto broja slajda 3">
            <a:extLst>
              <a:ext uri="{FF2B5EF4-FFF2-40B4-BE49-F238E27FC236}">
                <a16:creationId xmlns:a16="http://schemas.microsoft.com/office/drawing/2014/main" id="{F15E202C-8566-4316-8462-AA9BA3B74C3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46449013-9E37-46D9-A463-E42393BA6F7E}" type="slidenum">
              <a:rPr lang="en-US" altLang="en-US" smtClean="0"/>
              <a:pPr>
                <a:spcBef>
                  <a:spcPct val="0"/>
                </a:spcBef>
              </a:pPr>
              <a:t>2</a:t>
            </a:fld>
            <a:endParaRPr lang="en-US"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zervirano mjesto slike slajda 1">
            <a:extLst>
              <a:ext uri="{FF2B5EF4-FFF2-40B4-BE49-F238E27FC236}">
                <a16:creationId xmlns:a16="http://schemas.microsoft.com/office/drawing/2014/main" id="{7570E759-ADE9-434F-B5DF-70C1FED2F9D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Rezervirano mjesto bilježaka 2">
            <a:extLst>
              <a:ext uri="{FF2B5EF4-FFF2-40B4-BE49-F238E27FC236}">
                <a16:creationId xmlns:a16="http://schemas.microsoft.com/office/drawing/2014/main" id="{A794CA22-613D-406E-9C74-7B4A3786F01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p>
            <a:endParaRPr lang="hr-HR" altLang="en-US" dirty="0"/>
          </a:p>
        </p:txBody>
      </p:sp>
      <p:sp>
        <p:nvSpPr>
          <p:cNvPr id="40964" name="Rezervirano mjesto broja slajda 3">
            <a:extLst>
              <a:ext uri="{FF2B5EF4-FFF2-40B4-BE49-F238E27FC236}">
                <a16:creationId xmlns:a16="http://schemas.microsoft.com/office/drawing/2014/main" id="{C7045970-F842-4AE3-9FDD-5A332A16B90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82B91961-CAED-4CB2-9804-0B96B3FB370C}" type="slidenum">
              <a:rPr lang="en-US" altLang="en-US" smtClean="0"/>
              <a:pPr>
                <a:spcBef>
                  <a:spcPct val="0"/>
                </a:spcBef>
              </a:pPr>
              <a:t>20</a:t>
            </a:fld>
            <a:endParaRPr lang="en-US" altLang="en-US"/>
          </a:p>
        </p:txBody>
      </p:sp>
    </p:spTree>
    <p:extLst>
      <p:ext uri="{BB962C8B-B14F-4D97-AF65-F5344CB8AC3E}">
        <p14:creationId xmlns:p14="http://schemas.microsoft.com/office/powerpoint/2010/main" val="234904341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zervirano mjesto slike slajda 1">
            <a:extLst>
              <a:ext uri="{FF2B5EF4-FFF2-40B4-BE49-F238E27FC236}">
                <a16:creationId xmlns:a16="http://schemas.microsoft.com/office/drawing/2014/main" id="{7570E759-ADE9-434F-B5DF-70C1FED2F9D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Rezervirano mjesto bilježaka 2">
            <a:extLst>
              <a:ext uri="{FF2B5EF4-FFF2-40B4-BE49-F238E27FC236}">
                <a16:creationId xmlns:a16="http://schemas.microsoft.com/office/drawing/2014/main" id="{A794CA22-613D-406E-9C74-7B4A3786F01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p>
            <a:endParaRPr lang="hr-HR" altLang="en-US" dirty="0"/>
          </a:p>
        </p:txBody>
      </p:sp>
      <p:sp>
        <p:nvSpPr>
          <p:cNvPr id="40964" name="Rezervirano mjesto broja slajda 3">
            <a:extLst>
              <a:ext uri="{FF2B5EF4-FFF2-40B4-BE49-F238E27FC236}">
                <a16:creationId xmlns:a16="http://schemas.microsoft.com/office/drawing/2014/main" id="{C7045970-F842-4AE3-9FDD-5A332A16B90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82B91961-CAED-4CB2-9804-0B96B3FB370C}" type="slidenum">
              <a:rPr lang="en-US" altLang="en-US" smtClean="0"/>
              <a:pPr>
                <a:spcBef>
                  <a:spcPct val="0"/>
                </a:spcBef>
              </a:pPr>
              <a:t>21</a:t>
            </a:fld>
            <a:endParaRPr lang="en-US" altLang="en-US"/>
          </a:p>
        </p:txBody>
      </p:sp>
    </p:spTree>
    <p:extLst>
      <p:ext uri="{BB962C8B-B14F-4D97-AF65-F5344CB8AC3E}">
        <p14:creationId xmlns:p14="http://schemas.microsoft.com/office/powerpoint/2010/main" val="149320358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zervirano mjesto slike slajda 1">
            <a:extLst>
              <a:ext uri="{FF2B5EF4-FFF2-40B4-BE49-F238E27FC236}">
                <a16:creationId xmlns:a16="http://schemas.microsoft.com/office/drawing/2014/main" id="{7570E759-ADE9-434F-B5DF-70C1FED2F9D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Rezervirano mjesto bilježaka 2">
            <a:extLst>
              <a:ext uri="{FF2B5EF4-FFF2-40B4-BE49-F238E27FC236}">
                <a16:creationId xmlns:a16="http://schemas.microsoft.com/office/drawing/2014/main" id="{A794CA22-613D-406E-9C74-7B4A3786F01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p>
            <a:endParaRPr lang="hr-HR" altLang="en-US" dirty="0"/>
          </a:p>
        </p:txBody>
      </p:sp>
      <p:sp>
        <p:nvSpPr>
          <p:cNvPr id="40964" name="Rezervirano mjesto broja slajda 3">
            <a:extLst>
              <a:ext uri="{FF2B5EF4-FFF2-40B4-BE49-F238E27FC236}">
                <a16:creationId xmlns:a16="http://schemas.microsoft.com/office/drawing/2014/main" id="{C7045970-F842-4AE3-9FDD-5A332A16B90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82B91961-CAED-4CB2-9804-0B96B3FB370C}" type="slidenum">
              <a:rPr lang="en-US" altLang="en-US" smtClean="0"/>
              <a:pPr>
                <a:spcBef>
                  <a:spcPct val="0"/>
                </a:spcBef>
              </a:pPr>
              <a:t>22</a:t>
            </a:fld>
            <a:endParaRPr lang="en-US" altLang="en-US"/>
          </a:p>
        </p:txBody>
      </p:sp>
    </p:spTree>
    <p:extLst>
      <p:ext uri="{BB962C8B-B14F-4D97-AF65-F5344CB8AC3E}">
        <p14:creationId xmlns:p14="http://schemas.microsoft.com/office/powerpoint/2010/main" val="194968333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zervirano mjesto slike slajda 1">
            <a:extLst>
              <a:ext uri="{FF2B5EF4-FFF2-40B4-BE49-F238E27FC236}">
                <a16:creationId xmlns:a16="http://schemas.microsoft.com/office/drawing/2014/main" id="{7570E759-ADE9-434F-B5DF-70C1FED2F9D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Rezervirano mjesto bilježaka 2">
            <a:extLst>
              <a:ext uri="{FF2B5EF4-FFF2-40B4-BE49-F238E27FC236}">
                <a16:creationId xmlns:a16="http://schemas.microsoft.com/office/drawing/2014/main" id="{A794CA22-613D-406E-9C74-7B4A3786F01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p>
            <a:endParaRPr lang="hr-HR" altLang="en-US" dirty="0"/>
          </a:p>
        </p:txBody>
      </p:sp>
      <p:sp>
        <p:nvSpPr>
          <p:cNvPr id="40964" name="Rezervirano mjesto broja slajda 3">
            <a:extLst>
              <a:ext uri="{FF2B5EF4-FFF2-40B4-BE49-F238E27FC236}">
                <a16:creationId xmlns:a16="http://schemas.microsoft.com/office/drawing/2014/main" id="{C7045970-F842-4AE3-9FDD-5A332A16B90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82B91961-CAED-4CB2-9804-0B96B3FB370C}" type="slidenum">
              <a:rPr lang="en-US" altLang="en-US" smtClean="0"/>
              <a:pPr>
                <a:spcBef>
                  <a:spcPct val="0"/>
                </a:spcBef>
              </a:pPr>
              <a:t>23</a:t>
            </a:fld>
            <a:endParaRPr lang="en-US" altLang="en-US"/>
          </a:p>
        </p:txBody>
      </p:sp>
    </p:spTree>
    <p:extLst>
      <p:ext uri="{BB962C8B-B14F-4D97-AF65-F5344CB8AC3E}">
        <p14:creationId xmlns:p14="http://schemas.microsoft.com/office/powerpoint/2010/main" val="39521663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zervirano mjesto slike slajda 1">
            <a:extLst>
              <a:ext uri="{FF2B5EF4-FFF2-40B4-BE49-F238E27FC236}">
                <a16:creationId xmlns:a16="http://schemas.microsoft.com/office/drawing/2014/main" id="{8CF8326A-725B-4FE2-934D-A23DDACE3B9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Rezervirano mjesto bilježaka 2">
            <a:extLst>
              <a:ext uri="{FF2B5EF4-FFF2-40B4-BE49-F238E27FC236}">
                <a16:creationId xmlns:a16="http://schemas.microsoft.com/office/drawing/2014/main" id="{E20F29ED-3FA5-474A-9E94-E5B0C1A1433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r>
              <a:rPr lang="en-US" altLang="en-US"/>
              <a:t>The competent authority considering the request for applying procedural powers may require further information.  The competent authority may grant the application and request that further information be submitted subsequently.</a:t>
            </a:r>
            <a:endParaRPr lang="hr-HR" altLang="en-US"/>
          </a:p>
        </p:txBody>
      </p:sp>
      <p:sp>
        <p:nvSpPr>
          <p:cNvPr id="55300" name="Rezervirano mjesto broja slajda 3">
            <a:extLst>
              <a:ext uri="{FF2B5EF4-FFF2-40B4-BE49-F238E27FC236}">
                <a16:creationId xmlns:a16="http://schemas.microsoft.com/office/drawing/2014/main" id="{E2156464-EB66-481E-8BA4-3B7CE31C672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9EDBEACD-9D89-4EB7-9BA7-5906497BF85A}" type="slidenum">
              <a:rPr lang="en-US" altLang="en-US" smtClean="0"/>
              <a:pPr>
                <a:spcBef>
                  <a:spcPct val="0"/>
                </a:spcBef>
              </a:pPr>
              <a:t>24</a:t>
            </a:fld>
            <a:endParaRPr lang="en-US"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zervirano mjesto slike slajda 1">
            <a:extLst>
              <a:ext uri="{FF2B5EF4-FFF2-40B4-BE49-F238E27FC236}">
                <a16:creationId xmlns:a16="http://schemas.microsoft.com/office/drawing/2014/main" id="{8CF8326A-725B-4FE2-934D-A23DDACE3B9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Rezervirano mjesto bilježaka 2">
            <a:extLst>
              <a:ext uri="{FF2B5EF4-FFF2-40B4-BE49-F238E27FC236}">
                <a16:creationId xmlns:a16="http://schemas.microsoft.com/office/drawing/2014/main" id="{E20F29ED-3FA5-474A-9E94-E5B0C1A1433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r>
              <a:rPr lang="en-US" altLang="en-US"/>
              <a:t>The competent authority considering the request for applying procedural powers may require further information.  The competent authority may grant the application and request that further information be submitted subsequently.</a:t>
            </a:r>
            <a:endParaRPr lang="hr-HR" altLang="en-US"/>
          </a:p>
        </p:txBody>
      </p:sp>
      <p:sp>
        <p:nvSpPr>
          <p:cNvPr id="55300" name="Rezervirano mjesto broja slajda 3">
            <a:extLst>
              <a:ext uri="{FF2B5EF4-FFF2-40B4-BE49-F238E27FC236}">
                <a16:creationId xmlns:a16="http://schemas.microsoft.com/office/drawing/2014/main" id="{E2156464-EB66-481E-8BA4-3B7CE31C672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9EDBEACD-9D89-4EB7-9BA7-5906497BF85A}" type="slidenum">
              <a:rPr lang="en-US" altLang="en-US" smtClean="0"/>
              <a:pPr>
                <a:spcBef>
                  <a:spcPct val="0"/>
                </a:spcBef>
              </a:pPr>
              <a:t>25</a:t>
            </a:fld>
            <a:endParaRPr lang="en-US" altLang="en-US"/>
          </a:p>
        </p:txBody>
      </p:sp>
    </p:spTree>
    <p:extLst>
      <p:ext uri="{BB962C8B-B14F-4D97-AF65-F5344CB8AC3E}">
        <p14:creationId xmlns:p14="http://schemas.microsoft.com/office/powerpoint/2010/main" val="120058880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zervirano mjesto slike slajda 1">
            <a:extLst>
              <a:ext uri="{FF2B5EF4-FFF2-40B4-BE49-F238E27FC236}">
                <a16:creationId xmlns:a16="http://schemas.microsoft.com/office/drawing/2014/main" id="{69690275-584A-46D3-861A-068514DBDE5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7347" name="Rezervirano mjesto bilježaka 2">
            <a:extLst>
              <a:ext uri="{FF2B5EF4-FFF2-40B4-BE49-F238E27FC236}">
                <a16:creationId xmlns:a16="http://schemas.microsoft.com/office/drawing/2014/main" id="{CFFD54FB-DC04-4736-966B-3F48E2E2FBEE}"/>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This part of the session covers important judicial skills for conducting hearings of applications for exercise of procedural powers related to electronic evidence.  These skills may also equally be required from the applicant with slight modifications where appropriate. </a:t>
            </a:r>
            <a:endParaRPr lang="hr-HR" altLang="en-US"/>
          </a:p>
        </p:txBody>
      </p:sp>
      <p:sp>
        <p:nvSpPr>
          <p:cNvPr id="57348" name="Rezervirano mjesto broja slajda 3">
            <a:extLst>
              <a:ext uri="{FF2B5EF4-FFF2-40B4-BE49-F238E27FC236}">
                <a16:creationId xmlns:a16="http://schemas.microsoft.com/office/drawing/2014/main" id="{E2DB3DE5-9003-43B6-A6E6-36E9FCA4694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609D3087-054A-4F71-AB63-20B1C17800F1}" type="slidenum">
              <a:rPr lang="en-US" altLang="en-US" smtClean="0"/>
              <a:pPr>
                <a:spcBef>
                  <a:spcPct val="0"/>
                </a:spcBef>
              </a:pPr>
              <a:t>26</a:t>
            </a:fld>
            <a:endParaRPr lang="en-US"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zervirano mjesto slike slajda 1">
            <a:extLst>
              <a:ext uri="{FF2B5EF4-FFF2-40B4-BE49-F238E27FC236}">
                <a16:creationId xmlns:a16="http://schemas.microsoft.com/office/drawing/2014/main" id="{2DA11CD6-7675-4407-BFFE-6A09402764F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395" name="Rezervirano mjesto bilježaka 2">
            <a:extLst>
              <a:ext uri="{FF2B5EF4-FFF2-40B4-BE49-F238E27FC236}">
                <a16:creationId xmlns:a16="http://schemas.microsoft.com/office/drawing/2014/main" id="{FB0FD106-0200-4365-902C-D0B9E4D4A94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The trainer should use this slide to distinguish between traditional crimes and hi-tech crimes such as cybercrimes, particularly emphasizing a general lack of understanding in society of technical aspects of electronic evidence. </a:t>
            </a:r>
          </a:p>
          <a:p>
            <a:endParaRPr lang="en-US" altLang="en-US"/>
          </a:p>
          <a:p>
            <a:pPr algn="just"/>
            <a:r>
              <a:rPr lang="en-US" altLang="en-US"/>
              <a:t>The trainer should then ask the question on the slide – whether the judicial skills related to hi-tech crime/cybercrime are different from regular judicial skills or different. This will open up the next slide.</a:t>
            </a:r>
          </a:p>
        </p:txBody>
      </p:sp>
      <p:sp>
        <p:nvSpPr>
          <p:cNvPr id="59396" name="Rezervirano mjesto broja slajda 3">
            <a:extLst>
              <a:ext uri="{FF2B5EF4-FFF2-40B4-BE49-F238E27FC236}">
                <a16:creationId xmlns:a16="http://schemas.microsoft.com/office/drawing/2014/main" id="{403A0F87-4EC7-4FD0-A7EE-F22803CCDDE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C6BB8069-AF88-4EE1-8547-29E966747BDC}" type="slidenum">
              <a:rPr lang="en-US" altLang="en-US" smtClean="0"/>
              <a:pPr>
                <a:spcBef>
                  <a:spcPct val="0"/>
                </a:spcBef>
              </a:pPr>
              <a:t>27</a:t>
            </a:fld>
            <a:endParaRPr lang="en-US"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zervirano mjesto slike slajda 1">
            <a:extLst>
              <a:ext uri="{FF2B5EF4-FFF2-40B4-BE49-F238E27FC236}">
                <a16:creationId xmlns:a16="http://schemas.microsoft.com/office/drawing/2014/main" id="{B2AE6376-2200-4E37-83D6-EDBC1C19CF8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43" name="Rezervirano mjesto bilježaka 2">
            <a:extLst>
              <a:ext uri="{FF2B5EF4-FFF2-40B4-BE49-F238E27FC236}">
                <a16:creationId xmlns:a16="http://schemas.microsoft.com/office/drawing/2014/main" id="{E2C1F4AB-A5A2-42CA-AD20-DFD30AC6CC1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The trainer should use this slide to explain that traditional judicial skills are largely applicable to cybercrime/electronic evidence application hearings – but that certain aspects need to be adapted to the particular nature of such hearings.</a:t>
            </a:r>
          </a:p>
        </p:txBody>
      </p:sp>
      <p:sp>
        <p:nvSpPr>
          <p:cNvPr id="61444" name="Rezervirano mjesto broja slajda 3">
            <a:extLst>
              <a:ext uri="{FF2B5EF4-FFF2-40B4-BE49-F238E27FC236}">
                <a16:creationId xmlns:a16="http://schemas.microsoft.com/office/drawing/2014/main" id="{BF746CA3-784B-416E-9EA8-8158D0B8E409}"/>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53D37D62-4822-4997-BD75-D7E6A1C4BD70}" type="slidenum">
              <a:rPr lang="en-US" altLang="en-US" smtClean="0"/>
              <a:pPr>
                <a:spcBef>
                  <a:spcPct val="0"/>
                </a:spcBef>
              </a:pPr>
              <a:t>28</a:t>
            </a:fld>
            <a:endParaRPr lang="en-US"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zervirano mjesto slike slajda 1">
            <a:extLst>
              <a:ext uri="{FF2B5EF4-FFF2-40B4-BE49-F238E27FC236}">
                <a16:creationId xmlns:a16="http://schemas.microsoft.com/office/drawing/2014/main" id="{BB7146CC-1A66-457D-8F21-020FEEE7F461}"/>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3491" name="Rezervirano mjesto bilježaka 2">
            <a:extLst>
              <a:ext uri="{FF2B5EF4-FFF2-40B4-BE49-F238E27FC236}">
                <a16:creationId xmlns:a16="http://schemas.microsoft.com/office/drawing/2014/main" id="{122482D2-E7EC-44C9-B6A8-3C478080BCC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The Judicial Skills and Abilities Framework developed by the Courts and Tribunals Judiciary of UK is a highly used best practice judicial skills framework that provides skills that judicial officers should have generally.</a:t>
            </a:r>
          </a:p>
        </p:txBody>
      </p:sp>
      <p:sp>
        <p:nvSpPr>
          <p:cNvPr id="63492" name="Rezervirano mjesto broja slajda 3">
            <a:extLst>
              <a:ext uri="{FF2B5EF4-FFF2-40B4-BE49-F238E27FC236}">
                <a16:creationId xmlns:a16="http://schemas.microsoft.com/office/drawing/2014/main" id="{DB75AEAE-1712-446C-A6C3-D35F50AA1FA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D7AEDC08-DC24-4A94-92C7-57BA9AC2F572}" type="slidenum">
              <a:rPr lang="en-US" altLang="en-US" smtClean="0"/>
              <a:pPr>
                <a:spcBef>
                  <a:spcPct val="0"/>
                </a:spcBef>
              </a:pPr>
              <a:t>29</a:t>
            </a:fld>
            <a:endParaRPr lang="en-US"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zervirano mjesto slike slajda 1">
            <a:extLst>
              <a:ext uri="{FF2B5EF4-FFF2-40B4-BE49-F238E27FC236}">
                <a16:creationId xmlns:a16="http://schemas.microsoft.com/office/drawing/2014/main" id="{CEFD1D44-32D3-420A-92DB-269718872B0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Rezervirano mjesto bilježaka 2">
            <a:extLst>
              <a:ext uri="{FF2B5EF4-FFF2-40B4-BE49-F238E27FC236}">
                <a16:creationId xmlns:a16="http://schemas.microsoft.com/office/drawing/2014/main" id="{2F3627FC-EE5B-405C-8E39-80707D0C5D4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This slide summarizes the objectives of the session.</a:t>
            </a:r>
          </a:p>
          <a:p>
            <a:endParaRPr lang="en-US" altLang="en-US"/>
          </a:p>
          <a:p>
            <a:r>
              <a:rPr lang="en-US" altLang="en-US"/>
              <a:t>The trainer should clearly explain the objectives of this session to the participants.</a:t>
            </a:r>
            <a:endParaRPr lang="hr-HR" altLang="en-US"/>
          </a:p>
        </p:txBody>
      </p:sp>
      <p:sp>
        <p:nvSpPr>
          <p:cNvPr id="8196" name="Rezervirano mjesto broja slajda 3">
            <a:extLst>
              <a:ext uri="{FF2B5EF4-FFF2-40B4-BE49-F238E27FC236}">
                <a16:creationId xmlns:a16="http://schemas.microsoft.com/office/drawing/2014/main" id="{24C95C54-DF26-4481-A0ED-03B988A2A57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3E79C816-C690-4478-AFE5-15CBA29892B1}" type="slidenum">
              <a:rPr lang="en-US" altLang="en-US" smtClean="0"/>
              <a:pPr>
                <a:spcBef>
                  <a:spcPct val="0"/>
                </a:spcBef>
              </a:pPr>
              <a:t>3</a:t>
            </a:fld>
            <a:endParaRPr lang="en-US"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zervirano mjesto slike slajda 1">
            <a:extLst>
              <a:ext uri="{FF2B5EF4-FFF2-40B4-BE49-F238E27FC236}">
                <a16:creationId xmlns:a16="http://schemas.microsoft.com/office/drawing/2014/main" id="{E91E3F93-69D6-443E-9085-F94E3FC3A83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539" name="Rezervirano mjesto bilježaka 2">
            <a:extLst>
              <a:ext uri="{FF2B5EF4-FFF2-40B4-BE49-F238E27FC236}">
                <a16:creationId xmlns:a16="http://schemas.microsoft.com/office/drawing/2014/main" id="{BAE55AE4-B029-479D-8E35-DC3204C8CEA9}"/>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This slide lists the six heads of the UK Judicial Skills and Abilities Framework.</a:t>
            </a:r>
          </a:p>
          <a:p>
            <a:endParaRPr lang="en-US" altLang="en-US"/>
          </a:p>
        </p:txBody>
      </p:sp>
      <p:sp>
        <p:nvSpPr>
          <p:cNvPr id="65540" name="Rezervirano mjesto broja slajda 3">
            <a:extLst>
              <a:ext uri="{FF2B5EF4-FFF2-40B4-BE49-F238E27FC236}">
                <a16:creationId xmlns:a16="http://schemas.microsoft.com/office/drawing/2014/main" id="{9EC9BBE7-30C6-4B1A-B63D-18F809E8B31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CE93F51F-7A84-4B2D-A61A-F475C9B25F70}" type="slidenum">
              <a:rPr lang="en-US" altLang="en-US" smtClean="0"/>
              <a:pPr>
                <a:spcBef>
                  <a:spcPct val="0"/>
                </a:spcBef>
              </a:pPr>
              <a:t>30</a:t>
            </a:fld>
            <a:endParaRPr lang="en-US"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zervirano mjesto slike slajda 1">
            <a:extLst>
              <a:ext uri="{FF2B5EF4-FFF2-40B4-BE49-F238E27FC236}">
                <a16:creationId xmlns:a16="http://schemas.microsoft.com/office/drawing/2014/main" id="{EA2BF83D-93EB-4316-8E99-AABE128C13F3}"/>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7587" name="Rezervirano mjesto bilježaka 2">
            <a:extLst>
              <a:ext uri="{FF2B5EF4-FFF2-40B4-BE49-F238E27FC236}">
                <a16:creationId xmlns:a16="http://schemas.microsoft.com/office/drawing/2014/main" id="{D705A6A1-FEF7-420D-BC08-ED6B9307F36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This slide is an introduction for the remaining slides of this part – which adapt best practice judicial skills in the area of high-tech cybercrime.</a:t>
            </a:r>
          </a:p>
        </p:txBody>
      </p:sp>
      <p:sp>
        <p:nvSpPr>
          <p:cNvPr id="67588" name="Rezervirano mjesto broja slajda 3">
            <a:extLst>
              <a:ext uri="{FF2B5EF4-FFF2-40B4-BE49-F238E27FC236}">
                <a16:creationId xmlns:a16="http://schemas.microsoft.com/office/drawing/2014/main" id="{2BD6EFF9-4E24-44FC-A345-D3B526A123E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D2E83198-F8C2-414B-B7E3-8F4ADB391AAB}" type="slidenum">
              <a:rPr lang="en-US" altLang="en-US" smtClean="0"/>
              <a:pPr>
                <a:spcBef>
                  <a:spcPct val="0"/>
                </a:spcBef>
              </a:pPr>
              <a:t>31</a:t>
            </a:fld>
            <a:endParaRPr lang="en-US"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zervirano mjesto slike slajda 1">
            <a:extLst>
              <a:ext uri="{FF2B5EF4-FFF2-40B4-BE49-F238E27FC236}">
                <a16:creationId xmlns:a16="http://schemas.microsoft.com/office/drawing/2014/main" id="{F7E6A9A9-DAE8-4612-A996-8E36F9A702CB}"/>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9635" name="Rezervirano mjesto bilježaka 2">
            <a:extLst>
              <a:ext uri="{FF2B5EF4-FFF2-40B4-BE49-F238E27FC236}">
                <a16:creationId xmlns:a16="http://schemas.microsoft.com/office/drawing/2014/main" id="{50FDCE6C-2E2F-46F4-89D8-52D8BF1ACF0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This slide relates to the judicial skill of communicating effectively.</a:t>
            </a:r>
          </a:p>
        </p:txBody>
      </p:sp>
      <p:sp>
        <p:nvSpPr>
          <p:cNvPr id="69636" name="Rezervirano mjesto broja slajda 3">
            <a:extLst>
              <a:ext uri="{FF2B5EF4-FFF2-40B4-BE49-F238E27FC236}">
                <a16:creationId xmlns:a16="http://schemas.microsoft.com/office/drawing/2014/main" id="{1D36BDE4-0CE8-4578-9C68-2FF3868D8F12}"/>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98581901-CDDE-41B7-9049-88846206DF32}" type="slidenum">
              <a:rPr lang="en-US" altLang="en-US" smtClean="0"/>
              <a:pPr>
                <a:spcBef>
                  <a:spcPct val="0"/>
                </a:spcBef>
              </a:pPr>
              <a:t>32</a:t>
            </a:fld>
            <a:endParaRPr lang="en-US"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zervirano mjesto slike slajda 1">
            <a:extLst>
              <a:ext uri="{FF2B5EF4-FFF2-40B4-BE49-F238E27FC236}">
                <a16:creationId xmlns:a16="http://schemas.microsoft.com/office/drawing/2014/main" id="{33F6AFDF-C8B6-4AB3-82A0-02D9CC8B9A8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683" name="Rezervirano mjesto bilježaka 2">
            <a:extLst>
              <a:ext uri="{FF2B5EF4-FFF2-40B4-BE49-F238E27FC236}">
                <a16:creationId xmlns:a16="http://schemas.microsoft.com/office/drawing/2014/main" id="{A8462F2B-9FF1-4BEF-ADB1-4CDEA4426F5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This slide relates to the judicial skill of communicating effectively.</a:t>
            </a:r>
          </a:p>
          <a:p>
            <a:endParaRPr lang="en-US" altLang="en-US"/>
          </a:p>
        </p:txBody>
      </p:sp>
      <p:sp>
        <p:nvSpPr>
          <p:cNvPr id="71684" name="Rezervirano mjesto broja slajda 3">
            <a:extLst>
              <a:ext uri="{FF2B5EF4-FFF2-40B4-BE49-F238E27FC236}">
                <a16:creationId xmlns:a16="http://schemas.microsoft.com/office/drawing/2014/main" id="{9F0EBF4E-31C3-401E-A149-D275D1BB502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9F4E8644-6431-44C6-B345-DE6BD0ED792A}" type="slidenum">
              <a:rPr lang="en-US" altLang="en-US" smtClean="0"/>
              <a:pPr>
                <a:spcBef>
                  <a:spcPct val="0"/>
                </a:spcBef>
              </a:pPr>
              <a:t>33</a:t>
            </a:fld>
            <a:endParaRPr lang="en-US"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zervirano mjesto slike slajda 1">
            <a:extLst>
              <a:ext uri="{FF2B5EF4-FFF2-40B4-BE49-F238E27FC236}">
                <a16:creationId xmlns:a16="http://schemas.microsoft.com/office/drawing/2014/main" id="{497A4AE8-754D-45BE-BBCB-C74B37D33A7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3731" name="Rezervirano mjesto bilježaka 2">
            <a:extLst>
              <a:ext uri="{FF2B5EF4-FFF2-40B4-BE49-F238E27FC236}">
                <a16:creationId xmlns:a16="http://schemas.microsoft.com/office/drawing/2014/main" id="{0D076DBA-C2C1-4543-A8C1-013C5DA97D8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This slide relates to the judicial skill of communicating effectively.</a:t>
            </a:r>
          </a:p>
          <a:p>
            <a:endParaRPr lang="en-US" altLang="en-US"/>
          </a:p>
        </p:txBody>
      </p:sp>
      <p:sp>
        <p:nvSpPr>
          <p:cNvPr id="73732" name="Rezervirano mjesto broja slajda 3">
            <a:extLst>
              <a:ext uri="{FF2B5EF4-FFF2-40B4-BE49-F238E27FC236}">
                <a16:creationId xmlns:a16="http://schemas.microsoft.com/office/drawing/2014/main" id="{ED10B951-F4EC-41E5-A46B-C3FB190470EA}"/>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42555014-1F11-492D-B987-09192ACEAF0F}" type="slidenum">
              <a:rPr lang="en-US" altLang="en-US" smtClean="0"/>
              <a:pPr>
                <a:spcBef>
                  <a:spcPct val="0"/>
                </a:spcBef>
              </a:pPr>
              <a:t>34</a:t>
            </a:fld>
            <a:endParaRPr lang="en-US" alt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zervirano mjesto slike slajda 1">
            <a:extLst>
              <a:ext uri="{FF2B5EF4-FFF2-40B4-BE49-F238E27FC236}">
                <a16:creationId xmlns:a16="http://schemas.microsoft.com/office/drawing/2014/main" id="{D069F897-A0EA-4C2E-B341-5EB0437CB5B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5779" name="Rezervirano mjesto bilježaka 2">
            <a:extLst>
              <a:ext uri="{FF2B5EF4-FFF2-40B4-BE49-F238E27FC236}">
                <a16:creationId xmlns:a16="http://schemas.microsoft.com/office/drawing/2014/main" id="{C3BA2E56-E61B-443A-848F-8F78B0CD5E9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This slide relates to the judicial skill of working with others.</a:t>
            </a:r>
          </a:p>
          <a:p>
            <a:endParaRPr lang="en-US" altLang="en-US"/>
          </a:p>
        </p:txBody>
      </p:sp>
      <p:sp>
        <p:nvSpPr>
          <p:cNvPr id="75780" name="Rezervirano mjesto broja slajda 3">
            <a:extLst>
              <a:ext uri="{FF2B5EF4-FFF2-40B4-BE49-F238E27FC236}">
                <a16:creationId xmlns:a16="http://schemas.microsoft.com/office/drawing/2014/main" id="{118A51CE-D5E3-4DDD-9A53-0B89BB36896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C51F9CBC-B748-43F5-80E2-12E7E2E6E0BE}" type="slidenum">
              <a:rPr lang="en-US" altLang="en-US" smtClean="0"/>
              <a:pPr>
                <a:spcBef>
                  <a:spcPct val="0"/>
                </a:spcBef>
              </a:pPr>
              <a:t>35</a:t>
            </a:fld>
            <a:endParaRPr lang="en-US" alt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zervirano mjesto slike slajda 1">
            <a:extLst>
              <a:ext uri="{FF2B5EF4-FFF2-40B4-BE49-F238E27FC236}">
                <a16:creationId xmlns:a16="http://schemas.microsoft.com/office/drawing/2014/main" id="{C679F35F-0CDE-463A-B84F-D376A2E84A0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7827" name="Rezervirano mjesto bilježaka 2">
            <a:extLst>
              <a:ext uri="{FF2B5EF4-FFF2-40B4-BE49-F238E27FC236}">
                <a16:creationId xmlns:a16="http://schemas.microsoft.com/office/drawing/2014/main" id="{9CEB5CE5-FC4B-4C48-A37E-3F48A057AEB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This slide relates to the judicial skill of working with others.</a:t>
            </a:r>
          </a:p>
          <a:p>
            <a:endParaRPr lang="en-US" altLang="en-US"/>
          </a:p>
          <a:p>
            <a:endParaRPr lang="en-US" altLang="en-US"/>
          </a:p>
        </p:txBody>
      </p:sp>
      <p:sp>
        <p:nvSpPr>
          <p:cNvPr id="77828" name="Rezervirano mjesto broja slajda 3">
            <a:extLst>
              <a:ext uri="{FF2B5EF4-FFF2-40B4-BE49-F238E27FC236}">
                <a16:creationId xmlns:a16="http://schemas.microsoft.com/office/drawing/2014/main" id="{95BAD7E0-C8FC-453E-8768-5B85241C80D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5D10D9DA-2A45-4129-8AFD-FB595D5780EA}" type="slidenum">
              <a:rPr lang="en-US" altLang="en-US" smtClean="0"/>
              <a:pPr>
                <a:spcBef>
                  <a:spcPct val="0"/>
                </a:spcBef>
              </a:pPr>
              <a:t>36</a:t>
            </a:fld>
            <a:endParaRPr lang="en-US" alt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zervirano mjesto slike slajda 1">
            <a:extLst>
              <a:ext uri="{FF2B5EF4-FFF2-40B4-BE49-F238E27FC236}">
                <a16:creationId xmlns:a16="http://schemas.microsoft.com/office/drawing/2014/main" id="{93BC139C-EBEB-4C51-933B-CCBC205C689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9875" name="Rezervirano mjesto bilježaka 2">
            <a:extLst>
              <a:ext uri="{FF2B5EF4-FFF2-40B4-BE49-F238E27FC236}">
                <a16:creationId xmlns:a16="http://schemas.microsoft.com/office/drawing/2014/main" id="{3762A6F4-0BE9-4D21-BFC7-B224ABE326C8}"/>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This slide relates to the judicial skill of working with others.</a:t>
            </a:r>
          </a:p>
          <a:p>
            <a:endParaRPr lang="en-US" altLang="en-US"/>
          </a:p>
          <a:p>
            <a:endParaRPr lang="en-US" altLang="en-US"/>
          </a:p>
        </p:txBody>
      </p:sp>
      <p:sp>
        <p:nvSpPr>
          <p:cNvPr id="79876" name="Rezervirano mjesto broja slajda 3">
            <a:extLst>
              <a:ext uri="{FF2B5EF4-FFF2-40B4-BE49-F238E27FC236}">
                <a16:creationId xmlns:a16="http://schemas.microsoft.com/office/drawing/2014/main" id="{D1D3E367-879F-40AA-97BB-D53FC3956570}"/>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CCA87DDC-5B76-41C3-9B80-894CF5BAE52D}" type="slidenum">
              <a:rPr lang="en-US" altLang="en-US" smtClean="0"/>
              <a:pPr>
                <a:spcBef>
                  <a:spcPct val="0"/>
                </a:spcBef>
              </a:pPr>
              <a:t>37</a:t>
            </a:fld>
            <a:endParaRPr lang="en-US" alt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zervirano mjesto slike slajda 1">
            <a:extLst>
              <a:ext uri="{FF2B5EF4-FFF2-40B4-BE49-F238E27FC236}">
                <a16:creationId xmlns:a16="http://schemas.microsoft.com/office/drawing/2014/main" id="{8BCA5BED-BF15-4B7E-A21D-B06B6FEB5107}"/>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23" name="Rezervirano mjesto bilježaka 2">
            <a:extLst>
              <a:ext uri="{FF2B5EF4-FFF2-40B4-BE49-F238E27FC236}">
                <a16:creationId xmlns:a16="http://schemas.microsoft.com/office/drawing/2014/main" id="{B082D7D6-AF3C-4DAE-AB3D-017DBFD2A3B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This slide relates to the judicial skill of possessing and building knowledge.</a:t>
            </a:r>
          </a:p>
          <a:p>
            <a:endParaRPr lang="en-US" altLang="en-US"/>
          </a:p>
        </p:txBody>
      </p:sp>
      <p:sp>
        <p:nvSpPr>
          <p:cNvPr id="81924" name="Rezervirano mjesto broja slajda 3">
            <a:extLst>
              <a:ext uri="{FF2B5EF4-FFF2-40B4-BE49-F238E27FC236}">
                <a16:creationId xmlns:a16="http://schemas.microsoft.com/office/drawing/2014/main" id="{4B01AE42-B6B4-41E6-BCF0-EDEDB4407B1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EE62A4A1-3DBD-4E73-B984-4CE71BB6B600}" type="slidenum">
              <a:rPr lang="en-US" altLang="en-US" smtClean="0"/>
              <a:pPr>
                <a:spcBef>
                  <a:spcPct val="0"/>
                </a:spcBef>
              </a:pPr>
              <a:t>38</a:t>
            </a:fld>
            <a:endParaRPr lang="en-US" alt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zervirano mjesto slike slajda 1">
            <a:extLst>
              <a:ext uri="{FF2B5EF4-FFF2-40B4-BE49-F238E27FC236}">
                <a16:creationId xmlns:a16="http://schemas.microsoft.com/office/drawing/2014/main" id="{C94BFE1A-2133-42C3-B22A-F8364CC8B5A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3971" name="Rezervirano mjesto bilježaka 2">
            <a:extLst>
              <a:ext uri="{FF2B5EF4-FFF2-40B4-BE49-F238E27FC236}">
                <a16:creationId xmlns:a16="http://schemas.microsoft.com/office/drawing/2014/main" id="{C500C40D-34AC-49BE-B297-79B96DA59A1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This slide relates to the judicial skill of possessing and building knowledge.</a:t>
            </a:r>
          </a:p>
          <a:p>
            <a:endParaRPr lang="en-US" altLang="en-US"/>
          </a:p>
          <a:p>
            <a:endParaRPr lang="en-US" altLang="en-US"/>
          </a:p>
        </p:txBody>
      </p:sp>
      <p:sp>
        <p:nvSpPr>
          <p:cNvPr id="83972" name="Rezervirano mjesto broja slajda 3">
            <a:extLst>
              <a:ext uri="{FF2B5EF4-FFF2-40B4-BE49-F238E27FC236}">
                <a16:creationId xmlns:a16="http://schemas.microsoft.com/office/drawing/2014/main" id="{47A7AF49-4A62-4E1D-87C6-97F10341B3C8}"/>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D77AA7D8-46D4-41ED-9154-C85E27CE407C}" type="slidenum">
              <a:rPr lang="en-US" altLang="en-US" smtClean="0"/>
              <a:pPr>
                <a:spcBef>
                  <a:spcPct val="0"/>
                </a:spcBef>
              </a:pPr>
              <a:t>39</a:t>
            </a:fld>
            <a:endParaRPr lang="en-US"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zervirano mjesto slike slajda 1">
            <a:extLst>
              <a:ext uri="{FF2B5EF4-FFF2-40B4-BE49-F238E27FC236}">
                <a16:creationId xmlns:a16="http://schemas.microsoft.com/office/drawing/2014/main" id="{48905299-0DBB-48AD-A0CD-D06DDD2A480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Rezervirano mjesto bilježaka 2">
            <a:extLst>
              <a:ext uri="{FF2B5EF4-FFF2-40B4-BE49-F238E27FC236}">
                <a16:creationId xmlns:a16="http://schemas.microsoft.com/office/drawing/2014/main" id="{EB971A9E-DA22-4C66-A260-6A77E76515A2}"/>
              </a:ext>
            </a:extLst>
          </p:cNvPr>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lnSpcReduction="10000"/>
          </a:bodyPr>
          <a:lstStyle/>
          <a:p>
            <a:pPr>
              <a:defRPr/>
            </a:pPr>
            <a:r>
              <a:rPr lang="en-GB" altLang="en-US" dirty="0"/>
              <a:t>Agenda</a:t>
            </a:r>
            <a:endParaRPr lang="hr-HR" altLang="en-US" dirty="0"/>
          </a:p>
          <a:p>
            <a:pPr>
              <a:defRPr/>
            </a:pPr>
            <a:r>
              <a:rPr lang="en-GB" altLang="en-US" dirty="0"/>
              <a:t>This session has four parts: </a:t>
            </a:r>
            <a:endParaRPr lang="hr-HR" altLang="en-US" dirty="0"/>
          </a:p>
          <a:p>
            <a:pPr>
              <a:defRPr/>
            </a:pPr>
            <a:r>
              <a:rPr lang="en-GB" altLang="en-US" dirty="0"/>
              <a:t> </a:t>
            </a:r>
            <a:endParaRPr lang="en-US" altLang="en-US" dirty="0"/>
          </a:p>
          <a:p>
            <a:pPr>
              <a:defRPr/>
            </a:pPr>
            <a:r>
              <a:rPr lang="en-US" altLang="en-US" dirty="0"/>
              <a:t>Part One provides a brief introduction to hearings and different ways in which requests for authorization are dealt with in different jurisdictions. </a:t>
            </a:r>
            <a:br>
              <a:rPr lang="en-US" altLang="en-US" dirty="0"/>
            </a:br>
            <a:endParaRPr lang="en-US" altLang="en-US" dirty="0"/>
          </a:p>
          <a:p>
            <a:pPr>
              <a:defRPr/>
            </a:pPr>
            <a:r>
              <a:rPr lang="en-US" altLang="en-US" dirty="0"/>
              <a:t>As part of the implementation of Article 15 of the Budapest Convention, some countries require under their domestic legislation law enforcement officials/prosecutors to submit a written application for exercise of procedural powers before a judicial authority. Such judicial authority is then required to conduct a hearing prior to issuing an order either allowing or refusing the exercise of such power.</a:t>
            </a:r>
          </a:p>
          <a:p>
            <a:pPr>
              <a:defRPr/>
            </a:pPr>
            <a:endParaRPr lang="en-US" altLang="en-US" dirty="0"/>
          </a:p>
          <a:p>
            <a:pPr algn="just">
              <a:defRPr/>
            </a:pPr>
            <a:r>
              <a:rPr lang="en-US" altLang="en-US" dirty="0"/>
              <a:t>In other jurisdictions where written applications are not required, in the spirit of Article 15 of the Budapest Convention, law enforcement officials/prosecutors make requests to judicial authorities (possibly to investigative magistrates) to authorize investigative measures. Such judicial authority is required to consider such request and give authorization.</a:t>
            </a:r>
          </a:p>
          <a:p>
            <a:pPr>
              <a:defRPr/>
            </a:pPr>
            <a:endParaRPr lang="en-US" altLang="en-US" dirty="0"/>
          </a:p>
          <a:p>
            <a:pPr>
              <a:defRPr/>
            </a:pPr>
            <a:r>
              <a:rPr lang="en-US" altLang="en-US" dirty="0"/>
              <a:t>This part should be used by the trainer as a base for the next two parts of this lesson.</a:t>
            </a:r>
          </a:p>
        </p:txBody>
      </p:sp>
      <p:sp>
        <p:nvSpPr>
          <p:cNvPr id="10244" name="Rezervirano mjesto broja slajda 3">
            <a:extLst>
              <a:ext uri="{FF2B5EF4-FFF2-40B4-BE49-F238E27FC236}">
                <a16:creationId xmlns:a16="http://schemas.microsoft.com/office/drawing/2014/main" id="{6D5FAFF0-6842-4616-B591-A914AD646F0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102CCDD4-4545-4D5F-B871-4B5988D3F191}" type="slidenum">
              <a:rPr lang="en-US" altLang="en-US" smtClean="0"/>
              <a:pPr>
                <a:spcBef>
                  <a:spcPct val="0"/>
                </a:spcBef>
              </a:pPr>
              <a:t>4</a:t>
            </a:fld>
            <a:endParaRPr lang="en-US" alt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zervirano mjesto slike slajda 1">
            <a:extLst>
              <a:ext uri="{FF2B5EF4-FFF2-40B4-BE49-F238E27FC236}">
                <a16:creationId xmlns:a16="http://schemas.microsoft.com/office/drawing/2014/main" id="{6B7AE3A8-BE24-47E3-B0DC-CC083E748423}"/>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6019" name="Rezervirano mjesto bilježaka 2">
            <a:extLst>
              <a:ext uri="{FF2B5EF4-FFF2-40B4-BE49-F238E27FC236}">
                <a16:creationId xmlns:a16="http://schemas.microsoft.com/office/drawing/2014/main" id="{663A56AE-4964-4B1B-ACB1-176D5A80AE6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This slide relates to the judicial skill of assimilating information.</a:t>
            </a:r>
          </a:p>
          <a:p>
            <a:endParaRPr lang="en-US" altLang="en-US"/>
          </a:p>
        </p:txBody>
      </p:sp>
      <p:sp>
        <p:nvSpPr>
          <p:cNvPr id="86020" name="Rezervirano mjesto broja slajda 3">
            <a:extLst>
              <a:ext uri="{FF2B5EF4-FFF2-40B4-BE49-F238E27FC236}">
                <a16:creationId xmlns:a16="http://schemas.microsoft.com/office/drawing/2014/main" id="{25C4C5DA-034C-4EBD-8115-9F9B80B25BEC}"/>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AF9FF416-28B9-42D0-954D-304793085D70}" type="slidenum">
              <a:rPr lang="en-US" altLang="en-US" smtClean="0"/>
              <a:pPr>
                <a:spcBef>
                  <a:spcPct val="0"/>
                </a:spcBef>
              </a:pPr>
              <a:t>40</a:t>
            </a:fld>
            <a:endParaRPr lang="en-US" alt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zervirano mjesto slike slajda 1">
            <a:extLst>
              <a:ext uri="{FF2B5EF4-FFF2-40B4-BE49-F238E27FC236}">
                <a16:creationId xmlns:a16="http://schemas.microsoft.com/office/drawing/2014/main" id="{F6D06ADC-FB63-4C6F-BF86-A047B0B9E49B}"/>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8067" name="Rezervirano mjesto bilježaka 2">
            <a:extLst>
              <a:ext uri="{FF2B5EF4-FFF2-40B4-BE49-F238E27FC236}">
                <a16:creationId xmlns:a16="http://schemas.microsoft.com/office/drawing/2014/main" id="{18A061A3-E3A8-48AF-BA14-321BAA081BA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This slide relates to the judicial skill of assimilating information.</a:t>
            </a:r>
          </a:p>
          <a:p>
            <a:endParaRPr lang="en-US" altLang="en-US"/>
          </a:p>
          <a:p>
            <a:endParaRPr lang="en-US" altLang="en-US"/>
          </a:p>
        </p:txBody>
      </p:sp>
      <p:sp>
        <p:nvSpPr>
          <p:cNvPr id="88068" name="Rezervirano mjesto broja slajda 3">
            <a:extLst>
              <a:ext uri="{FF2B5EF4-FFF2-40B4-BE49-F238E27FC236}">
                <a16:creationId xmlns:a16="http://schemas.microsoft.com/office/drawing/2014/main" id="{5E43D968-3277-46FE-8E7E-565E1C63840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F8923B16-30DC-4DB5-B6CB-99A40CDDB516}" type="slidenum">
              <a:rPr lang="en-US" altLang="en-US" smtClean="0"/>
              <a:pPr>
                <a:spcBef>
                  <a:spcPct val="0"/>
                </a:spcBef>
              </a:pPr>
              <a:t>41</a:t>
            </a:fld>
            <a:endParaRPr lang="en-US" alt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zervirano mjesto slike slajda 1">
            <a:extLst>
              <a:ext uri="{FF2B5EF4-FFF2-40B4-BE49-F238E27FC236}">
                <a16:creationId xmlns:a16="http://schemas.microsoft.com/office/drawing/2014/main" id="{A5EA56C3-5B06-42EE-B4D2-FE91749D44B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0115" name="Rezervirano mjesto bilježaka 2">
            <a:extLst>
              <a:ext uri="{FF2B5EF4-FFF2-40B4-BE49-F238E27FC236}">
                <a16:creationId xmlns:a16="http://schemas.microsoft.com/office/drawing/2014/main" id="{3383E042-2E9D-4716-94CA-D8A999DEEF48}"/>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This slide relates to the judicial skill of exercising judgement.</a:t>
            </a:r>
          </a:p>
        </p:txBody>
      </p:sp>
      <p:sp>
        <p:nvSpPr>
          <p:cNvPr id="90116" name="Rezervirano mjesto broja slajda 3">
            <a:extLst>
              <a:ext uri="{FF2B5EF4-FFF2-40B4-BE49-F238E27FC236}">
                <a16:creationId xmlns:a16="http://schemas.microsoft.com/office/drawing/2014/main" id="{67C37A4C-122B-4228-A6C6-C8EA8ED2D9CA}"/>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E011392B-A9F6-4AB6-BDF3-4C57EB869BDE}" type="slidenum">
              <a:rPr lang="en-US" altLang="en-US" smtClean="0"/>
              <a:pPr>
                <a:spcBef>
                  <a:spcPct val="0"/>
                </a:spcBef>
              </a:pPr>
              <a:t>42</a:t>
            </a:fld>
            <a:endParaRPr lang="en-US" alt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zervirano mjesto slike slajda 1">
            <a:extLst>
              <a:ext uri="{FF2B5EF4-FFF2-40B4-BE49-F238E27FC236}">
                <a16:creationId xmlns:a16="http://schemas.microsoft.com/office/drawing/2014/main" id="{6B92B34E-CBAD-4081-B607-DF08ABA1470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63" name="Rezervirano mjesto bilježaka 2">
            <a:extLst>
              <a:ext uri="{FF2B5EF4-FFF2-40B4-BE49-F238E27FC236}">
                <a16:creationId xmlns:a16="http://schemas.microsoft.com/office/drawing/2014/main" id="{ACF38A30-BACA-4F55-81FA-74CCEBB8364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This slide relates to the judicial skill of exercising judgement.</a:t>
            </a:r>
          </a:p>
        </p:txBody>
      </p:sp>
      <p:sp>
        <p:nvSpPr>
          <p:cNvPr id="92164" name="Rezervirano mjesto broja slajda 3">
            <a:extLst>
              <a:ext uri="{FF2B5EF4-FFF2-40B4-BE49-F238E27FC236}">
                <a16:creationId xmlns:a16="http://schemas.microsoft.com/office/drawing/2014/main" id="{3D5F4B51-A1C8-4E22-B760-55B3C2BA79C3}"/>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86B58CD3-454E-41A3-8BF4-03729DF94D8A}" type="slidenum">
              <a:rPr lang="en-US" altLang="en-US" smtClean="0"/>
              <a:pPr>
                <a:spcBef>
                  <a:spcPct val="0"/>
                </a:spcBef>
              </a:pPr>
              <a:t>43</a:t>
            </a:fld>
            <a:endParaRPr lang="en-US" alt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zervirano mjesto slike slajda 1">
            <a:extLst>
              <a:ext uri="{FF2B5EF4-FFF2-40B4-BE49-F238E27FC236}">
                <a16:creationId xmlns:a16="http://schemas.microsoft.com/office/drawing/2014/main" id="{844E0897-F6F3-496E-8E04-468DF14A642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4211" name="Rezervirano mjesto bilježaka 2">
            <a:extLst>
              <a:ext uri="{FF2B5EF4-FFF2-40B4-BE49-F238E27FC236}">
                <a16:creationId xmlns:a16="http://schemas.microsoft.com/office/drawing/2014/main" id="{823E1F59-A180-40EF-BD98-A14FEA13BD7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This slide relates to the judicial skill of managing work efficiently.</a:t>
            </a:r>
          </a:p>
          <a:p>
            <a:endParaRPr lang="en-US" altLang="en-US"/>
          </a:p>
        </p:txBody>
      </p:sp>
      <p:sp>
        <p:nvSpPr>
          <p:cNvPr id="94212" name="Rezervirano mjesto broja slajda 3">
            <a:extLst>
              <a:ext uri="{FF2B5EF4-FFF2-40B4-BE49-F238E27FC236}">
                <a16:creationId xmlns:a16="http://schemas.microsoft.com/office/drawing/2014/main" id="{03097829-BB9E-40BD-BCD7-4DDA8A60E5D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EAEC32E9-F071-449C-B4C7-13792CFE137B}" type="slidenum">
              <a:rPr lang="en-US" altLang="en-US" smtClean="0"/>
              <a:pPr>
                <a:spcBef>
                  <a:spcPct val="0"/>
                </a:spcBef>
              </a:pPr>
              <a:t>44</a:t>
            </a:fld>
            <a:endParaRPr lang="en-US" alt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zervirano mjesto slike slajda 1">
            <a:extLst>
              <a:ext uri="{FF2B5EF4-FFF2-40B4-BE49-F238E27FC236}">
                <a16:creationId xmlns:a16="http://schemas.microsoft.com/office/drawing/2014/main" id="{1747BFAC-9A18-46A8-8980-90C3779C59D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6259" name="Rezervirano mjesto bilježaka 2">
            <a:extLst>
              <a:ext uri="{FF2B5EF4-FFF2-40B4-BE49-F238E27FC236}">
                <a16:creationId xmlns:a16="http://schemas.microsoft.com/office/drawing/2014/main" id="{8F18EE2B-33F5-4734-BF9A-BDA5319BD84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This slide relates to the judicial skill of managing work efficiently.</a:t>
            </a:r>
          </a:p>
          <a:p>
            <a:endParaRPr lang="en-US" altLang="en-US"/>
          </a:p>
          <a:p>
            <a:endParaRPr lang="en-US" altLang="en-US"/>
          </a:p>
        </p:txBody>
      </p:sp>
      <p:sp>
        <p:nvSpPr>
          <p:cNvPr id="96260" name="Rezervirano mjesto broja slajda 3">
            <a:extLst>
              <a:ext uri="{FF2B5EF4-FFF2-40B4-BE49-F238E27FC236}">
                <a16:creationId xmlns:a16="http://schemas.microsoft.com/office/drawing/2014/main" id="{D03BD66B-1938-468D-B0C7-2D405A0CB9B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60E7CB19-0FDF-452C-9791-0BDAD6592FF9}" type="slidenum">
              <a:rPr lang="en-US" altLang="en-US" smtClean="0"/>
              <a:pPr>
                <a:spcBef>
                  <a:spcPct val="0"/>
                </a:spcBef>
              </a:pPr>
              <a:t>45</a:t>
            </a:fld>
            <a:endParaRPr lang="en-US" alt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zervirano mjesto slike slajda 1">
            <a:extLst>
              <a:ext uri="{FF2B5EF4-FFF2-40B4-BE49-F238E27FC236}">
                <a16:creationId xmlns:a16="http://schemas.microsoft.com/office/drawing/2014/main" id="{ED3A7C15-F98E-4512-95AE-DA0967DD085D}"/>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8307" name="Rezervirano mjesto bilježaka 2">
            <a:extLst>
              <a:ext uri="{FF2B5EF4-FFF2-40B4-BE49-F238E27FC236}">
                <a16:creationId xmlns:a16="http://schemas.microsoft.com/office/drawing/2014/main" id="{806DC3E6-56C8-4E0F-88D8-3FE8F63E66B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This slide relates to the judicial skill of managing work efficiently.</a:t>
            </a:r>
          </a:p>
          <a:p>
            <a:endParaRPr lang="en-US" altLang="en-US" dirty="0"/>
          </a:p>
          <a:p>
            <a:endParaRPr lang="en-US" altLang="en-US" dirty="0"/>
          </a:p>
        </p:txBody>
      </p:sp>
      <p:sp>
        <p:nvSpPr>
          <p:cNvPr id="98308" name="Rezervirano mjesto broja slajda 3">
            <a:extLst>
              <a:ext uri="{FF2B5EF4-FFF2-40B4-BE49-F238E27FC236}">
                <a16:creationId xmlns:a16="http://schemas.microsoft.com/office/drawing/2014/main" id="{AD69B6F8-403A-4229-A78F-72A58CBEF39C}"/>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C555F8F2-A0E7-44D9-BF07-757FE8001938}" type="slidenum">
              <a:rPr lang="en-US" altLang="en-US" smtClean="0"/>
              <a:pPr>
                <a:spcBef>
                  <a:spcPct val="0"/>
                </a:spcBef>
              </a:pPr>
              <a:t>46</a:t>
            </a:fld>
            <a:endParaRPr lang="en-US" alt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zervirano mjesto slike slajda 1">
            <a:extLst>
              <a:ext uri="{FF2B5EF4-FFF2-40B4-BE49-F238E27FC236}">
                <a16:creationId xmlns:a16="http://schemas.microsoft.com/office/drawing/2014/main" id="{F6D06ADC-FB63-4C6F-BF86-A047B0B9E49B}"/>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8067" name="Rezervirano mjesto bilježaka 2">
            <a:extLst>
              <a:ext uri="{FF2B5EF4-FFF2-40B4-BE49-F238E27FC236}">
                <a16:creationId xmlns:a16="http://schemas.microsoft.com/office/drawing/2014/main" id="{18A061A3-E3A8-48AF-BA14-321BAA081BA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This slide provides an example of how a competent authority should manage work efficiently. It relates to the investigation exercise case study. The trainer should use this to remind the participants that hearing of electronic evidence applications should not be considered a trial. There is no requirement to prove the actual commission of an offence – but rather to ensure that x</a:t>
            </a:r>
          </a:p>
          <a:p>
            <a:endParaRPr lang="en-US" altLang="en-US" dirty="0"/>
          </a:p>
          <a:p>
            <a:endParaRPr lang="en-US" altLang="en-US" dirty="0"/>
          </a:p>
        </p:txBody>
      </p:sp>
      <p:sp>
        <p:nvSpPr>
          <p:cNvPr id="88068" name="Rezervirano mjesto broja slajda 3">
            <a:extLst>
              <a:ext uri="{FF2B5EF4-FFF2-40B4-BE49-F238E27FC236}">
                <a16:creationId xmlns:a16="http://schemas.microsoft.com/office/drawing/2014/main" id="{5E43D968-3277-46FE-8E7E-565E1C63840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F8923B16-30DC-4DB5-B6CB-99A40CDDB516}" type="slidenum">
              <a:rPr lang="en-US" altLang="en-US" smtClean="0"/>
              <a:pPr>
                <a:spcBef>
                  <a:spcPct val="0"/>
                </a:spcBef>
              </a:pPr>
              <a:t>47</a:t>
            </a:fld>
            <a:endParaRPr lang="en-US" altLang="en-US"/>
          </a:p>
        </p:txBody>
      </p:sp>
    </p:spTree>
    <p:extLst>
      <p:ext uri="{BB962C8B-B14F-4D97-AF65-F5344CB8AC3E}">
        <p14:creationId xmlns:p14="http://schemas.microsoft.com/office/powerpoint/2010/main" val="189549755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zervirano mjesto slike slajda 1">
            <a:extLst>
              <a:ext uri="{FF2B5EF4-FFF2-40B4-BE49-F238E27FC236}">
                <a16:creationId xmlns:a16="http://schemas.microsoft.com/office/drawing/2014/main" id="{D995C145-351C-4DCF-BFC7-A50335AF99C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0355" name="Rezervirano mjesto bilježaka 2">
            <a:extLst>
              <a:ext uri="{FF2B5EF4-FFF2-40B4-BE49-F238E27FC236}">
                <a16:creationId xmlns:a16="http://schemas.microsoft.com/office/drawing/2014/main" id="{B589E378-9012-42A0-98FE-65361F0A7E4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This part covers guidelines and key considerations in relation to drafting orders or rendering authorizations enabling the exercise of procedural powers.  </a:t>
            </a:r>
            <a:endParaRPr lang="hr-HR" altLang="en-US"/>
          </a:p>
        </p:txBody>
      </p:sp>
      <p:sp>
        <p:nvSpPr>
          <p:cNvPr id="100356" name="Rezervirano mjesto broja slajda 3">
            <a:extLst>
              <a:ext uri="{FF2B5EF4-FFF2-40B4-BE49-F238E27FC236}">
                <a16:creationId xmlns:a16="http://schemas.microsoft.com/office/drawing/2014/main" id="{FDADF9C8-8640-415E-8D26-552331949E9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F16E5A3F-BEAA-4CC5-8C87-A5E47152EA47}" type="slidenum">
              <a:rPr lang="en-US" altLang="en-US" smtClean="0"/>
              <a:pPr>
                <a:spcBef>
                  <a:spcPct val="0"/>
                </a:spcBef>
              </a:pPr>
              <a:t>48</a:t>
            </a:fld>
            <a:endParaRPr lang="en-US" alt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zervirano mjesto slike slajda 1">
            <a:extLst>
              <a:ext uri="{FF2B5EF4-FFF2-40B4-BE49-F238E27FC236}">
                <a16:creationId xmlns:a16="http://schemas.microsoft.com/office/drawing/2014/main" id="{13BAE5D2-A049-4D1E-AFBA-63CB63C07E0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03" name="Rezervirano mjesto bilježaka 2">
            <a:extLst>
              <a:ext uri="{FF2B5EF4-FFF2-40B4-BE49-F238E27FC236}">
                <a16:creationId xmlns:a16="http://schemas.microsoft.com/office/drawing/2014/main" id="{FC387622-4F32-4FC1-8C03-14FB07EBDE2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r>
              <a:rPr lang="en-US" altLang="en-US"/>
              <a:t>This slide provides an introduction to authorizations and orders and distinguishes broadly between requirements in two different legal systems. Under one system in which hearings of applications are conducted, the competent authority is usually required to draft written orders whereas in the other system, the competent authority is usually required to make verbal authorizations.</a:t>
            </a:r>
          </a:p>
          <a:p>
            <a:pPr algn="just"/>
            <a:endParaRPr lang="en-US" altLang="en-US"/>
          </a:p>
          <a:p>
            <a:pPr algn="just"/>
            <a:r>
              <a:rPr lang="en-US" altLang="en-US"/>
              <a:t>The trainer should explain that most of the requirements in this part of the lesson apply to authorizations and orders rendered in both systems.</a:t>
            </a:r>
            <a:endParaRPr lang="hr-HR" altLang="en-US"/>
          </a:p>
        </p:txBody>
      </p:sp>
      <p:sp>
        <p:nvSpPr>
          <p:cNvPr id="102404" name="Rezervirano mjesto broja slajda 3">
            <a:extLst>
              <a:ext uri="{FF2B5EF4-FFF2-40B4-BE49-F238E27FC236}">
                <a16:creationId xmlns:a16="http://schemas.microsoft.com/office/drawing/2014/main" id="{8B84A64C-9AB0-4A6D-996A-E56EE80F1672}"/>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2F5E2C45-85FF-44EC-80A7-4148136FCB78}" type="slidenum">
              <a:rPr lang="en-US" altLang="en-US" smtClean="0"/>
              <a:pPr>
                <a:spcBef>
                  <a:spcPct val="0"/>
                </a:spcBef>
              </a:pPr>
              <a:t>49</a:t>
            </a:fld>
            <a:endParaRPr lang="en-US"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zervirano mjesto slike slajda 1">
            <a:extLst>
              <a:ext uri="{FF2B5EF4-FFF2-40B4-BE49-F238E27FC236}">
                <a16:creationId xmlns:a16="http://schemas.microsoft.com/office/drawing/2014/main" id="{EBCA2912-A5A4-4346-9910-3DCE3868E67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Rezervirano mjesto bilježaka 2">
            <a:extLst>
              <a:ext uri="{FF2B5EF4-FFF2-40B4-BE49-F238E27FC236}">
                <a16:creationId xmlns:a16="http://schemas.microsoft.com/office/drawing/2014/main" id="{9660C1A5-CEE0-41F1-9986-0D10C09ED6F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It is important to remind participants that depending on their country, their national law may require a hearing to authorize a specific measure, or just a judicial authorization without a hearing. </a:t>
            </a:r>
          </a:p>
          <a:p>
            <a:r>
              <a:rPr lang="en-US" altLang="en-US"/>
              <a:t>This slide regards the first situation. </a:t>
            </a:r>
            <a:endParaRPr lang="hr-HR" altLang="en-US"/>
          </a:p>
        </p:txBody>
      </p:sp>
      <p:sp>
        <p:nvSpPr>
          <p:cNvPr id="12292" name="Rezervirano mjesto broja slajda 3">
            <a:extLst>
              <a:ext uri="{FF2B5EF4-FFF2-40B4-BE49-F238E27FC236}">
                <a16:creationId xmlns:a16="http://schemas.microsoft.com/office/drawing/2014/main" id="{AEEFE235-27A3-473E-ACBE-7462C7A844B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1748F028-1927-4830-9B1A-BDCC47FDC606}" type="slidenum">
              <a:rPr lang="en-US" altLang="en-US" smtClean="0"/>
              <a:pPr>
                <a:spcBef>
                  <a:spcPct val="0"/>
                </a:spcBef>
              </a:pPr>
              <a:t>5</a:t>
            </a:fld>
            <a:endParaRPr lang="en-US" alt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zervirano mjesto slike slajda 1">
            <a:extLst>
              <a:ext uri="{FF2B5EF4-FFF2-40B4-BE49-F238E27FC236}">
                <a16:creationId xmlns:a16="http://schemas.microsoft.com/office/drawing/2014/main" id="{54518568-31AE-41E1-AAAB-FAD94655AAC7}"/>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4451" name="Rezervirano mjesto bilježaka 2">
            <a:extLst>
              <a:ext uri="{FF2B5EF4-FFF2-40B4-BE49-F238E27FC236}">
                <a16:creationId xmlns:a16="http://schemas.microsoft.com/office/drawing/2014/main" id="{774E1ED5-E4F2-4D34-938B-5E7E7024E396}"/>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r>
              <a:rPr lang="en-US" altLang="en-US"/>
              <a:t>One of the key aspects of drafting an order is to ensure that the subject person or subject entity is clearly identified in the authorization. This will ensure that the necessary parties that are required to take action (or against whom action is to be taken) are known at the time of issuance of the authorization. In general, the subject of an authorization will either be a service provider or any person in possession or control of computer data or a computer system. The trainer should explain the importance of clear identification of the subject person/entity, but should also emphasize that in many cases this information may not be known at the time of making the request or written application in which case it may not be specified.</a:t>
            </a:r>
            <a:endParaRPr lang="hr-HR" altLang="en-US"/>
          </a:p>
        </p:txBody>
      </p:sp>
      <p:sp>
        <p:nvSpPr>
          <p:cNvPr id="104452" name="Rezervirano mjesto broja slajda 3">
            <a:extLst>
              <a:ext uri="{FF2B5EF4-FFF2-40B4-BE49-F238E27FC236}">
                <a16:creationId xmlns:a16="http://schemas.microsoft.com/office/drawing/2014/main" id="{6C5E02FD-4A17-44E2-BC57-73A91A2E2F2C}"/>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1510D066-E621-47BA-A9E9-EAA2065C4DD9}" type="slidenum">
              <a:rPr lang="en-US" altLang="en-US" smtClean="0"/>
              <a:pPr>
                <a:spcBef>
                  <a:spcPct val="0"/>
                </a:spcBef>
              </a:pPr>
              <a:t>50</a:t>
            </a:fld>
            <a:endParaRPr lang="en-US" alt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zervirano mjesto slike slajda 1">
            <a:extLst>
              <a:ext uri="{FF2B5EF4-FFF2-40B4-BE49-F238E27FC236}">
                <a16:creationId xmlns:a16="http://schemas.microsoft.com/office/drawing/2014/main" id="{EBF33FE5-A513-4165-A6FA-51B1644A4F9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6499" name="Rezervirano mjesto bilježaka 2">
            <a:extLst>
              <a:ext uri="{FF2B5EF4-FFF2-40B4-BE49-F238E27FC236}">
                <a16:creationId xmlns:a16="http://schemas.microsoft.com/office/drawing/2014/main" id="{92012F0B-147B-4705-8161-BDAE6838146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r>
              <a:rPr lang="en-US" altLang="en-US"/>
              <a:t>This slide provides an example of the subject entity in the application for securing data from Ostland Branch. It is important that the trainer emphasize that this is merely illustrative.</a:t>
            </a:r>
            <a:endParaRPr lang="hr-HR" altLang="en-US"/>
          </a:p>
        </p:txBody>
      </p:sp>
      <p:sp>
        <p:nvSpPr>
          <p:cNvPr id="106500" name="Rezervirano mjesto broja slajda 3">
            <a:extLst>
              <a:ext uri="{FF2B5EF4-FFF2-40B4-BE49-F238E27FC236}">
                <a16:creationId xmlns:a16="http://schemas.microsoft.com/office/drawing/2014/main" id="{C3AE604F-6C7F-47EF-A46F-D5F53391B029}"/>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7B81BC83-BFEB-47A7-B7DE-7720E682E46A}" type="slidenum">
              <a:rPr lang="en-US" altLang="en-US" smtClean="0"/>
              <a:pPr>
                <a:spcBef>
                  <a:spcPct val="0"/>
                </a:spcBef>
              </a:pPr>
              <a:t>51</a:t>
            </a:fld>
            <a:endParaRPr lang="en-US" alt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zervirano mjesto slike slajda 1">
            <a:extLst>
              <a:ext uri="{FF2B5EF4-FFF2-40B4-BE49-F238E27FC236}">
                <a16:creationId xmlns:a16="http://schemas.microsoft.com/office/drawing/2014/main" id="{5A132B80-2956-44F6-9672-5BE16D57203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8547" name="Rezervirano mjesto bilježaka 2">
            <a:extLst>
              <a:ext uri="{FF2B5EF4-FFF2-40B4-BE49-F238E27FC236}">
                <a16:creationId xmlns:a16="http://schemas.microsoft.com/office/drawing/2014/main" id="{AD2CFCBB-D085-470B-9599-BC58E1AE042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In addition to specifying the subject person or entity that the authorization relates to, the authorization should also specify the subject data or communication to which the authorization relates.  Clear specification of the relevant data or communication is a requirement under many of the provisions relating to procedural powers in the Budapest Conventions. </a:t>
            </a:r>
          </a:p>
          <a:p>
            <a:endParaRPr lang="en-US" altLang="en-US"/>
          </a:p>
          <a:p>
            <a:r>
              <a:rPr lang="en-US" altLang="en-US"/>
              <a:t>The trainer should stress that consideration of Article 15 of the Budapest Convention also requires that authorizations be specific in terms of data. Even where it is not possible or appropriate to specifically define what computer data or communications are to be subject of the order, it is still good practice to be as specific as possible. </a:t>
            </a:r>
            <a:endParaRPr lang="hr-HR" altLang="en-US"/>
          </a:p>
        </p:txBody>
      </p:sp>
      <p:sp>
        <p:nvSpPr>
          <p:cNvPr id="108548" name="Rezervirano mjesto broja slajda 3">
            <a:extLst>
              <a:ext uri="{FF2B5EF4-FFF2-40B4-BE49-F238E27FC236}">
                <a16:creationId xmlns:a16="http://schemas.microsoft.com/office/drawing/2014/main" id="{E6A78296-04BA-450A-A389-7B7CA59846B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25F24059-D86F-4F6B-A1D7-2009685690C1}" type="slidenum">
              <a:rPr lang="en-US" altLang="en-US" smtClean="0"/>
              <a:pPr>
                <a:spcBef>
                  <a:spcPct val="0"/>
                </a:spcBef>
              </a:pPr>
              <a:t>52</a:t>
            </a:fld>
            <a:endParaRPr lang="en-US" alt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zervirano mjesto slike slajda 1">
            <a:extLst>
              <a:ext uri="{FF2B5EF4-FFF2-40B4-BE49-F238E27FC236}">
                <a16:creationId xmlns:a16="http://schemas.microsoft.com/office/drawing/2014/main" id="{0A05BB34-9EA3-4F3A-B439-42BDA5188FC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0595" name="Rezervirano mjesto bilježaka 2">
            <a:extLst>
              <a:ext uri="{FF2B5EF4-FFF2-40B4-BE49-F238E27FC236}">
                <a16:creationId xmlns:a16="http://schemas.microsoft.com/office/drawing/2014/main" id="{BD5921AE-FA25-4E76-9221-15331F8D58F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r>
              <a:rPr lang="en-US" altLang="en-US"/>
              <a:t>This slide provides an example of the subject data in the application for securing data from Ostland Branch. It is important that the trainer emphasize that this is merely illustrative and does not provide a comprehensive list of subject data in the application.</a:t>
            </a:r>
            <a:endParaRPr lang="hr-HR" altLang="en-US"/>
          </a:p>
        </p:txBody>
      </p:sp>
      <p:sp>
        <p:nvSpPr>
          <p:cNvPr id="110596" name="Rezervirano mjesto broja slajda 3">
            <a:extLst>
              <a:ext uri="{FF2B5EF4-FFF2-40B4-BE49-F238E27FC236}">
                <a16:creationId xmlns:a16="http://schemas.microsoft.com/office/drawing/2014/main" id="{47701C65-039E-43A4-99C9-3A30E4148FC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88AB792E-5D2F-45AE-91F5-A443D5E55E0D}" type="slidenum">
              <a:rPr lang="en-US" altLang="en-US" smtClean="0"/>
              <a:pPr>
                <a:spcBef>
                  <a:spcPct val="0"/>
                </a:spcBef>
              </a:pPr>
              <a:t>53</a:t>
            </a:fld>
            <a:endParaRPr lang="en-US" alt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zervirano mjesto slike slajda 1">
            <a:extLst>
              <a:ext uri="{FF2B5EF4-FFF2-40B4-BE49-F238E27FC236}">
                <a16:creationId xmlns:a16="http://schemas.microsoft.com/office/drawing/2014/main" id="{580FE102-723C-4A63-8AC6-13E3BE4D954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43" name="Rezervirano mjesto bilježaka 2">
            <a:extLst>
              <a:ext uri="{FF2B5EF4-FFF2-40B4-BE49-F238E27FC236}">
                <a16:creationId xmlns:a16="http://schemas.microsoft.com/office/drawing/2014/main" id="{7290BD6E-E81A-4350-8A22-43ACDC76434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The scope of the power should clearly be identified. This relates to what can be done by the authorized officer in regards to the procedural power sought.  The slide provides one example of possible different aspects that may be mentioned as part of the authorization enabling search and seizure. Similarly other procedural powers under the Budapest Convention may also have varying scopes that should appropriately be dealt with and clearly specified. In case of an order for interception of content data for instance it should be specified whether and how the intercepted content data is to be stored. </a:t>
            </a:r>
            <a:endParaRPr lang="hr-HR" altLang="en-US"/>
          </a:p>
        </p:txBody>
      </p:sp>
      <p:sp>
        <p:nvSpPr>
          <p:cNvPr id="112644" name="Rezervirano mjesto broja slajda 3">
            <a:extLst>
              <a:ext uri="{FF2B5EF4-FFF2-40B4-BE49-F238E27FC236}">
                <a16:creationId xmlns:a16="http://schemas.microsoft.com/office/drawing/2014/main" id="{1EEEC426-5C7C-4C8C-99C4-2A3AA765B7F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C570CE3F-3264-411A-836C-15C87FC503B2}" type="slidenum">
              <a:rPr lang="en-US" altLang="en-US" smtClean="0"/>
              <a:pPr>
                <a:spcBef>
                  <a:spcPct val="0"/>
                </a:spcBef>
              </a:pPr>
              <a:t>54</a:t>
            </a:fld>
            <a:endParaRPr lang="en-US" alt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zervirano mjesto slike slajda 1">
            <a:extLst>
              <a:ext uri="{FF2B5EF4-FFF2-40B4-BE49-F238E27FC236}">
                <a16:creationId xmlns:a16="http://schemas.microsoft.com/office/drawing/2014/main" id="{2A7694DA-DFD8-4AC8-8D89-85FF39064EC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4691" name="Rezervirano mjesto bilježaka 2">
            <a:extLst>
              <a:ext uri="{FF2B5EF4-FFF2-40B4-BE49-F238E27FC236}">
                <a16:creationId xmlns:a16="http://schemas.microsoft.com/office/drawing/2014/main" id="{36BF2614-B181-498C-A7DC-C2506DDE469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r>
              <a:rPr lang="en-US" altLang="en-US"/>
              <a:t>This slide provides an example of the scope of powers sought to be exercised as mentioned in the application for securing data from Ostland Branch. It is important that the trainer emphasize that this is merely illustrative and does not provide a comprehensive list of powers that may be sought in the application.</a:t>
            </a:r>
            <a:endParaRPr lang="hr-HR" altLang="en-US"/>
          </a:p>
        </p:txBody>
      </p:sp>
      <p:sp>
        <p:nvSpPr>
          <p:cNvPr id="114692" name="Rezervirano mjesto broja slajda 3">
            <a:extLst>
              <a:ext uri="{FF2B5EF4-FFF2-40B4-BE49-F238E27FC236}">
                <a16:creationId xmlns:a16="http://schemas.microsoft.com/office/drawing/2014/main" id="{63C8AC77-57B5-4405-8639-57101E026B1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8606F62D-9464-4F8D-B16A-192CF913BEC7}" type="slidenum">
              <a:rPr lang="en-US" altLang="en-US" smtClean="0"/>
              <a:pPr>
                <a:spcBef>
                  <a:spcPct val="0"/>
                </a:spcBef>
              </a:pPr>
              <a:t>55</a:t>
            </a:fld>
            <a:endParaRPr lang="en-US" alt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zervirano mjesto slike slajda 1">
            <a:extLst>
              <a:ext uri="{FF2B5EF4-FFF2-40B4-BE49-F238E27FC236}">
                <a16:creationId xmlns:a16="http://schemas.microsoft.com/office/drawing/2014/main" id="{2E674857-2F03-4B84-9CE7-9A01CA8807E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6739" name="Rezervirano mjesto bilježaka 2">
            <a:extLst>
              <a:ext uri="{FF2B5EF4-FFF2-40B4-BE49-F238E27FC236}">
                <a16:creationId xmlns:a16="http://schemas.microsoft.com/office/drawing/2014/main" id="{48FA3989-7319-4F57-A74C-AA31BD68E96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Another safeguard under Article 15 of the Budapest Convention is the clear specification within the enabling authorization of the duration of exercise of a procedural power of the duration of said measure. It is not consistent with Article 15 to provide open-ended authorization to exercise procedural powers under the Budapest Convention. </a:t>
            </a:r>
          </a:p>
          <a:p>
            <a:endParaRPr lang="en-US" altLang="en-US"/>
          </a:p>
          <a:p>
            <a:r>
              <a:rPr lang="en-US" altLang="en-US"/>
              <a:t>This slide provides examples of different ways in which the duration of different procedural powers may be limited and clearly specified. Certain authorization may require renewal in case the intended objectives are not achieved within the specified duration. In such an instance the authorization may provide a mechanism for seeking renewal (possibly without having to make a separate application that would otherwise be required under law). It may also restrict renewal based on specific grounds.</a:t>
            </a:r>
            <a:endParaRPr lang="hr-HR" altLang="en-US"/>
          </a:p>
        </p:txBody>
      </p:sp>
      <p:sp>
        <p:nvSpPr>
          <p:cNvPr id="116740" name="Rezervirano mjesto broja slajda 3">
            <a:extLst>
              <a:ext uri="{FF2B5EF4-FFF2-40B4-BE49-F238E27FC236}">
                <a16:creationId xmlns:a16="http://schemas.microsoft.com/office/drawing/2014/main" id="{73B1511F-A91F-4EB0-ACFC-4151CEAE22A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FFE85C5E-D709-4921-83DF-26CE4EA5C227}" type="slidenum">
              <a:rPr lang="en-US" altLang="en-US" smtClean="0"/>
              <a:pPr>
                <a:spcBef>
                  <a:spcPct val="0"/>
                </a:spcBef>
              </a:pPr>
              <a:t>56</a:t>
            </a:fld>
            <a:endParaRPr lang="en-US" alt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zervirano mjesto slike slajda 1">
            <a:extLst>
              <a:ext uri="{FF2B5EF4-FFF2-40B4-BE49-F238E27FC236}">
                <a16:creationId xmlns:a16="http://schemas.microsoft.com/office/drawing/2014/main" id="{BA64E3CC-AC3F-4CE3-B9D5-EB48D37A606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8787" name="Rezervirano mjesto bilježaka 2">
            <a:extLst>
              <a:ext uri="{FF2B5EF4-FFF2-40B4-BE49-F238E27FC236}">
                <a16:creationId xmlns:a16="http://schemas.microsoft.com/office/drawing/2014/main" id="{EAEE636E-116B-42BE-A86C-60483EA0ABB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r>
              <a:rPr lang="en-US" altLang="en-US"/>
              <a:t>This slide provides an example of the durations for which powers are sought to be exercised in the application for securing data from Ostland Branch. It is important that the trainer emphasize that this is merely illustrative.</a:t>
            </a:r>
            <a:endParaRPr lang="hr-HR" altLang="en-US"/>
          </a:p>
          <a:p>
            <a:endParaRPr lang="hr-HR" altLang="en-US"/>
          </a:p>
        </p:txBody>
      </p:sp>
      <p:sp>
        <p:nvSpPr>
          <p:cNvPr id="118788" name="Rezervirano mjesto broja slajda 3">
            <a:extLst>
              <a:ext uri="{FF2B5EF4-FFF2-40B4-BE49-F238E27FC236}">
                <a16:creationId xmlns:a16="http://schemas.microsoft.com/office/drawing/2014/main" id="{09CABFC9-AAC5-411E-96BD-4AAA630FE15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B9AA39CB-FBFE-4296-B589-100DB59113DA}" type="slidenum">
              <a:rPr lang="en-US" altLang="en-US" smtClean="0"/>
              <a:pPr>
                <a:spcBef>
                  <a:spcPct val="0"/>
                </a:spcBef>
              </a:pPr>
              <a:t>57</a:t>
            </a:fld>
            <a:endParaRPr lang="en-US" alt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zervirano mjesto slike slajda 1">
            <a:extLst>
              <a:ext uri="{FF2B5EF4-FFF2-40B4-BE49-F238E27FC236}">
                <a16:creationId xmlns:a16="http://schemas.microsoft.com/office/drawing/2014/main" id="{F7D19A3A-3E28-4595-B575-8C506DB771E2}"/>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0835" name="Rezervirano mjesto bilježaka 2">
            <a:extLst>
              <a:ext uri="{FF2B5EF4-FFF2-40B4-BE49-F238E27FC236}">
                <a16:creationId xmlns:a16="http://schemas.microsoft.com/office/drawing/2014/main" id="{502A1E35-3781-4007-AEDA-3016C96BC69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The order should not be vague but should clearly specify how a procedural power is to be implemented. The absence of clarity in this regard may result in abuse of the procedural power, and would be against the spirit of Article 15 of the Budapest Convention. The trainer should use this slide to provide the delegates with examples of possible aspects that may be mentioned in the order. It should be explained to the judge that different scenarios may require different mechanisms and the judge should remain flexible within the confines of domestic law to ensure that the interests of law enforcement and the rights of affected parties are appropriately balanced. </a:t>
            </a:r>
            <a:endParaRPr lang="hr-HR" altLang="en-US"/>
          </a:p>
        </p:txBody>
      </p:sp>
      <p:sp>
        <p:nvSpPr>
          <p:cNvPr id="120836" name="Rezervirano mjesto broja slajda 3">
            <a:extLst>
              <a:ext uri="{FF2B5EF4-FFF2-40B4-BE49-F238E27FC236}">
                <a16:creationId xmlns:a16="http://schemas.microsoft.com/office/drawing/2014/main" id="{B92B4982-CFB9-4CC0-AA38-27656BB49A10}"/>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BDB8A8A8-BCA4-4911-86A7-319594EA5ED0}" type="slidenum">
              <a:rPr lang="en-US" altLang="en-US" smtClean="0"/>
              <a:pPr>
                <a:spcBef>
                  <a:spcPct val="0"/>
                </a:spcBef>
              </a:pPr>
              <a:t>58</a:t>
            </a:fld>
            <a:endParaRPr lang="en-US" alt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zervirano mjesto slike slajda 1">
            <a:extLst>
              <a:ext uri="{FF2B5EF4-FFF2-40B4-BE49-F238E27FC236}">
                <a16:creationId xmlns:a16="http://schemas.microsoft.com/office/drawing/2014/main" id="{44AE8E24-D444-46E1-9F9B-DD36D8AD32C1}"/>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883" name="Rezervirano mjesto bilježaka 2">
            <a:extLst>
              <a:ext uri="{FF2B5EF4-FFF2-40B4-BE49-F238E27FC236}">
                <a16:creationId xmlns:a16="http://schemas.microsoft.com/office/drawing/2014/main" id="{4249A7DE-A250-45AF-B1C3-73DDF02BF5B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r>
              <a:rPr lang="en-US" altLang="en-US"/>
              <a:t>The authorization must also specify how the power is to be exercised. This may include various aspects including the time of execution, the persons responsible for exercising of power and persons who may accompany the person exercising the power.  The trainer may also explain other details regarding exercising of the power such as whether the exercise of the power is confidential, and reporting requirements during and following the exercise of powers.</a:t>
            </a:r>
            <a:endParaRPr lang="hr-HR" altLang="en-US"/>
          </a:p>
        </p:txBody>
      </p:sp>
      <p:sp>
        <p:nvSpPr>
          <p:cNvPr id="122884" name="Rezervirano mjesto broja slajda 3">
            <a:extLst>
              <a:ext uri="{FF2B5EF4-FFF2-40B4-BE49-F238E27FC236}">
                <a16:creationId xmlns:a16="http://schemas.microsoft.com/office/drawing/2014/main" id="{2711DA87-AF5A-41C4-8F37-36FF59D3A8D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D9F37A80-9A35-4C98-A05E-9A62B3AD8C89}" type="slidenum">
              <a:rPr lang="en-US" altLang="en-US" smtClean="0"/>
              <a:pPr>
                <a:spcBef>
                  <a:spcPct val="0"/>
                </a:spcBef>
              </a:pPr>
              <a:t>59</a:t>
            </a:fld>
            <a:endParaRPr lang="en-US"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zervirano mjesto slike slajda 1">
            <a:extLst>
              <a:ext uri="{FF2B5EF4-FFF2-40B4-BE49-F238E27FC236}">
                <a16:creationId xmlns:a16="http://schemas.microsoft.com/office/drawing/2014/main" id="{830D1650-00B1-4385-BB97-3A260B9BA37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Rezervirano mjesto bilježaka 2">
            <a:extLst>
              <a:ext uri="{FF2B5EF4-FFF2-40B4-BE49-F238E27FC236}">
                <a16:creationId xmlns:a16="http://schemas.microsoft.com/office/drawing/2014/main" id="{1D86B97C-B5B4-45BC-B7FE-420718179586}"/>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It is important to remind participants that depending on their country, their national law may require a hearing to authorize a specific measure, or just a judicial authorization without a hearing. </a:t>
            </a:r>
          </a:p>
          <a:p>
            <a:r>
              <a:rPr lang="en-US" altLang="en-US"/>
              <a:t>This slide regards the second situation, for which principles of proportionality and protection of human rights should still apply. </a:t>
            </a:r>
            <a:endParaRPr lang="hr-HR" altLang="en-US"/>
          </a:p>
          <a:p>
            <a:r>
              <a:rPr lang="en-US" altLang="en-US"/>
              <a:t>.</a:t>
            </a:r>
            <a:endParaRPr lang="hr-HR" altLang="en-US"/>
          </a:p>
        </p:txBody>
      </p:sp>
      <p:sp>
        <p:nvSpPr>
          <p:cNvPr id="14340" name="Rezervirano mjesto broja slajda 3">
            <a:extLst>
              <a:ext uri="{FF2B5EF4-FFF2-40B4-BE49-F238E27FC236}">
                <a16:creationId xmlns:a16="http://schemas.microsoft.com/office/drawing/2014/main" id="{3B19E7F3-2055-4A93-B546-B6C5C3F8F19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98D4658C-2472-4811-AB95-5D527F73C3DE}" type="slidenum">
              <a:rPr lang="en-US" altLang="en-US" smtClean="0"/>
              <a:pPr>
                <a:spcBef>
                  <a:spcPct val="0"/>
                </a:spcBef>
              </a:pPr>
              <a:t>6</a:t>
            </a:fld>
            <a:endParaRPr lang="en-US" alt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zervirano mjesto slike slajda 1">
            <a:extLst>
              <a:ext uri="{FF2B5EF4-FFF2-40B4-BE49-F238E27FC236}">
                <a16:creationId xmlns:a16="http://schemas.microsoft.com/office/drawing/2014/main" id="{79CDE7EB-4CE6-4CEE-85D6-725C62796AF2}"/>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4931" name="Rezervirano mjesto bilježaka 2">
            <a:extLst>
              <a:ext uri="{FF2B5EF4-FFF2-40B4-BE49-F238E27FC236}">
                <a16:creationId xmlns:a16="http://schemas.microsoft.com/office/drawing/2014/main" id="{8888D780-F260-421F-AC0C-B1F4CDCD603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It is possible that the applicant may not have the necessary technical expertise or information about the functioning of a computer system or computer data to adequately exercise the powers being sought. In such an instance it is likely that the application will specify that the applicant requires assistance from specified or unspecified persons in regards to exercising the power. The trainer should use this slide to provide instances of how the order may include the provision of assistance. </a:t>
            </a:r>
            <a:endParaRPr lang="hr-HR" altLang="en-US"/>
          </a:p>
        </p:txBody>
      </p:sp>
      <p:sp>
        <p:nvSpPr>
          <p:cNvPr id="124932" name="Rezervirano mjesto broja slajda 3">
            <a:extLst>
              <a:ext uri="{FF2B5EF4-FFF2-40B4-BE49-F238E27FC236}">
                <a16:creationId xmlns:a16="http://schemas.microsoft.com/office/drawing/2014/main" id="{D7A2EE86-B23B-4303-BA41-19D08E25C390}"/>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64C4B49A-E6E0-426C-8CEB-C74075DE6AAA}" type="slidenum">
              <a:rPr lang="en-US" altLang="en-US" smtClean="0"/>
              <a:pPr>
                <a:spcBef>
                  <a:spcPct val="0"/>
                </a:spcBef>
              </a:pPr>
              <a:t>60</a:t>
            </a:fld>
            <a:endParaRPr lang="en-US" alt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zervirano mjesto slike slajda 1">
            <a:extLst>
              <a:ext uri="{FF2B5EF4-FFF2-40B4-BE49-F238E27FC236}">
                <a16:creationId xmlns:a16="http://schemas.microsoft.com/office/drawing/2014/main" id="{45B5C8B9-E696-4ABF-8C24-5E0259BD2E1D}"/>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6979" name="Rezervirano mjesto bilježaka 2">
            <a:extLst>
              <a:ext uri="{FF2B5EF4-FFF2-40B4-BE49-F238E27FC236}">
                <a16:creationId xmlns:a16="http://schemas.microsoft.com/office/drawing/2014/main" id="{4CE5B9F9-5BBC-4B9C-9F5C-CC86A7763F7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This slide provides an example of persons to accompany the applicant in securing data from Ostland Branch. It is important that the trainer emphasize that this is merely illustrative.</a:t>
            </a:r>
            <a:endParaRPr lang="hr-HR" altLang="en-US"/>
          </a:p>
        </p:txBody>
      </p:sp>
      <p:sp>
        <p:nvSpPr>
          <p:cNvPr id="126980" name="Rezervirano mjesto broja slajda 3">
            <a:extLst>
              <a:ext uri="{FF2B5EF4-FFF2-40B4-BE49-F238E27FC236}">
                <a16:creationId xmlns:a16="http://schemas.microsoft.com/office/drawing/2014/main" id="{18A2AB34-E19B-43BD-B640-67D5A9444BD9}"/>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159FE354-ED72-4368-A137-E8FC8B16B630}" type="slidenum">
              <a:rPr lang="en-US" altLang="en-US" smtClean="0"/>
              <a:pPr>
                <a:spcBef>
                  <a:spcPct val="0"/>
                </a:spcBef>
              </a:pPr>
              <a:t>61</a:t>
            </a:fld>
            <a:endParaRPr lang="en-US" alt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zervirano mjesto slike slajda 1">
            <a:extLst>
              <a:ext uri="{FF2B5EF4-FFF2-40B4-BE49-F238E27FC236}">
                <a16:creationId xmlns:a16="http://schemas.microsoft.com/office/drawing/2014/main" id="{08343154-578D-4BED-8BF9-963244D18B0B}"/>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9027" name="Rezervirano mjesto bilježaka 2">
            <a:extLst>
              <a:ext uri="{FF2B5EF4-FFF2-40B4-BE49-F238E27FC236}">
                <a16:creationId xmlns:a16="http://schemas.microsoft.com/office/drawing/2014/main" id="{5CBAFAB2-16FF-4C54-8065-08B85E28B10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r>
              <a:rPr lang="en-US" altLang="en-US"/>
              <a:t>In many cases the necessary information to support grounds made in an application may not be available at an initial stage (at time of hearing of application or consideration of request). The trainer should explain that it may be possible under domestic law to issue a provisional authorization that would enable preliminary or limited exercise of a procedural power subject to further information being submitted when available. When such further information is made available, the provisional authorization may be confirmed or continued after a subsequent hearing if required.</a:t>
            </a:r>
            <a:endParaRPr lang="hr-HR" altLang="en-US"/>
          </a:p>
        </p:txBody>
      </p:sp>
      <p:sp>
        <p:nvSpPr>
          <p:cNvPr id="129028" name="Rezervirano mjesto broja slajda 3">
            <a:extLst>
              <a:ext uri="{FF2B5EF4-FFF2-40B4-BE49-F238E27FC236}">
                <a16:creationId xmlns:a16="http://schemas.microsoft.com/office/drawing/2014/main" id="{429E7065-6057-44DD-B2B4-EAD7C17BFC32}"/>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2B0B828D-74C6-4BDF-8E4E-40F53D1E5DEE}" type="slidenum">
              <a:rPr lang="en-US" altLang="en-US" smtClean="0"/>
              <a:pPr>
                <a:spcBef>
                  <a:spcPct val="0"/>
                </a:spcBef>
              </a:pPr>
              <a:t>62</a:t>
            </a:fld>
            <a:endParaRPr lang="en-US" alt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zervirano mjesto slike slajda 1">
            <a:extLst>
              <a:ext uri="{FF2B5EF4-FFF2-40B4-BE49-F238E27FC236}">
                <a16:creationId xmlns:a16="http://schemas.microsoft.com/office/drawing/2014/main" id="{83569902-1F9E-4DF2-B430-703C6D2A63C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1075" name="Rezervirano mjesto bilježaka 2">
            <a:extLst>
              <a:ext uri="{FF2B5EF4-FFF2-40B4-BE49-F238E27FC236}">
                <a16:creationId xmlns:a16="http://schemas.microsoft.com/office/drawing/2014/main" id="{6C783AF4-AD84-4F85-9CA2-11B8DFDC04E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This slide provides a non-exhaustive list of possible formalities regarding written orders where required under certain jurisdictions. The trainer should emphasize that these requirements are merely examples and different countries have varying requirements. In case verbal authorizations are required under law, there may be other formaltiies.</a:t>
            </a:r>
            <a:endParaRPr lang="hr-HR" altLang="en-US"/>
          </a:p>
        </p:txBody>
      </p:sp>
      <p:sp>
        <p:nvSpPr>
          <p:cNvPr id="131076" name="Rezervirano mjesto broja slajda 3">
            <a:extLst>
              <a:ext uri="{FF2B5EF4-FFF2-40B4-BE49-F238E27FC236}">
                <a16:creationId xmlns:a16="http://schemas.microsoft.com/office/drawing/2014/main" id="{610DE083-1E56-4438-87A2-36E2F21A0B3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736DD16A-B01B-422B-A82A-AE2F8B1CD4AE}" type="slidenum">
              <a:rPr lang="en-US" altLang="en-US" smtClean="0"/>
              <a:pPr>
                <a:spcBef>
                  <a:spcPct val="0"/>
                </a:spcBef>
              </a:pPr>
              <a:t>63</a:t>
            </a:fld>
            <a:endParaRPr lang="en-US" alt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zervirano mjesto slike slajda 1">
            <a:extLst>
              <a:ext uri="{FF2B5EF4-FFF2-40B4-BE49-F238E27FC236}">
                <a16:creationId xmlns:a16="http://schemas.microsoft.com/office/drawing/2014/main" id="{DC57D9D7-0012-4577-AE75-76EF3AA3DAB1}"/>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23" name="Rezervirano mjesto bilježaka 2">
            <a:extLst>
              <a:ext uri="{FF2B5EF4-FFF2-40B4-BE49-F238E27FC236}">
                <a16:creationId xmlns:a16="http://schemas.microsoft.com/office/drawing/2014/main" id="{C37DAE07-C933-469A-B386-66A017D7B46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This slide relates to accessibility of the authorization once it has been made. The authorization itself should specify whether the authorization may be communicate to the public or to persons who will be subject to the order. In the absence of any clear indication of restrictions in this regard it is possible that the authorization may be made public and as a result frustrate any procedural measures that are to be undertaken.</a:t>
            </a:r>
            <a:endParaRPr lang="hr-HR" altLang="en-US"/>
          </a:p>
        </p:txBody>
      </p:sp>
      <p:sp>
        <p:nvSpPr>
          <p:cNvPr id="133124" name="Rezervirano mjesto broja slajda 3">
            <a:extLst>
              <a:ext uri="{FF2B5EF4-FFF2-40B4-BE49-F238E27FC236}">
                <a16:creationId xmlns:a16="http://schemas.microsoft.com/office/drawing/2014/main" id="{E92A6349-FB3C-4B1A-8553-5ED4FEBF704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23E7115E-C35C-4355-9C11-0C7AEC5C1D42}" type="slidenum">
              <a:rPr lang="en-US" altLang="en-US" smtClean="0"/>
              <a:pPr>
                <a:spcBef>
                  <a:spcPct val="0"/>
                </a:spcBef>
              </a:pPr>
              <a:t>64</a:t>
            </a:fld>
            <a:endParaRPr lang="en-US" altLang="en-US"/>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2">
            <a:extLst>
              <a:ext uri="{FF2B5EF4-FFF2-40B4-BE49-F238E27FC236}">
                <a16:creationId xmlns:a16="http://schemas.microsoft.com/office/drawing/2014/main" id="{20847964-C813-44D1-A249-1EA7746E8E7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5171" name="Rectangle 3">
            <a:extLst>
              <a:ext uri="{FF2B5EF4-FFF2-40B4-BE49-F238E27FC236}">
                <a16:creationId xmlns:a16="http://schemas.microsoft.com/office/drawing/2014/main" id="{28973949-8894-4C07-90A2-97E5FD3BFAF1}"/>
              </a:ext>
            </a:extLst>
          </p:cNvPr>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GB" altLang="sr-Latn-RS"/>
              <a:t>This subpart of the lesson identifies and describes examples of safeguards that may be mentioned in part of the authorization.</a:t>
            </a:r>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zervirano mjesto slike slajda 1">
            <a:extLst>
              <a:ext uri="{FF2B5EF4-FFF2-40B4-BE49-F238E27FC236}">
                <a16:creationId xmlns:a16="http://schemas.microsoft.com/office/drawing/2014/main" id="{55A171B3-5332-4B66-B1BB-5EABAFAFB0E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7219" name="Rezervirano mjesto bilježaka 2">
            <a:extLst>
              <a:ext uri="{FF2B5EF4-FFF2-40B4-BE49-F238E27FC236}">
                <a16:creationId xmlns:a16="http://schemas.microsoft.com/office/drawing/2014/main" id="{AE87E1C5-5F0E-4A70-BDD4-5C14086E197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This slide relates to the principle of proportionality and its consideration in any authorization that is rendered. The trainer should explain the importance of ensuring proportionality in the authorization and in particular balancing the rights of law enforcement/prosecution, persons concerned with investigation and third parties affected by the exercise of the procedural powers. This may be in the form of a positive statement within the authorization itself where such authorization is in written form. </a:t>
            </a:r>
            <a:endParaRPr lang="hr-HR" altLang="en-US"/>
          </a:p>
        </p:txBody>
      </p:sp>
      <p:sp>
        <p:nvSpPr>
          <p:cNvPr id="137220" name="Rezervirano mjesto broja slajda 3">
            <a:extLst>
              <a:ext uri="{FF2B5EF4-FFF2-40B4-BE49-F238E27FC236}">
                <a16:creationId xmlns:a16="http://schemas.microsoft.com/office/drawing/2014/main" id="{A0620F4B-5EC9-4180-AE5F-A77BC7908EE8}"/>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812B80DF-D6B5-4585-BD24-8271A562BC9E}" type="slidenum">
              <a:rPr lang="en-US" altLang="en-US" smtClean="0"/>
              <a:pPr>
                <a:spcBef>
                  <a:spcPct val="0"/>
                </a:spcBef>
              </a:pPr>
              <a:t>66</a:t>
            </a:fld>
            <a:endParaRPr lang="en-US" altLang="en-US"/>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zervirano mjesto slike slajda 1">
            <a:extLst>
              <a:ext uri="{FF2B5EF4-FFF2-40B4-BE49-F238E27FC236}">
                <a16:creationId xmlns:a16="http://schemas.microsoft.com/office/drawing/2014/main" id="{55A171B3-5332-4B66-B1BB-5EABAFAFB0E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7219" name="Rezervirano mjesto bilježaka 2">
            <a:extLst>
              <a:ext uri="{FF2B5EF4-FFF2-40B4-BE49-F238E27FC236}">
                <a16:creationId xmlns:a16="http://schemas.microsoft.com/office/drawing/2014/main" id="{AE87E1C5-5F0E-4A70-BDD4-5C14086E197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This slide highlights some factors that would need to be considered in determining whether allowing the application would be proportional. </a:t>
            </a:r>
            <a:endParaRPr lang="hr-HR" altLang="en-US" dirty="0"/>
          </a:p>
        </p:txBody>
      </p:sp>
      <p:sp>
        <p:nvSpPr>
          <p:cNvPr id="137220" name="Rezervirano mjesto broja slajda 3">
            <a:extLst>
              <a:ext uri="{FF2B5EF4-FFF2-40B4-BE49-F238E27FC236}">
                <a16:creationId xmlns:a16="http://schemas.microsoft.com/office/drawing/2014/main" id="{A0620F4B-5EC9-4180-AE5F-A77BC7908EE8}"/>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812B80DF-D6B5-4585-BD24-8271A562BC9E}" type="slidenum">
              <a:rPr lang="en-US" altLang="en-US" smtClean="0"/>
              <a:pPr>
                <a:spcBef>
                  <a:spcPct val="0"/>
                </a:spcBef>
              </a:pPr>
              <a:t>67</a:t>
            </a:fld>
            <a:endParaRPr lang="en-US" altLang="en-US"/>
          </a:p>
        </p:txBody>
      </p:sp>
    </p:spTree>
    <p:extLst>
      <p:ext uri="{BB962C8B-B14F-4D97-AF65-F5344CB8AC3E}">
        <p14:creationId xmlns:p14="http://schemas.microsoft.com/office/powerpoint/2010/main" val="3047375739"/>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zervirano mjesto slike slajda 1">
            <a:extLst>
              <a:ext uri="{FF2B5EF4-FFF2-40B4-BE49-F238E27FC236}">
                <a16:creationId xmlns:a16="http://schemas.microsoft.com/office/drawing/2014/main" id="{640976EA-AF76-4AD1-8087-8B2C8716AAD2}"/>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9267" name="Rezervirano mjesto bilježaka 2">
            <a:extLst>
              <a:ext uri="{FF2B5EF4-FFF2-40B4-BE49-F238E27FC236}">
                <a16:creationId xmlns:a16="http://schemas.microsoft.com/office/drawing/2014/main" id="{79F59BE6-96CC-4571-A25F-289299B9307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This slide identifies certain measures that may be mentioned as part of the authorization to provide protection during the exercise of powers. In particular these include the presence of neutral persons at the time of exercise of powers, or where appropriate, giving notice of information regarding exercise of procedural powers to affected persons after undertaking measures.</a:t>
            </a:r>
            <a:endParaRPr lang="hr-HR" altLang="en-US"/>
          </a:p>
        </p:txBody>
      </p:sp>
      <p:sp>
        <p:nvSpPr>
          <p:cNvPr id="139268" name="Rezervirano mjesto broja slajda 3">
            <a:extLst>
              <a:ext uri="{FF2B5EF4-FFF2-40B4-BE49-F238E27FC236}">
                <a16:creationId xmlns:a16="http://schemas.microsoft.com/office/drawing/2014/main" id="{57F04BF8-B68A-49A3-BBF3-E33AA1A6E75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7E4FA076-81C2-4260-831A-9A72C4384CAE}" type="slidenum">
              <a:rPr lang="en-US" altLang="en-US" smtClean="0"/>
              <a:pPr>
                <a:spcBef>
                  <a:spcPct val="0"/>
                </a:spcBef>
              </a:pPr>
              <a:t>68</a:t>
            </a:fld>
            <a:endParaRPr lang="en-US" altLang="en-US"/>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zervirano mjesto slike slajda 1">
            <a:extLst>
              <a:ext uri="{FF2B5EF4-FFF2-40B4-BE49-F238E27FC236}">
                <a16:creationId xmlns:a16="http://schemas.microsoft.com/office/drawing/2014/main" id="{80305BFB-E629-45D0-BC95-742D381D4C9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1315" name="Rezervirano mjesto bilježaka 2">
            <a:extLst>
              <a:ext uri="{FF2B5EF4-FFF2-40B4-BE49-F238E27FC236}">
                <a16:creationId xmlns:a16="http://schemas.microsoft.com/office/drawing/2014/main" id="{5F2C4E49-AC0A-43BC-82EB-3EA7418CED3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Privacy is a key requirement under Article 15 of the Budapest Convention. The trainer should emphasize the importance of ensuring that the order has adequate safeguards for ensuring privacy of concerned persons and third parties. This slide lists some key considerations regarding exercise of the procedural powers which the trainer should explain to the participants.</a:t>
            </a:r>
          </a:p>
          <a:p>
            <a:endParaRPr lang="en-US" altLang="en-US"/>
          </a:p>
          <a:p>
            <a:r>
              <a:rPr lang="en-US" altLang="en-US"/>
              <a:t>Restricting or limiting access refers to controlling access to computer data/communications after it has been obtained following the exercise of procedural powers. Limiting retention refers to retention of computer data/communications after it has been obtained following the exercise of procedural powers. </a:t>
            </a:r>
          </a:p>
          <a:p>
            <a:endParaRPr lang="en-US" altLang="en-US"/>
          </a:p>
          <a:p>
            <a:r>
              <a:rPr lang="en-US" altLang="en-US"/>
              <a:t>Automated systems provide a more privacy-sensitive option for interception of communications as opposed to manual/human systems of interception. Where possible it may be included in the order that any communciations be recorded through automated systems.</a:t>
            </a:r>
          </a:p>
        </p:txBody>
      </p:sp>
      <p:sp>
        <p:nvSpPr>
          <p:cNvPr id="141316" name="Rezervirano mjesto broja slajda 3">
            <a:extLst>
              <a:ext uri="{FF2B5EF4-FFF2-40B4-BE49-F238E27FC236}">
                <a16:creationId xmlns:a16="http://schemas.microsoft.com/office/drawing/2014/main" id="{CE1E0905-ACBF-4542-8B06-11603C7874B2}"/>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CEC5A320-054F-41D0-99A0-FB164AAA7193}" type="slidenum">
              <a:rPr lang="en-US" altLang="en-US" smtClean="0"/>
              <a:pPr>
                <a:spcBef>
                  <a:spcPct val="0"/>
                </a:spcBef>
              </a:pPr>
              <a:t>69</a:t>
            </a:fld>
            <a:endParaRPr lang="en-US"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zervirano mjesto slike slajda 1">
            <a:extLst>
              <a:ext uri="{FF2B5EF4-FFF2-40B4-BE49-F238E27FC236}">
                <a16:creationId xmlns:a16="http://schemas.microsoft.com/office/drawing/2014/main" id="{8623FC53-FAC6-48D4-A0D6-7B87833185A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Rezervirano mjesto bilježaka 2">
            <a:extLst>
              <a:ext uri="{FF2B5EF4-FFF2-40B4-BE49-F238E27FC236}">
                <a16:creationId xmlns:a16="http://schemas.microsoft.com/office/drawing/2014/main" id="{2DD13199-352D-4F60-B799-27F88862B681}"/>
              </a:ext>
            </a:extLst>
          </p:cNvPr>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fontScale="92500" lnSpcReduction="10000"/>
          </a:bodyPr>
          <a:lstStyle/>
          <a:p>
            <a:pPr algn="just">
              <a:defRPr/>
            </a:pPr>
            <a:r>
              <a:rPr lang="en-US" altLang="en-US" dirty="0"/>
              <a:t>At the outset of this lesson it is important that the trainer focus on conditions and safeguards. The trainer may wish to explain why in particular these procedural powers in relation to electronic evidence require effective implementation of conditions and safeguards at the hearing stage (e.g. privacy implications, ex-parte hearings). Yet there is a need to balance the interests of law enforcement with respect for fundamental rights.</a:t>
            </a:r>
          </a:p>
          <a:p>
            <a:pPr algn="just">
              <a:defRPr/>
            </a:pPr>
            <a:endParaRPr lang="en-US" altLang="en-US" dirty="0"/>
          </a:p>
          <a:p>
            <a:pPr algn="just">
              <a:defRPr/>
            </a:pPr>
            <a:r>
              <a:rPr lang="en-US" altLang="en-US" dirty="0"/>
              <a:t>Though particular procedural safeguards may vary from jurisdiction to jurisdiction, or legal system to legal system, some important considerations have been listed in this slide:</a:t>
            </a:r>
          </a:p>
          <a:p>
            <a:pPr marL="171450" indent="-171450" algn="just">
              <a:buFont typeface="Arial" panose="020B0604020202020204" pitchFamily="34" charset="0"/>
              <a:buChar char="•"/>
              <a:defRPr/>
            </a:pPr>
            <a:r>
              <a:rPr lang="en-US" altLang="en-US" b="1" dirty="0"/>
              <a:t>Principle of proportionality</a:t>
            </a:r>
            <a:r>
              <a:rPr lang="en-US" altLang="en-US" dirty="0"/>
              <a:t> – In regards to conducting hearings, the participants should keep in mind the principle of proportionality, i.e. the balancing of competing values. This may include limitations on </a:t>
            </a:r>
            <a:r>
              <a:rPr lang="en-US" altLang="en-US" dirty="0" err="1"/>
              <a:t>overbreadth</a:t>
            </a:r>
            <a:r>
              <a:rPr lang="en-US" altLang="en-US" dirty="0"/>
              <a:t> of production orders and reasonableness requirements for searches and seizures. Questions asked during the hearing process may to ensure proportionality.</a:t>
            </a:r>
          </a:p>
          <a:p>
            <a:pPr marL="171450" indent="-171450" algn="just">
              <a:buFont typeface="Arial" panose="020B0604020202020204" pitchFamily="34" charset="0"/>
              <a:buChar char="•"/>
              <a:defRPr/>
            </a:pPr>
            <a:r>
              <a:rPr lang="en-US" altLang="en-US" b="1" dirty="0"/>
              <a:t>Rights of third parties –</a:t>
            </a:r>
            <a:r>
              <a:rPr lang="en-US" altLang="en-US" dirty="0"/>
              <a:t> It is possible that third parties who are not concerned with the investigation in relation to which procedural powers are sought to be exercised may be impacted by such exercise. It is important at the hearing process to ensure that the impact of rights of third parties is addressed adequately. </a:t>
            </a:r>
          </a:p>
          <a:p>
            <a:pPr marL="171450" indent="-171450" algn="just">
              <a:buFont typeface="Arial" panose="020B0604020202020204" pitchFamily="34" charset="0"/>
              <a:buChar char="•"/>
              <a:defRPr/>
            </a:pPr>
            <a:r>
              <a:rPr lang="en-US" altLang="en-US" b="1" dirty="0"/>
              <a:t>Requirement for grounds – </a:t>
            </a:r>
            <a:r>
              <a:rPr lang="en-US" altLang="en-US" dirty="0"/>
              <a:t>This is an important requirement under Article 15 of the Budapest Convention. It is important that both legal and factual grounds are explained during the hearing process that support the exercise of procedural powers.</a:t>
            </a:r>
          </a:p>
          <a:p>
            <a:pPr marL="171450" indent="-171450" algn="just">
              <a:buFont typeface="Arial" panose="020B0604020202020204" pitchFamily="34" charset="0"/>
              <a:buChar char="•"/>
              <a:defRPr/>
            </a:pPr>
            <a:r>
              <a:rPr lang="en-US" altLang="en-US" b="1" dirty="0"/>
              <a:t>Limitation of scope – </a:t>
            </a:r>
            <a:r>
              <a:rPr lang="en-US" altLang="en-US" dirty="0"/>
              <a:t>At the hearing stage it is important to ensure that the scope of the application is ascertained and it is ensured that the scope is not unlimited in terms of the computer data/computer systems involved, duration of the power sought etc.</a:t>
            </a:r>
            <a:endParaRPr lang="hr-HR" altLang="en-US" dirty="0"/>
          </a:p>
        </p:txBody>
      </p:sp>
      <p:sp>
        <p:nvSpPr>
          <p:cNvPr id="16388" name="Rezervirano mjesto broja slajda 3">
            <a:extLst>
              <a:ext uri="{FF2B5EF4-FFF2-40B4-BE49-F238E27FC236}">
                <a16:creationId xmlns:a16="http://schemas.microsoft.com/office/drawing/2014/main" id="{AFB89BE5-E6A6-4BC8-8F0E-2D2BBE9CDAF3}"/>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7C75E4DF-935E-475B-A8B7-76156680450F}" type="slidenum">
              <a:rPr lang="en-US" altLang="en-US" smtClean="0"/>
              <a:pPr>
                <a:spcBef>
                  <a:spcPct val="0"/>
                </a:spcBef>
              </a:pPr>
              <a:t>7</a:t>
            </a:fld>
            <a:endParaRPr lang="en-US" altLang="en-US"/>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zervirano mjesto slike slajda 1">
            <a:extLst>
              <a:ext uri="{FF2B5EF4-FFF2-40B4-BE49-F238E27FC236}">
                <a16:creationId xmlns:a16="http://schemas.microsoft.com/office/drawing/2014/main" id="{9BC2BD36-1D53-49D7-BF8D-FCB56DF87A0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63" name="Rezervirano mjesto bilježaka 2">
            <a:extLst>
              <a:ext uri="{FF2B5EF4-FFF2-40B4-BE49-F238E27FC236}">
                <a16:creationId xmlns:a16="http://schemas.microsoft.com/office/drawing/2014/main" id="{1DCAD093-FC16-4EDA-82B6-64B565BEC8D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This slide relates the concept of reporting back to the case study, showing examples of what a competent authority may include as privacy safeguards in an order for securing computer data from </a:t>
            </a:r>
            <a:r>
              <a:rPr lang="en-US" altLang="en-US" dirty="0" err="1"/>
              <a:t>Ostland</a:t>
            </a:r>
            <a:r>
              <a:rPr lang="en-US" altLang="en-US" dirty="0"/>
              <a:t> Branch as in the investigation </a:t>
            </a:r>
            <a:r>
              <a:rPr lang="en-US" altLang="en-US" dirty="0" err="1"/>
              <a:t>exercisecase</a:t>
            </a:r>
            <a:r>
              <a:rPr lang="en-US" altLang="en-US" dirty="0"/>
              <a:t> study.</a:t>
            </a:r>
            <a:endParaRPr lang="hr-HR" altLang="en-US" dirty="0"/>
          </a:p>
        </p:txBody>
      </p:sp>
      <p:sp>
        <p:nvSpPr>
          <p:cNvPr id="143364" name="Rezervirano mjesto broja slajda 3">
            <a:extLst>
              <a:ext uri="{FF2B5EF4-FFF2-40B4-BE49-F238E27FC236}">
                <a16:creationId xmlns:a16="http://schemas.microsoft.com/office/drawing/2014/main" id="{8E427118-6368-41EE-BA9D-057DA357B7D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DFD80C1E-E5C5-4CF4-A645-0243A5E19D0D}" type="slidenum">
              <a:rPr lang="en-US" altLang="en-US" smtClean="0"/>
              <a:pPr>
                <a:spcBef>
                  <a:spcPct val="0"/>
                </a:spcBef>
              </a:pPr>
              <a:t>70</a:t>
            </a:fld>
            <a:endParaRPr lang="en-US" altLang="en-US"/>
          </a:p>
        </p:txBody>
      </p:sp>
    </p:spTree>
    <p:extLst>
      <p:ext uri="{BB962C8B-B14F-4D97-AF65-F5344CB8AC3E}">
        <p14:creationId xmlns:p14="http://schemas.microsoft.com/office/powerpoint/2010/main" val="1420335455"/>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zervirano mjesto slike slajda 1">
            <a:extLst>
              <a:ext uri="{FF2B5EF4-FFF2-40B4-BE49-F238E27FC236}">
                <a16:creationId xmlns:a16="http://schemas.microsoft.com/office/drawing/2014/main" id="{9BC2BD36-1D53-49D7-BF8D-FCB56DF87A0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63" name="Rezervirano mjesto bilježaka 2">
            <a:extLst>
              <a:ext uri="{FF2B5EF4-FFF2-40B4-BE49-F238E27FC236}">
                <a16:creationId xmlns:a16="http://schemas.microsoft.com/office/drawing/2014/main" id="{1DCAD093-FC16-4EDA-82B6-64B565BEC8D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A key safeguard implementation requirement is to require the person exercising the power to report back to the judicial officer who had authorized the undertaking of the investigative measure. The authorization may specify both reporting time periods as well as the content of any reports to be submitted to the judicial officer.</a:t>
            </a:r>
            <a:endParaRPr lang="hr-HR" altLang="en-US"/>
          </a:p>
        </p:txBody>
      </p:sp>
      <p:sp>
        <p:nvSpPr>
          <p:cNvPr id="143364" name="Rezervirano mjesto broja slajda 3">
            <a:extLst>
              <a:ext uri="{FF2B5EF4-FFF2-40B4-BE49-F238E27FC236}">
                <a16:creationId xmlns:a16="http://schemas.microsoft.com/office/drawing/2014/main" id="{8E427118-6368-41EE-BA9D-057DA357B7D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DFD80C1E-E5C5-4CF4-A645-0243A5E19D0D}" type="slidenum">
              <a:rPr lang="en-US" altLang="en-US" smtClean="0"/>
              <a:pPr>
                <a:spcBef>
                  <a:spcPct val="0"/>
                </a:spcBef>
              </a:pPr>
              <a:t>71</a:t>
            </a:fld>
            <a:endParaRPr lang="en-US" altLang="en-US"/>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zervirano mjesto slike slajda 1">
            <a:extLst>
              <a:ext uri="{FF2B5EF4-FFF2-40B4-BE49-F238E27FC236}">
                <a16:creationId xmlns:a16="http://schemas.microsoft.com/office/drawing/2014/main" id="{9BC2BD36-1D53-49D7-BF8D-FCB56DF87A0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63" name="Rezervirano mjesto bilježaka 2">
            <a:extLst>
              <a:ext uri="{FF2B5EF4-FFF2-40B4-BE49-F238E27FC236}">
                <a16:creationId xmlns:a16="http://schemas.microsoft.com/office/drawing/2014/main" id="{1DCAD093-FC16-4EDA-82B6-64B565BEC8D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This slide relates the concept of reporting back to the case study, showing examples of what a competent authority may require law enforcement to report back regarding.</a:t>
            </a:r>
            <a:endParaRPr lang="hr-HR" altLang="en-US" dirty="0"/>
          </a:p>
        </p:txBody>
      </p:sp>
      <p:sp>
        <p:nvSpPr>
          <p:cNvPr id="143364" name="Rezervirano mjesto broja slajda 3">
            <a:extLst>
              <a:ext uri="{FF2B5EF4-FFF2-40B4-BE49-F238E27FC236}">
                <a16:creationId xmlns:a16="http://schemas.microsoft.com/office/drawing/2014/main" id="{8E427118-6368-41EE-BA9D-057DA357B7D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DFD80C1E-E5C5-4CF4-A645-0243A5E19D0D}" type="slidenum">
              <a:rPr lang="en-US" altLang="en-US" smtClean="0"/>
              <a:pPr>
                <a:spcBef>
                  <a:spcPct val="0"/>
                </a:spcBef>
              </a:pPr>
              <a:t>72</a:t>
            </a:fld>
            <a:endParaRPr lang="en-US" altLang="en-US"/>
          </a:p>
        </p:txBody>
      </p:sp>
    </p:spTree>
    <p:extLst>
      <p:ext uri="{BB962C8B-B14F-4D97-AF65-F5344CB8AC3E}">
        <p14:creationId xmlns:p14="http://schemas.microsoft.com/office/powerpoint/2010/main" val="452760839"/>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zervirano mjesto slike slajda 1">
            <a:extLst>
              <a:ext uri="{FF2B5EF4-FFF2-40B4-BE49-F238E27FC236}">
                <a16:creationId xmlns:a16="http://schemas.microsoft.com/office/drawing/2014/main" id="{D258D305-22F8-4034-B660-90A2BCF3BD37}"/>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5411" name="Rezervirano mjesto bilježaka 2">
            <a:extLst>
              <a:ext uri="{FF2B5EF4-FFF2-40B4-BE49-F238E27FC236}">
                <a16:creationId xmlns:a16="http://schemas.microsoft.com/office/drawing/2014/main" id="{55AE385F-D000-403B-9020-E3DC7E366089}"/>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
        <p:nvSpPr>
          <p:cNvPr id="145412" name="Rezervirano mjesto broja slajda 3">
            <a:extLst>
              <a:ext uri="{FF2B5EF4-FFF2-40B4-BE49-F238E27FC236}">
                <a16:creationId xmlns:a16="http://schemas.microsoft.com/office/drawing/2014/main" id="{4291AEA9-7D39-4C18-911E-C54E20D6F8EA}"/>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0DA40A35-2F0F-4A34-851D-EC05D63C9D20}" type="slidenum">
              <a:rPr lang="en-US" altLang="en-US" smtClean="0"/>
              <a:pPr>
                <a:spcBef>
                  <a:spcPct val="0"/>
                </a:spcBef>
              </a:pPr>
              <a:t>73</a:t>
            </a:fld>
            <a:endParaRPr lang="en-US" altLang="en-US"/>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zervirano mjesto slike slajda 1">
            <a:extLst>
              <a:ext uri="{FF2B5EF4-FFF2-40B4-BE49-F238E27FC236}">
                <a16:creationId xmlns:a16="http://schemas.microsoft.com/office/drawing/2014/main" id="{FC352E96-F922-43BA-BE14-A1FCAE0671A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7459" name="Rezervirano mjesto bilježaka 2">
            <a:extLst>
              <a:ext uri="{FF2B5EF4-FFF2-40B4-BE49-F238E27FC236}">
                <a16:creationId xmlns:a16="http://schemas.microsoft.com/office/drawing/2014/main" id="{13EE281D-4689-44B4-8405-06122175671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r>
              <a:rPr lang="en-GB" altLang="en-US"/>
              <a:t>Summary / Recap</a:t>
            </a:r>
          </a:p>
          <a:p>
            <a:pPr algn="just"/>
            <a:endParaRPr lang="en-GB" altLang="en-US"/>
          </a:p>
        </p:txBody>
      </p:sp>
      <p:sp>
        <p:nvSpPr>
          <p:cNvPr id="147460" name="Rezervirano mjesto broja slajda 3">
            <a:extLst>
              <a:ext uri="{FF2B5EF4-FFF2-40B4-BE49-F238E27FC236}">
                <a16:creationId xmlns:a16="http://schemas.microsoft.com/office/drawing/2014/main" id="{53300AB4-862D-407A-9313-DAD2B12AF70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78C512EF-3078-4623-AB5B-0520ED7C5291}" type="slidenum">
              <a:rPr lang="en-US" altLang="en-US" smtClean="0"/>
              <a:pPr>
                <a:spcBef>
                  <a:spcPct val="0"/>
                </a:spcBef>
              </a:pPr>
              <a:t>74</a:t>
            </a:fld>
            <a:endParaRPr lang="en-US" altLang="en-US"/>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Slide Image Placeholder 1">
            <a:extLst>
              <a:ext uri="{FF2B5EF4-FFF2-40B4-BE49-F238E27FC236}">
                <a16:creationId xmlns:a16="http://schemas.microsoft.com/office/drawing/2014/main" id="{2F05A789-7390-482F-A86D-21B70E01E011}"/>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9507" name="Notes Placeholder 2">
            <a:extLst>
              <a:ext uri="{FF2B5EF4-FFF2-40B4-BE49-F238E27FC236}">
                <a16:creationId xmlns:a16="http://schemas.microsoft.com/office/drawing/2014/main" id="{E6B73673-282F-4488-B49F-A9BDE346E7D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a:t>The trainer should give participants an opportunity to ask any questions that they may have in relation to the lesson.</a:t>
            </a:r>
          </a:p>
          <a:p>
            <a:endParaRPr lang="en-GB" altLang="en-US" b="1"/>
          </a:p>
          <a:p>
            <a:r>
              <a:rPr lang="en-GB" altLang="en-US" b="1"/>
              <a:t>Practical Exercises</a:t>
            </a:r>
            <a:endParaRPr lang="en-GB" altLang="en-US"/>
          </a:p>
          <a:p>
            <a:pPr algn="just"/>
            <a:r>
              <a:rPr lang="en-GB" altLang="en-US"/>
              <a:t>Following this session, the participants will be divided into groups and depending on the legal system be provided with a copy of an application for search and seizure. Each group will be sub-divided into prosecutor/law enforcement officers &amp; judicial officers and depending on the legal system either a hearing of the application will be conducted or a verbal request for investigative measures will be made and considered. After completion of the exercise, the judicial officers will be asked to make verbal authorization for the measure.</a:t>
            </a:r>
          </a:p>
          <a:p>
            <a:r>
              <a:rPr lang="en-GB" altLang="en-US"/>
              <a:t>  </a:t>
            </a:r>
          </a:p>
          <a:p>
            <a:r>
              <a:rPr lang="en-GB" altLang="en-US" b="1"/>
              <a:t>Knowledge Check</a:t>
            </a:r>
            <a:endParaRPr lang="en-GB" altLang="en-US"/>
          </a:p>
          <a:p>
            <a:pPr algn="just"/>
            <a:r>
              <a:rPr lang="en-GB" altLang="en-US"/>
              <a:t>The trainer should check knowledge by asking relevant questions from each of the session aspects.</a:t>
            </a:r>
            <a:endParaRPr lang="en-GB" altLang="sr-Latn-RS"/>
          </a:p>
        </p:txBody>
      </p:sp>
      <p:sp>
        <p:nvSpPr>
          <p:cNvPr id="149508" name="Slide Number Placeholder 3">
            <a:extLst>
              <a:ext uri="{FF2B5EF4-FFF2-40B4-BE49-F238E27FC236}">
                <a16:creationId xmlns:a16="http://schemas.microsoft.com/office/drawing/2014/main" id="{983C7FCC-E7C3-473A-A685-9AF832E847FE}"/>
              </a:ext>
            </a:extLst>
          </p:cNvPr>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lgn="r" eaLnBrk="1" hangingPunct="1">
              <a:spcBef>
                <a:spcPct val="0"/>
              </a:spcBef>
            </a:pPr>
            <a:fld id="{4044C96C-CA9A-45C3-BD4B-20C6E4D4BD65}" type="slidenum">
              <a:rPr lang="en-GB" altLang="sr-Latn-RS"/>
              <a:pPr algn="r" eaLnBrk="1" hangingPunct="1">
                <a:spcBef>
                  <a:spcPct val="0"/>
                </a:spcBef>
              </a:pPr>
              <a:t>75</a:t>
            </a:fld>
            <a:endParaRPr lang="en-GB" altLang="sr-Latn-R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zervirano mjesto slike slajda 1">
            <a:extLst>
              <a:ext uri="{FF2B5EF4-FFF2-40B4-BE49-F238E27FC236}">
                <a16:creationId xmlns:a16="http://schemas.microsoft.com/office/drawing/2014/main" id="{0392EDF5-0FC9-4B37-A699-2AE2E0C9859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Rezervirano mjesto bilježaka 2">
            <a:extLst>
              <a:ext uri="{FF2B5EF4-FFF2-40B4-BE49-F238E27FC236}">
                <a16:creationId xmlns:a16="http://schemas.microsoft.com/office/drawing/2014/main" id="{5AD55A4E-0D68-41C4-B552-3C32FE65593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Part Two relates to the actual hearing of applications. It covers various stages of the hearing process namely preparation, presentation of application, identification of issues, evidence and asking of questions.</a:t>
            </a:r>
            <a:endParaRPr lang="hr-HR" altLang="en-US"/>
          </a:p>
        </p:txBody>
      </p:sp>
      <p:sp>
        <p:nvSpPr>
          <p:cNvPr id="18436" name="Rezervirano mjesto broja slajda 3">
            <a:extLst>
              <a:ext uri="{FF2B5EF4-FFF2-40B4-BE49-F238E27FC236}">
                <a16:creationId xmlns:a16="http://schemas.microsoft.com/office/drawing/2014/main" id="{1582D5EA-DA68-4CD3-AB1C-FA6F4049CB73}"/>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86F37D63-FEDD-4DB7-A7EA-C8AE5D668E7C}" type="slidenum">
              <a:rPr lang="en-US" altLang="en-US" smtClean="0"/>
              <a:pPr>
                <a:spcBef>
                  <a:spcPct val="0"/>
                </a:spcBef>
              </a:pPr>
              <a:t>8</a:t>
            </a:fld>
            <a:endParaRPr lang="en-US"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zervirano mjesto slike slajda 1">
            <a:extLst>
              <a:ext uri="{FF2B5EF4-FFF2-40B4-BE49-F238E27FC236}">
                <a16:creationId xmlns:a16="http://schemas.microsoft.com/office/drawing/2014/main" id="{1074E8C4-891E-4AF2-8D79-F87A4145FF0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Rezervirano mjesto bilježaka 2">
            <a:extLst>
              <a:ext uri="{FF2B5EF4-FFF2-40B4-BE49-F238E27FC236}">
                <a16:creationId xmlns:a16="http://schemas.microsoft.com/office/drawing/2014/main" id="{F4CF9DC8-718E-462D-AE0B-0740EF450DCD}"/>
              </a:ext>
            </a:extLst>
          </p:cNvPr>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defRPr/>
            </a:pPr>
            <a:r>
              <a:rPr lang="en-US" altLang="en-US" dirty="0"/>
              <a:t>The trainer should stress the importance of adequate preparation for the consideration of request or hearing of application. In the absence of preparation, the judicial officer may have challenges effectively conducting the hearing and adjudicating on the exercise of procedural powers. However the trainer should clearly explain that it may not always be possible to undertake preparation for hearings.</a:t>
            </a:r>
          </a:p>
          <a:p>
            <a:pPr>
              <a:defRPr/>
            </a:pPr>
            <a:endParaRPr lang="en-US" altLang="en-US" dirty="0"/>
          </a:p>
          <a:p>
            <a:pPr>
              <a:defRPr/>
            </a:pPr>
            <a:r>
              <a:rPr lang="en-US" altLang="en-US" dirty="0"/>
              <a:t>In particular the participants should understand the importance of:</a:t>
            </a:r>
          </a:p>
          <a:p>
            <a:pPr marL="171450" indent="-171450">
              <a:buFontTx/>
              <a:buChar char="-"/>
              <a:defRPr/>
            </a:pPr>
            <a:r>
              <a:rPr lang="en-US" altLang="en-US" dirty="0"/>
              <a:t>Studying of the application, and in particular:</a:t>
            </a:r>
          </a:p>
          <a:p>
            <a:pPr marL="628650" lvl="1" indent="-171450">
              <a:buFont typeface="Arial" panose="020B0604020202020204" pitchFamily="34" charset="0"/>
              <a:buChar char="•"/>
              <a:defRPr/>
            </a:pPr>
            <a:r>
              <a:rPr lang="en-US" altLang="en-US" dirty="0"/>
              <a:t>Factual grounds</a:t>
            </a:r>
          </a:p>
          <a:p>
            <a:pPr marL="628650" lvl="1" indent="-171450">
              <a:buFont typeface="Arial" panose="020B0604020202020204" pitchFamily="34" charset="0"/>
              <a:buChar char="•"/>
              <a:defRPr/>
            </a:pPr>
            <a:r>
              <a:rPr lang="en-US" altLang="en-US" dirty="0"/>
              <a:t>Legal grounds</a:t>
            </a:r>
          </a:p>
          <a:p>
            <a:pPr marL="628650" lvl="1" indent="-171450">
              <a:buFont typeface="Arial" panose="020B0604020202020204" pitchFamily="34" charset="0"/>
              <a:buChar char="•"/>
              <a:defRPr/>
            </a:pPr>
            <a:r>
              <a:rPr lang="en-US" altLang="en-US" dirty="0"/>
              <a:t>Scope of power requested</a:t>
            </a:r>
          </a:p>
          <a:p>
            <a:pPr marL="628650" lvl="1" indent="-171450">
              <a:buFont typeface="Arial" panose="020B0604020202020204" pitchFamily="34" charset="0"/>
              <a:buChar char="•"/>
              <a:defRPr/>
            </a:pPr>
            <a:r>
              <a:rPr lang="en-US" altLang="en-US" dirty="0"/>
              <a:t>Duration of power requested</a:t>
            </a:r>
          </a:p>
          <a:p>
            <a:pPr marL="171450" indent="-171450">
              <a:buFontTx/>
              <a:buChar char="-"/>
              <a:defRPr/>
            </a:pPr>
            <a:r>
              <a:rPr lang="en-US" altLang="en-US" dirty="0"/>
              <a:t>Study of Supporting documents (these may support the factual grounds stated in the Applicant)</a:t>
            </a:r>
          </a:p>
          <a:p>
            <a:pPr marL="171450" indent="-171450">
              <a:buFontTx/>
              <a:buChar char="-"/>
              <a:defRPr/>
            </a:pPr>
            <a:r>
              <a:rPr lang="en-US" altLang="en-US" dirty="0"/>
              <a:t>Study of relevant laws, precedents and other applicable regulations</a:t>
            </a:r>
            <a:endParaRPr lang="hr-HR" altLang="en-US" dirty="0"/>
          </a:p>
        </p:txBody>
      </p:sp>
      <p:sp>
        <p:nvSpPr>
          <p:cNvPr id="20484" name="Rezervirano mjesto broja slajda 3">
            <a:extLst>
              <a:ext uri="{FF2B5EF4-FFF2-40B4-BE49-F238E27FC236}">
                <a16:creationId xmlns:a16="http://schemas.microsoft.com/office/drawing/2014/main" id="{46A7CF32-9B2E-4E03-B87C-F3F38D2DE8A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F9315182-EC5D-420A-884B-2B11F19D7BE3}" type="slidenum">
              <a:rPr lang="en-US" altLang="en-US" smtClean="0"/>
              <a:pPr>
                <a:spcBef>
                  <a:spcPct val="0"/>
                </a:spcBef>
              </a:pPr>
              <a:t>9</a:t>
            </a:fld>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92FD78D3-B9A0-47BF-BE23-42C712CE534F}"/>
              </a:ext>
            </a:extLst>
          </p:cNvPr>
          <p:cNvSpPr>
            <a:spLocks noGrp="1"/>
          </p:cNvSpPr>
          <p:nvPr>
            <p:ph type="dt" sz="half" idx="10"/>
          </p:nvPr>
        </p:nvSpPr>
        <p:spPr/>
        <p:txBody>
          <a:bodyPr/>
          <a:lstStyle>
            <a:lvl1pPr>
              <a:defRPr/>
            </a:lvl1pPr>
          </a:lstStyle>
          <a:p>
            <a:pPr>
              <a:defRPr/>
            </a:pPr>
            <a:fld id="{0BD62AA8-36F1-46B0-81A6-BC9F2C4E3168}" type="datetime1">
              <a:rPr lang="en-US"/>
              <a:pPr>
                <a:defRPr/>
              </a:pPr>
              <a:t>9/4/2019</a:t>
            </a:fld>
            <a:endParaRPr lang="en-US" dirty="0"/>
          </a:p>
        </p:txBody>
      </p:sp>
      <p:sp>
        <p:nvSpPr>
          <p:cNvPr id="5" name="Footer Placeholder 4">
            <a:extLst>
              <a:ext uri="{FF2B5EF4-FFF2-40B4-BE49-F238E27FC236}">
                <a16:creationId xmlns:a16="http://schemas.microsoft.com/office/drawing/2014/main" id="{B785D1BC-BC56-428B-AF1C-C96D71E8F67F}"/>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37ED53FF-5ADE-41D2-BC61-7900792CEFD4}"/>
              </a:ext>
            </a:extLst>
          </p:cNvPr>
          <p:cNvSpPr>
            <a:spLocks noGrp="1"/>
          </p:cNvSpPr>
          <p:nvPr>
            <p:ph type="sldNum" sz="quarter" idx="12"/>
          </p:nvPr>
        </p:nvSpPr>
        <p:spPr/>
        <p:txBody>
          <a:bodyPr/>
          <a:lstStyle>
            <a:lvl1pPr>
              <a:defRPr/>
            </a:lvl1pPr>
          </a:lstStyle>
          <a:p>
            <a:pPr>
              <a:defRPr/>
            </a:pPr>
            <a:fld id="{8572F7FF-C6AE-4969-A928-BCCE9478627B}" type="slidenum">
              <a:rPr lang="en-US" altLang="en-US"/>
              <a:pPr>
                <a:defRPr/>
              </a:pPr>
              <a:t>‹#›</a:t>
            </a:fld>
            <a:endParaRPr lang="en-US" altLang="en-US" dirty="0"/>
          </a:p>
        </p:txBody>
      </p:sp>
    </p:spTree>
    <p:extLst>
      <p:ext uri="{BB962C8B-B14F-4D97-AF65-F5344CB8AC3E}">
        <p14:creationId xmlns:p14="http://schemas.microsoft.com/office/powerpoint/2010/main" val="16742304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87277B67-404A-4CB7-B31A-AC634A5A6807}"/>
              </a:ext>
            </a:extLst>
          </p:cNvPr>
          <p:cNvSpPr>
            <a:spLocks noGrp="1"/>
          </p:cNvSpPr>
          <p:nvPr>
            <p:ph type="dt" sz="half" idx="10"/>
          </p:nvPr>
        </p:nvSpPr>
        <p:spPr/>
        <p:txBody>
          <a:bodyPr/>
          <a:lstStyle>
            <a:lvl1pPr>
              <a:defRPr/>
            </a:lvl1pPr>
          </a:lstStyle>
          <a:p>
            <a:pPr>
              <a:defRPr/>
            </a:pPr>
            <a:fld id="{34D1BD56-8767-40CD-B6D2-4788F9BE914E}" type="datetime1">
              <a:rPr lang="en-US"/>
              <a:pPr>
                <a:defRPr/>
              </a:pPr>
              <a:t>9/4/2019</a:t>
            </a:fld>
            <a:endParaRPr lang="en-US" dirty="0"/>
          </a:p>
        </p:txBody>
      </p:sp>
      <p:sp>
        <p:nvSpPr>
          <p:cNvPr id="5" name="Footer Placeholder 4">
            <a:extLst>
              <a:ext uri="{FF2B5EF4-FFF2-40B4-BE49-F238E27FC236}">
                <a16:creationId xmlns:a16="http://schemas.microsoft.com/office/drawing/2014/main" id="{ADCEEE87-E442-4687-A745-B8BE55AC09AE}"/>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80885D98-D947-4AF4-B756-5A3E64E91C3C}"/>
              </a:ext>
            </a:extLst>
          </p:cNvPr>
          <p:cNvSpPr>
            <a:spLocks noGrp="1"/>
          </p:cNvSpPr>
          <p:nvPr>
            <p:ph type="sldNum" sz="quarter" idx="12"/>
          </p:nvPr>
        </p:nvSpPr>
        <p:spPr/>
        <p:txBody>
          <a:bodyPr/>
          <a:lstStyle>
            <a:lvl1pPr>
              <a:defRPr/>
            </a:lvl1pPr>
          </a:lstStyle>
          <a:p>
            <a:pPr>
              <a:defRPr/>
            </a:pPr>
            <a:fld id="{08C83A4B-E3DA-490F-A151-BEEE8218F8E6}" type="slidenum">
              <a:rPr lang="en-US" altLang="en-US"/>
              <a:pPr>
                <a:defRPr/>
              </a:pPr>
              <a:t>‹#›</a:t>
            </a:fld>
            <a:endParaRPr lang="en-US" altLang="en-US" dirty="0"/>
          </a:p>
        </p:txBody>
      </p:sp>
    </p:spTree>
    <p:extLst>
      <p:ext uri="{BB962C8B-B14F-4D97-AF65-F5344CB8AC3E}">
        <p14:creationId xmlns:p14="http://schemas.microsoft.com/office/powerpoint/2010/main" val="11571482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6672C455-AB6F-488F-90B3-368CC4E7E306}"/>
              </a:ext>
            </a:extLst>
          </p:cNvPr>
          <p:cNvSpPr>
            <a:spLocks noGrp="1"/>
          </p:cNvSpPr>
          <p:nvPr>
            <p:ph type="dt" sz="half" idx="10"/>
          </p:nvPr>
        </p:nvSpPr>
        <p:spPr/>
        <p:txBody>
          <a:bodyPr/>
          <a:lstStyle>
            <a:lvl1pPr>
              <a:defRPr/>
            </a:lvl1pPr>
          </a:lstStyle>
          <a:p>
            <a:pPr>
              <a:defRPr/>
            </a:pPr>
            <a:fld id="{8425ACA2-BEA3-4EA0-82C4-AF70A772CB56}" type="datetime1">
              <a:rPr lang="en-US"/>
              <a:pPr>
                <a:defRPr/>
              </a:pPr>
              <a:t>9/4/2019</a:t>
            </a:fld>
            <a:endParaRPr lang="en-US" dirty="0"/>
          </a:p>
        </p:txBody>
      </p:sp>
      <p:sp>
        <p:nvSpPr>
          <p:cNvPr id="5" name="Footer Placeholder 4">
            <a:extLst>
              <a:ext uri="{FF2B5EF4-FFF2-40B4-BE49-F238E27FC236}">
                <a16:creationId xmlns:a16="http://schemas.microsoft.com/office/drawing/2014/main" id="{341DF62D-6636-40D8-B3F9-43F7EE719414}"/>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0426207B-EA3F-4727-9D42-6BE62ECCA9F6}"/>
              </a:ext>
            </a:extLst>
          </p:cNvPr>
          <p:cNvSpPr>
            <a:spLocks noGrp="1"/>
          </p:cNvSpPr>
          <p:nvPr>
            <p:ph type="sldNum" sz="quarter" idx="12"/>
          </p:nvPr>
        </p:nvSpPr>
        <p:spPr/>
        <p:txBody>
          <a:bodyPr/>
          <a:lstStyle>
            <a:lvl1pPr>
              <a:defRPr/>
            </a:lvl1pPr>
          </a:lstStyle>
          <a:p>
            <a:pPr>
              <a:defRPr/>
            </a:pPr>
            <a:fld id="{4B0AFADC-9A63-4A65-BD12-6A0E0958F6A9}" type="slidenum">
              <a:rPr lang="en-US" altLang="en-US"/>
              <a:pPr>
                <a:defRPr/>
              </a:pPr>
              <a:t>‹#›</a:t>
            </a:fld>
            <a:endParaRPr lang="en-US" altLang="en-US" dirty="0"/>
          </a:p>
        </p:txBody>
      </p:sp>
    </p:spTree>
    <p:extLst>
      <p:ext uri="{BB962C8B-B14F-4D97-AF65-F5344CB8AC3E}">
        <p14:creationId xmlns:p14="http://schemas.microsoft.com/office/powerpoint/2010/main" val="1447874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61D4A635-3ABE-459D-A127-2C1F2255F975}"/>
              </a:ext>
            </a:extLst>
          </p:cNvPr>
          <p:cNvSpPr>
            <a:spLocks noGrp="1"/>
          </p:cNvSpPr>
          <p:nvPr>
            <p:ph type="dt" sz="half" idx="10"/>
          </p:nvPr>
        </p:nvSpPr>
        <p:spPr/>
        <p:txBody>
          <a:bodyPr/>
          <a:lstStyle>
            <a:lvl1pPr>
              <a:defRPr/>
            </a:lvl1pPr>
          </a:lstStyle>
          <a:p>
            <a:pPr>
              <a:defRPr/>
            </a:pPr>
            <a:fld id="{5CF561BB-A6EF-42C5-97D7-B23FE0B02813}" type="datetime1">
              <a:rPr lang="en-US"/>
              <a:pPr>
                <a:defRPr/>
              </a:pPr>
              <a:t>9/4/2019</a:t>
            </a:fld>
            <a:endParaRPr lang="en-US" dirty="0"/>
          </a:p>
        </p:txBody>
      </p:sp>
      <p:sp>
        <p:nvSpPr>
          <p:cNvPr id="5" name="Footer Placeholder 4">
            <a:extLst>
              <a:ext uri="{FF2B5EF4-FFF2-40B4-BE49-F238E27FC236}">
                <a16:creationId xmlns:a16="http://schemas.microsoft.com/office/drawing/2014/main" id="{11E9619B-0ECD-4F7B-A867-B94388B96F3E}"/>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A1D7F7CD-E195-4F55-BBA0-7D82729B2108}"/>
              </a:ext>
            </a:extLst>
          </p:cNvPr>
          <p:cNvSpPr>
            <a:spLocks noGrp="1"/>
          </p:cNvSpPr>
          <p:nvPr>
            <p:ph type="sldNum" sz="quarter" idx="12"/>
          </p:nvPr>
        </p:nvSpPr>
        <p:spPr/>
        <p:txBody>
          <a:bodyPr/>
          <a:lstStyle>
            <a:lvl1pPr>
              <a:defRPr/>
            </a:lvl1pPr>
          </a:lstStyle>
          <a:p>
            <a:pPr>
              <a:defRPr/>
            </a:pPr>
            <a:fld id="{4EC8151A-71E9-4AA9-B1BA-ED3BC9D45C44}" type="slidenum">
              <a:rPr lang="en-US" altLang="en-US"/>
              <a:pPr>
                <a:defRPr/>
              </a:pPr>
              <a:t>‹#›</a:t>
            </a:fld>
            <a:endParaRPr lang="en-US" altLang="en-US" dirty="0"/>
          </a:p>
        </p:txBody>
      </p:sp>
    </p:spTree>
    <p:extLst>
      <p:ext uri="{BB962C8B-B14F-4D97-AF65-F5344CB8AC3E}">
        <p14:creationId xmlns:p14="http://schemas.microsoft.com/office/powerpoint/2010/main" val="14060925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803C479C-03E3-40E9-908A-F9BF927549EF}"/>
              </a:ext>
            </a:extLst>
          </p:cNvPr>
          <p:cNvSpPr>
            <a:spLocks noGrp="1"/>
          </p:cNvSpPr>
          <p:nvPr>
            <p:ph type="dt" sz="half" idx="10"/>
          </p:nvPr>
        </p:nvSpPr>
        <p:spPr/>
        <p:txBody>
          <a:bodyPr/>
          <a:lstStyle>
            <a:lvl1pPr>
              <a:defRPr/>
            </a:lvl1pPr>
          </a:lstStyle>
          <a:p>
            <a:pPr>
              <a:defRPr/>
            </a:pPr>
            <a:fld id="{3CCEDD93-FCA0-4D7F-A39A-93BAB1FBF5CD}" type="datetime1">
              <a:rPr lang="en-US"/>
              <a:pPr>
                <a:defRPr/>
              </a:pPr>
              <a:t>9/4/2019</a:t>
            </a:fld>
            <a:endParaRPr lang="en-US" dirty="0"/>
          </a:p>
        </p:txBody>
      </p:sp>
      <p:sp>
        <p:nvSpPr>
          <p:cNvPr id="5" name="Footer Placeholder 4">
            <a:extLst>
              <a:ext uri="{FF2B5EF4-FFF2-40B4-BE49-F238E27FC236}">
                <a16:creationId xmlns:a16="http://schemas.microsoft.com/office/drawing/2014/main" id="{8C97F8C3-0A34-4EEA-91D9-91D6DEB39990}"/>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04D18691-6F03-4AAC-B645-5EC735623AD6}"/>
              </a:ext>
            </a:extLst>
          </p:cNvPr>
          <p:cNvSpPr>
            <a:spLocks noGrp="1"/>
          </p:cNvSpPr>
          <p:nvPr>
            <p:ph type="sldNum" sz="quarter" idx="12"/>
          </p:nvPr>
        </p:nvSpPr>
        <p:spPr/>
        <p:txBody>
          <a:bodyPr/>
          <a:lstStyle>
            <a:lvl1pPr>
              <a:defRPr/>
            </a:lvl1pPr>
          </a:lstStyle>
          <a:p>
            <a:pPr>
              <a:defRPr/>
            </a:pPr>
            <a:fld id="{7E2A4DF9-4E0B-4965-B186-E356449095CB}" type="slidenum">
              <a:rPr lang="en-US" altLang="en-US"/>
              <a:pPr>
                <a:defRPr/>
              </a:pPr>
              <a:t>‹#›</a:t>
            </a:fld>
            <a:endParaRPr lang="en-US" altLang="en-US" dirty="0"/>
          </a:p>
        </p:txBody>
      </p:sp>
    </p:spTree>
    <p:extLst>
      <p:ext uri="{BB962C8B-B14F-4D97-AF65-F5344CB8AC3E}">
        <p14:creationId xmlns:p14="http://schemas.microsoft.com/office/powerpoint/2010/main" val="19898610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3">
            <a:extLst>
              <a:ext uri="{FF2B5EF4-FFF2-40B4-BE49-F238E27FC236}">
                <a16:creationId xmlns:a16="http://schemas.microsoft.com/office/drawing/2014/main" id="{BEB0BFA7-3D8E-4E9D-8C07-22D30E076A6A}"/>
              </a:ext>
            </a:extLst>
          </p:cNvPr>
          <p:cNvSpPr>
            <a:spLocks noGrp="1"/>
          </p:cNvSpPr>
          <p:nvPr>
            <p:ph type="dt" sz="half" idx="10"/>
          </p:nvPr>
        </p:nvSpPr>
        <p:spPr/>
        <p:txBody>
          <a:bodyPr/>
          <a:lstStyle>
            <a:lvl1pPr>
              <a:defRPr/>
            </a:lvl1pPr>
          </a:lstStyle>
          <a:p>
            <a:pPr>
              <a:defRPr/>
            </a:pPr>
            <a:fld id="{369C6848-DEB4-4B15-B7AB-4420EB3AD701}" type="datetime1">
              <a:rPr lang="en-US"/>
              <a:pPr>
                <a:defRPr/>
              </a:pPr>
              <a:t>9/4/2019</a:t>
            </a:fld>
            <a:endParaRPr lang="en-US" dirty="0"/>
          </a:p>
        </p:txBody>
      </p:sp>
      <p:sp>
        <p:nvSpPr>
          <p:cNvPr id="6" name="Footer Placeholder 4">
            <a:extLst>
              <a:ext uri="{FF2B5EF4-FFF2-40B4-BE49-F238E27FC236}">
                <a16:creationId xmlns:a16="http://schemas.microsoft.com/office/drawing/2014/main" id="{2471EBD3-7C6E-4457-992A-C7EB88F15E4F}"/>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30D78BF9-50E5-4262-8317-4CF77A7BA7B4}"/>
              </a:ext>
            </a:extLst>
          </p:cNvPr>
          <p:cNvSpPr>
            <a:spLocks noGrp="1"/>
          </p:cNvSpPr>
          <p:nvPr>
            <p:ph type="sldNum" sz="quarter" idx="12"/>
          </p:nvPr>
        </p:nvSpPr>
        <p:spPr/>
        <p:txBody>
          <a:bodyPr/>
          <a:lstStyle>
            <a:lvl1pPr>
              <a:defRPr/>
            </a:lvl1pPr>
          </a:lstStyle>
          <a:p>
            <a:pPr>
              <a:defRPr/>
            </a:pPr>
            <a:fld id="{52212C74-BDAB-4899-83B1-B8BC45F41A62}" type="slidenum">
              <a:rPr lang="en-US" altLang="en-US"/>
              <a:pPr>
                <a:defRPr/>
              </a:pPr>
              <a:t>‹#›</a:t>
            </a:fld>
            <a:endParaRPr lang="en-US" altLang="en-US" dirty="0"/>
          </a:p>
        </p:txBody>
      </p:sp>
    </p:spTree>
    <p:extLst>
      <p:ext uri="{BB962C8B-B14F-4D97-AF65-F5344CB8AC3E}">
        <p14:creationId xmlns:p14="http://schemas.microsoft.com/office/powerpoint/2010/main" val="37537625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3">
            <a:extLst>
              <a:ext uri="{FF2B5EF4-FFF2-40B4-BE49-F238E27FC236}">
                <a16:creationId xmlns:a16="http://schemas.microsoft.com/office/drawing/2014/main" id="{8AC45043-7262-4A0F-82DB-E7A7697F217B}"/>
              </a:ext>
            </a:extLst>
          </p:cNvPr>
          <p:cNvSpPr>
            <a:spLocks noGrp="1"/>
          </p:cNvSpPr>
          <p:nvPr>
            <p:ph type="dt" sz="half" idx="10"/>
          </p:nvPr>
        </p:nvSpPr>
        <p:spPr/>
        <p:txBody>
          <a:bodyPr/>
          <a:lstStyle>
            <a:lvl1pPr>
              <a:defRPr/>
            </a:lvl1pPr>
          </a:lstStyle>
          <a:p>
            <a:pPr>
              <a:defRPr/>
            </a:pPr>
            <a:fld id="{31DDB70E-532C-42B3-AE58-204891BE47F4}" type="datetime1">
              <a:rPr lang="en-US"/>
              <a:pPr>
                <a:defRPr/>
              </a:pPr>
              <a:t>9/4/2019</a:t>
            </a:fld>
            <a:endParaRPr lang="en-US" dirty="0"/>
          </a:p>
        </p:txBody>
      </p:sp>
      <p:sp>
        <p:nvSpPr>
          <p:cNvPr id="8" name="Footer Placeholder 4">
            <a:extLst>
              <a:ext uri="{FF2B5EF4-FFF2-40B4-BE49-F238E27FC236}">
                <a16:creationId xmlns:a16="http://schemas.microsoft.com/office/drawing/2014/main" id="{ECEDBC51-B098-41A6-9293-013C5BC1BC07}"/>
              </a:ext>
            </a:extLst>
          </p:cNvPr>
          <p:cNvSpPr>
            <a:spLocks noGrp="1"/>
          </p:cNvSpPr>
          <p:nvPr>
            <p:ph type="ftr" sz="quarter" idx="11"/>
          </p:nvPr>
        </p:nvSpPr>
        <p:spPr/>
        <p:txBody>
          <a:bodyPr/>
          <a:lstStyle>
            <a:lvl1pPr>
              <a:defRPr/>
            </a:lvl1pPr>
          </a:lstStyle>
          <a:p>
            <a:pPr>
              <a:defRPr/>
            </a:pPr>
            <a:endParaRPr lang="en-US"/>
          </a:p>
        </p:txBody>
      </p:sp>
      <p:sp>
        <p:nvSpPr>
          <p:cNvPr id="9" name="Slide Number Placeholder 5">
            <a:extLst>
              <a:ext uri="{FF2B5EF4-FFF2-40B4-BE49-F238E27FC236}">
                <a16:creationId xmlns:a16="http://schemas.microsoft.com/office/drawing/2014/main" id="{874919C0-4222-4896-9403-5440DA5436D7}"/>
              </a:ext>
            </a:extLst>
          </p:cNvPr>
          <p:cNvSpPr>
            <a:spLocks noGrp="1"/>
          </p:cNvSpPr>
          <p:nvPr>
            <p:ph type="sldNum" sz="quarter" idx="12"/>
          </p:nvPr>
        </p:nvSpPr>
        <p:spPr/>
        <p:txBody>
          <a:bodyPr/>
          <a:lstStyle>
            <a:lvl1pPr>
              <a:defRPr/>
            </a:lvl1pPr>
          </a:lstStyle>
          <a:p>
            <a:pPr>
              <a:defRPr/>
            </a:pPr>
            <a:fld id="{451734B2-746A-4391-8C2F-B3B5E293F657}" type="slidenum">
              <a:rPr lang="en-US" altLang="en-US"/>
              <a:pPr>
                <a:defRPr/>
              </a:pPr>
              <a:t>‹#›</a:t>
            </a:fld>
            <a:endParaRPr lang="en-US" altLang="en-US" dirty="0"/>
          </a:p>
        </p:txBody>
      </p:sp>
    </p:spTree>
    <p:extLst>
      <p:ext uri="{BB962C8B-B14F-4D97-AF65-F5344CB8AC3E}">
        <p14:creationId xmlns:p14="http://schemas.microsoft.com/office/powerpoint/2010/main" val="6413897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3">
            <a:extLst>
              <a:ext uri="{FF2B5EF4-FFF2-40B4-BE49-F238E27FC236}">
                <a16:creationId xmlns:a16="http://schemas.microsoft.com/office/drawing/2014/main" id="{16C30ADC-1F3E-4C37-8D6B-664A35F61DDD}"/>
              </a:ext>
            </a:extLst>
          </p:cNvPr>
          <p:cNvSpPr>
            <a:spLocks noGrp="1"/>
          </p:cNvSpPr>
          <p:nvPr>
            <p:ph type="dt" sz="half" idx="10"/>
          </p:nvPr>
        </p:nvSpPr>
        <p:spPr/>
        <p:txBody>
          <a:bodyPr/>
          <a:lstStyle>
            <a:lvl1pPr>
              <a:defRPr/>
            </a:lvl1pPr>
          </a:lstStyle>
          <a:p>
            <a:pPr>
              <a:defRPr/>
            </a:pPr>
            <a:fld id="{FBB3A02A-912D-4632-A2DE-C7EF7036B1BC}" type="datetime1">
              <a:rPr lang="en-US"/>
              <a:pPr>
                <a:defRPr/>
              </a:pPr>
              <a:t>9/4/2019</a:t>
            </a:fld>
            <a:endParaRPr lang="en-US" dirty="0"/>
          </a:p>
        </p:txBody>
      </p:sp>
      <p:sp>
        <p:nvSpPr>
          <p:cNvPr id="4" name="Footer Placeholder 4">
            <a:extLst>
              <a:ext uri="{FF2B5EF4-FFF2-40B4-BE49-F238E27FC236}">
                <a16:creationId xmlns:a16="http://schemas.microsoft.com/office/drawing/2014/main" id="{61284CCA-0A0F-4674-9AC0-7DA688E56CD6}"/>
              </a:ext>
            </a:extLst>
          </p:cNvPr>
          <p:cNvSpPr>
            <a:spLocks noGrp="1"/>
          </p:cNvSpPr>
          <p:nvPr>
            <p:ph type="ftr" sz="quarter" idx="11"/>
          </p:nvPr>
        </p:nvSpPr>
        <p:spPr/>
        <p:txBody>
          <a:bodyPr/>
          <a:lstStyle>
            <a:lvl1pPr>
              <a:defRPr/>
            </a:lvl1pPr>
          </a:lstStyle>
          <a:p>
            <a:pPr>
              <a:defRPr/>
            </a:pPr>
            <a:endParaRPr lang="en-US"/>
          </a:p>
        </p:txBody>
      </p:sp>
      <p:sp>
        <p:nvSpPr>
          <p:cNvPr id="5" name="Slide Number Placeholder 5">
            <a:extLst>
              <a:ext uri="{FF2B5EF4-FFF2-40B4-BE49-F238E27FC236}">
                <a16:creationId xmlns:a16="http://schemas.microsoft.com/office/drawing/2014/main" id="{1959D571-F4EB-47F1-8DF1-A2B3CE7C4EE0}"/>
              </a:ext>
            </a:extLst>
          </p:cNvPr>
          <p:cNvSpPr>
            <a:spLocks noGrp="1"/>
          </p:cNvSpPr>
          <p:nvPr>
            <p:ph type="sldNum" sz="quarter" idx="12"/>
          </p:nvPr>
        </p:nvSpPr>
        <p:spPr/>
        <p:txBody>
          <a:bodyPr/>
          <a:lstStyle>
            <a:lvl1pPr>
              <a:defRPr/>
            </a:lvl1pPr>
          </a:lstStyle>
          <a:p>
            <a:pPr>
              <a:defRPr/>
            </a:pPr>
            <a:fld id="{AA5AA0DA-E476-4DBA-AF14-8A0AAE566F96}" type="slidenum">
              <a:rPr lang="en-US" altLang="en-US"/>
              <a:pPr>
                <a:defRPr/>
              </a:pPr>
              <a:t>‹#›</a:t>
            </a:fld>
            <a:endParaRPr lang="en-US" altLang="en-US" dirty="0"/>
          </a:p>
        </p:txBody>
      </p:sp>
    </p:spTree>
    <p:extLst>
      <p:ext uri="{BB962C8B-B14F-4D97-AF65-F5344CB8AC3E}">
        <p14:creationId xmlns:p14="http://schemas.microsoft.com/office/powerpoint/2010/main" val="6907537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2471E85D-3448-463A-AA31-A0A06A33F128}"/>
              </a:ext>
            </a:extLst>
          </p:cNvPr>
          <p:cNvSpPr>
            <a:spLocks noGrp="1"/>
          </p:cNvSpPr>
          <p:nvPr>
            <p:ph type="dt" sz="half" idx="10"/>
          </p:nvPr>
        </p:nvSpPr>
        <p:spPr/>
        <p:txBody>
          <a:bodyPr/>
          <a:lstStyle>
            <a:lvl1pPr>
              <a:defRPr/>
            </a:lvl1pPr>
          </a:lstStyle>
          <a:p>
            <a:pPr>
              <a:defRPr/>
            </a:pPr>
            <a:fld id="{F1927DB7-2A22-4592-A529-4F77C079ACE5}" type="datetime1">
              <a:rPr lang="en-US"/>
              <a:pPr>
                <a:defRPr/>
              </a:pPr>
              <a:t>9/4/2019</a:t>
            </a:fld>
            <a:endParaRPr lang="en-US" dirty="0"/>
          </a:p>
        </p:txBody>
      </p:sp>
      <p:sp>
        <p:nvSpPr>
          <p:cNvPr id="3" name="Footer Placeholder 4">
            <a:extLst>
              <a:ext uri="{FF2B5EF4-FFF2-40B4-BE49-F238E27FC236}">
                <a16:creationId xmlns:a16="http://schemas.microsoft.com/office/drawing/2014/main" id="{C959DFD4-1140-4553-A915-C26A80CB0ED3}"/>
              </a:ext>
            </a:extLst>
          </p:cNvPr>
          <p:cNvSpPr>
            <a:spLocks noGrp="1"/>
          </p:cNvSpPr>
          <p:nvPr>
            <p:ph type="ftr" sz="quarter" idx="11"/>
          </p:nvPr>
        </p:nvSpPr>
        <p:spPr/>
        <p:txBody>
          <a:bodyPr/>
          <a:lstStyle>
            <a:lvl1pPr>
              <a:defRPr/>
            </a:lvl1pPr>
          </a:lstStyle>
          <a:p>
            <a:pPr>
              <a:defRPr/>
            </a:pPr>
            <a:endParaRPr lang="en-US"/>
          </a:p>
        </p:txBody>
      </p:sp>
      <p:sp>
        <p:nvSpPr>
          <p:cNvPr id="4" name="Slide Number Placeholder 5">
            <a:extLst>
              <a:ext uri="{FF2B5EF4-FFF2-40B4-BE49-F238E27FC236}">
                <a16:creationId xmlns:a16="http://schemas.microsoft.com/office/drawing/2014/main" id="{B31045DE-ED37-45F7-81EF-F323E44620DD}"/>
              </a:ext>
            </a:extLst>
          </p:cNvPr>
          <p:cNvSpPr>
            <a:spLocks noGrp="1"/>
          </p:cNvSpPr>
          <p:nvPr>
            <p:ph type="sldNum" sz="quarter" idx="12"/>
          </p:nvPr>
        </p:nvSpPr>
        <p:spPr/>
        <p:txBody>
          <a:bodyPr/>
          <a:lstStyle>
            <a:lvl1pPr>
              <a:defRPr/>
            </a:lvl1pPr>
          </a:lstStyle>
          <a:p>
            <a:pPr>
              <a:defRPr/>
            </a:pPr>
            <a:fld id="{AEE62416-EB6E-4930-B3CE-7F2C57931690}" type="slidenum">
              <a:rPr lang="en-US" altLang="en-US"/>
              <a:pPr>
                <a:defRPr/>
              </a:pPr>
              <a:t>‹#›</a:t>
            </a:fld>
            <a:endParaRPr lang="en-US" altLang="en-US" dirty="0"/>
          </a:p>
        </p:txBody>
      </p:sp>
    </p:spTree>
    <p:extLst>
      <p:ext uri="{BB962C8B-B14F-4D97-AF65-F5344CB8AC3E}">
        <p14:creationId xmlns:p14="http://schemas.microsoft.com/office/powerpoint/2010/main" val="33651174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a:extLst>
              <a:ext uri="{FF2B5EF4-FFF2-40B4-BE49-F238E27FC236}">
                <a16:creationId xmlns:a16="http://schemas.microsoft.com/office/drawing/2014/main" id="{D821B1FB-8EB9-42A0-A21A-45DAB7F59B96}"/>
              </a:ext>
            </a:extLst>
          </p:cNvPr>
          <p:cNvSpPr>
            <a:spLocks noGrp="1"/>
          </p:cNvSpPr>
          <p:nvPr>
            <p:ph type="dt" sz="half" idx="10"/>
          </p:nvPr>
        </p:nvSpPr>
        <p:spPr/>
        <p:txBody>
          <a:bodyPr/>
          <a:lstStyle>
            <a:lvl1pPr>
              <a:defRPr/>
            </a:lvl1pPr>
          </a:lstStyle>
          <a:p>
            <a:pPr>
              <a:defRPr/>
            </a:pPr>
            <a:fld id="{47225B63-572B-4C87-B459-3FDE860F3A59}" type="datetime1">
              <a:rPr lang="en-US"/>
              <a:pPr>
                <a:defRPr/>
              </a:pPr>
              <a:t>9/4/2019</a:t>
            </a:fld>
            <a:endParaRPr lang="en-US" dirty="0"/>
          </a:p>
        </p:txBody>
      </p:sp>
      <p:sp>
        <p:nvSpPr>
          <p:cNvPr id="6" name="Footer Placeholder 4">
            <a:extLst>
              <a:ext uri="{FF2B5EF4-FFF2-40B4-BE49-F238E27FC236}">
                <a16:creationId xmlns:a16="http://schemas.microsoft.com/office/drawing/2014/main" id="{0FDC8428-34A6-4817-A0E3-32B4423F0A20}"/>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702CE1AC-97A0-4803-998F-2E5214FDACA2}"/>
              </a:ext>
            </a:extLst>
          </p:cNvPr>
          <p:cNvSpPr>
            <a:spLocks noGrp="1"/>
          </p:cNvSpPr>
          <p:nvPr>
            <p:ph type="sldNum" sz="quarter" idx="12"/>
          </p:nvPr>
        </p:nvSpPr>
        <p:spPr/>
        <p:txBody>
          <a:bodyPr/>
          <a:lstStyle>
            <a:lvl1pPr>
              <a:defRPr/>
            </a:lvl1pPr>
          </a:lstStyle>
          <a:p>
            <a:pPr>
              <a:defRPr/>
            </a:pPr>
            <a:fld id="{2ABFAB61-E147-482B-A951-2D5E7B8C3541}" type="slidenum">
              <a:rPr lang="en-US" altLang="en-US"/>
              <a:pPr>
                <a:defRPr/>
              </a:pPr>
              <a:t>‹#›</a:t>
            </a:fld>
            <a:endParaRPr lang="en-US" altLang="en-US" dirty="0"/>
          </a:p>
        </p:txBody>
      </p:sp>
    </p:spTree>
    <p:extLst>
      <p:ext uri="{BB962C8B-B14F-4D97-AF65-F5344CB8AC3E}">
        <p14:creationId xmlns:p14="http://schemas.microsoft.com/office/powerpoint/2010/main" val="14030595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a:extLst>
              <a:ext uri="{FF2B5EF4-FFF2-40B4-BE49-F238E27FC236}">
                <a16:creationId xmlns:a16="http://schemas.microsoft.com/office/drawing/2014/main" id="{4E302809-F3A6-4ACF-BAF0-ABFEFB238A6F}"/>
              </a:ext>
            </a:extLst>
          </p:cNvPr>
          <p:cNvSpPr>
            <a:spLocks noGrp="1"/>
          </p:cNvSpPr>
          <p:nvPr>
            <p:ph type="dt" sz="half" idx="10"/>
          </p:nvPr>
        </p:nvSpPr>
        <p:spPr/>
        <p:txBody>
          <a:bodyPr/>
          <a:lstStyle>
            <a:lvl1pPr>
              <a:defRPr/>
            </a:lvl1pPr>
          </a:lstStyle>
          <a:p>
            <a:pPr>
              <a:defRPr/>
            </a:pPr>
            <a:fld id="{2E5522FC-838C-487F-A3E0-75DEE776C912}" type="datetime1">
              <a:rPr lang="en-US"/>
              <a:pPr>
                <a:defRPr/>
              </a:pPr>
              <a:t>9/4/2019</a:t>
            </a:fld>
            <a:endParaRPr lang="en-US" dirty="0"/>
          </a:p>
        </p:txBody>
      </p:sp>
      <p:sp>
        <p:nvSpPr>
          <p:cNvPr id="6" name="Footer Placeholder 4">
            <a:extLst>
              <a:ext uri="{FF2B5EF4-FFF2-40B4-BE49-F238E27FC236}">
                <a16:creationId xmlns:a16="http://schemas.microsoft.com/office/drawing/2014/main" id="{335AF917-45C8-48C2-9F34-1C467465479A}"/>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B8E5CD2A-E945-4824-B8CD-9FEF971B23A5}"/>
              </a:ext>
            </a:extLst>
          </p:cNvPr>
          <p:cNvSpPr>
            <a:spLocks noGrp="1"/>
          </p:cNvSpPr>
          <p:nvPr>
            <p:ph type="sldNum" sz="quarter" idx="12"/>
          </p:nvPr>
        </p:nvSpPr>
        <p:spPr/>
        <p:txBody>
          <a:bodyPr/>
          <a:lstStyle>
            <a:lvl1pPr>
              <a:defRPr/>
            </a:lvl1pPr>
          </a:lstStyle>
          <a:p>
            <a:pPr>
              <a:defRPr/>
            </a:pPr>
            <a:fld id="{C0DD342D-76C8-456B-8365-A27406E26DAF}" type="slidenum">
              <a:rPr lang="en-US" altLang="en-US"/>
              <a:pPr>
                <a:defRPr/>
              </a:pPr>
              <a:t>‹#›</a:t>
            </a:fld>
            <a:endParaRPr lang="en-US" altLang="en-US" dirty="0"/>
          </a:p>
        </p:txBody>
      </p:sp>
    </p:spTree>
    <p:extLst>
      <p:ext uri="{BB962C8B-B14F-4D97-AF65-F5344CB8AC3E}">
        <p14:creationId xmlns:p14="http://schemas.microsoft.com/office/powerpoint/2010/main" val="42092932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527578D8-7CBB-4373-B6AD-C9EECBCDE89E}"/>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sr-Latn-RS"/>
              <a:t>Click to edit Master title style</a:t>
            </a:r>
            <a:endParaRPr lang="en-US" altLang="sr-Latn-RS"/>
          </a:p>
        </p:txBody>
      </p:sp>
      <p:sp>
        <p:nvSpPr>
          <p:cNvPr id="1027" name="Text Placeholder 2">
            <a:extLst>
              <a:ext uri="{FF2B5EF4-FFF2-40B4-BE49-F238E27FC236}">
                <a16:creationId xmlns:a16="http://schemas.microsoft.com/office/drawing/2014/main" id="{0F9718D5-3DAF-4E1C-B8D9-AB90675923FF}"/>
              </a:ext>
            </a:extLst>
          </p:cNvPr>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sr-Latn-RS"/>
              <a:t>Click to edit Master text styles</a:t>
            </a:r>
          </a:p>
          <a:p>
            <a:pPr lvl="1"/>
            <a:r>
              <a:rPr lang="en-GB" altLang="sr-Latn-RS"/>
              <a:t>Second level</a:t>
            </a:r>
          </a:p>
          <a:p>
            <a:pPr lvl="2"/>
            <a:r>
              <a:rPr lang="en-GB" altLang="sr-Latn-RS"/>
              <a:t>Third level</a:t>
            </a:r>
          </a:p>
          <a:p>
            <a:pPr lvl="3"/>
            <a:r>
              <a:rPr lang="en-GB" altLang="sr-Latn-RS"/>
              <a:t>Fourth level</a:t>
            </a:r>
          </a:p>
          <a:p>
            <a:pPr lvl="4"/>
            <a:r>
              <a:rPr lang="en-GB" altLang="sr-Latn-RS"/>
              <a:t>Fifth level</a:t>
            </a:r>
            <a:endParaRPr lang="en-US" altLang="sr-Latn-RS"/>
          </a:p>
        </p:txBody>
      </p:sp>
      <p:sp>
        <p:nvSpPr>
          <p:cNvPr id="4" name="Date Placeholder 3">
            <a:extLst>
              <a:ext uri="{FF2B5EF4-FFF2-40B4-BE49-F238E27FC236}">
                <a16:creationId xmlns:a16="http://schemas.microsoft.com/office/drawing/2014/main" id="{EBD89A4F-D8A8-463A-BED8-2EB665539FD0}"/>
              </a:ext>
            </a:extLst>
          </p:cNvPr>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898989"/>
                </a:solidFill>
                <a:latin typeface="Calibri" pitchFamily="34" charset="0"/>
                <a:ea typeface="ＭＳ Ｐゴシック" panose="020B0600070205080204" pitchFamily="34" charset="-128"/>
                <a:cs typeface="Arial" pitchFamily="34" charset="0"/>
              </a:defRPr>
            </a:lvl1pPr>
          </a:lstStyle>
          <a:p>
            <a:pPr>
              <a:defRPr/>
            </a:pPr>
            <a:fld id="{0DDD3E7A-3585-41FD-B792-934ACD2103CC}" type="datetime1">
              <a:rPr lang="en-US"/>
              <a:pPr>
                <a:defRPr/>
              </a:pPr>
              <a:t>9/4/2019</a:t>
            </a:fld>
            <a:endParaRPr lang="en-US" dirty="0"/>
          </a:p>
        </p:txBody>
      </p:sp>
      <p:sp>
        <p:nvSpPr>
          <p:cNvPr id="5" name="Footer Placeholder 4">
            <a:extLst>
              <a:ext uri="{FF2B5EF4-FFF2-40B4-BE49-F238E27FC236}">
                <a16:creationId xmlns:a16="http://schemas.microsoft.com/office/drawing/2014/main" id="{A0501D7B-30F5-4633-A8F7-1BB4739002E5}"/>
              </a:ext>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a:extLst>
              <a:ext uri="{FF2B5EF4-FFF2-40B4-BE49-F238E27FC236}">
                <a16:creationId xmlns:a16="http://schemas.microsoft.com/office/drawing/2014/main" id="{A8731F56-39C8-4587-A718-6F8FC1D74EC9}"/>
              </a:ext>
            </a:extLst>
          </p:cNvPr>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anose="020F0502020204030204" pitchFamily="34" charset="0"/>
                <a:cs typeface="Arial" panose="020B0604020202020204" pitchFamily="34" charset="0"/>
              </a:defRPr>
            </a:lvl1pPr>
          </a:lstStyle>
          <a:p>
            <a:pPr>
              <a:defRPr/>
            </a:pPr>
            <a:fld id="{79875673-4E5A-46A3-8448-C2EAACB44550}" type="slidenum">
              <a:rPr lang="en-US" altLang="en-US"/>
              <a:pPr>
                <a:defRPr/>
              </a:pPr>
              <a:t>‹#›</a:t>
            </a:fld>
            <a:endParaRPr lang="en-US"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MS PGothic" pitchFamily="34" charset="-128"/>
          <a:cs typeface="ＭＳ Ｐゴシック" charset="0"/>
        </a:defRPr>
      </a:lvl1pPr>
      <a:lvl2pPr algn="ctr" defTabSz="457200" rtl="0" eaLnBrk="0" fontAlgn="base" hangingPunct="0">
        <a:spcBef>
          <a:spcPct val="0"/>
        </a:spcBef>
        <a:spcAft>
          <a:spcPct val="0"/>
        </a:spcAft>
        <a:defRPr sz="4400">
          <a:solidFill>
            <a:schemeClr val="tx1"/>
          </a:solidFill>
          <a:latin typeface="Calibri" pitchFamily="34" charset="0"/>
          <a:ea typeface="MS PGothic" pitchFamily="34" charset="-128"/>
          <a:cs typeface="ＭＳ Ｐゴシック" charset="0"/>
        </a:defRPr>
      </a:lvl2pPr>
      <a:lvl3pPr algn="ctr" defTabSz="457200" rtl="0" eaLnBrk="0" fontAlgn="base" hangingPunct="0">
        <a:spcBef>
          <a:spcPct val="0"/>
        </a:spcBef>
        <a:spcAft>
          <a:spcPct val="0"/>
        </a:spcAft>
        <a:defRPr sz="4400">
          <a:solidFill>
            <a:schemeClr val="tx1"/>
          </a:solidFill>
          <a:latin typeface="Calibri" pitchFamily="34" charset="0"/>
          <a:ea typeface="MS PGothic" pitchFamily="34" charset="-128"/>
          <a:cs typeface="ＭＳ Ｐゴシック" charset="0"/>
        </a:defRPr>
      </a:lvl3pPr>
      <a:lvl4pPr algn="ctr" defTabSz="457200" rtl="0" eaLnBrk="0" fontAlgn="base" hangingPunct="0">
        <a:spcBef>
          <a:spcPct val="0"/>
        </a:spcBef>
        <a:spcAft>
          <a:spcPct val="0"/>
        </a:spcAft>
        <a:defRPr sz="4400">
          <a:solidFill>
            <a:schemeClr val="tx1"/>
          </a:solidFill>
          <a:latin typeface="Calibri" pitchFamily="34" charset="0"/>
          <a:ea typeface="MS PGothic" pitchFamily="34" charset="-128"/>
          <a:cs typeface="ＭＳ Ｐゴシック" charset="0"/>
        </a:defRPr>
      </a:lvl4pPr>
      <a:lvl5pPr algn="ctr" defTabSz="457200" rtl="0" eaLnBrk="0" fontAlgn="base" hangingPunct="0">
        <a:spcBef>
          <a:spcPct val="0"/>
        </a:spcBef>
        <a:spcAft>
          <a:spcPct val="0"/>
        </a:spcAft>
        <a:defRPr sz="4400">
          <a:solidFill>
            <a:schemeClr val="tx1"/>
          </a:solidFill>
          <a:latin typeface="Calibri" pitchFamily="34" charset="0"/>
          <a:ea typeface="MS PGothic" pitchFamily="34" charset="-128"/>
          <a:cs typeface="ＭＳ Ｐゴシック"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S PGothic" pitchFamily="34" charset="-128"/>
          <a:cs typeface="ＭＳ Ｐゴシック" charset="0"/>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S PGothic" pitchFamily="34" charset="-128"/>
          <a:cs typeface="ＭＳ Ｐゴシック" pitchFamily="34" charset="-128"/>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S PGothic" pitchFamily="34" charset="-128"/>
          <a:cs typeface="ＭＳ Ｐゴシック" pitchFamily="34" charset="-128"/>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ＭＳ Ｐゴシック" pitchFamily="34" charset="-128"/>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ＭＳ Ｐゴシック" pitchFamily="34" charset="-128"/>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mailto:cfo@fba.co.atls"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4.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3.xml"/><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75.xml"/><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a:extLst>
              <a:ext uri="{FF2B5EF4-FFF2-40B4-BE49-F238E27FC236}">
                <a16:creationId xmlns:a16="http://schemas.microsoft.com/office/drawing/2014/main" id="{D40A5B1E-0979-4FCC-8BCF-F2BF1F1A73ED}"/>
              </a:ext>
            </a:extLst>
          </p:cNvPr>
          <p:cNvSpPr>
            <a:spLocks noGrp="1"/>
          </p:cNvSpPr>
          <p:nvPr>
            <p:ph type="ctrTitle"/>
          </p:nvPr>
        </p:nvSpPr>
        <p:spPr/>
        <p:txBody>
          <a:bodyPr/>
          <a:lstStyle/>
          <a:p>
            <a:pPr eaLnBrk="1" hangingPunct="1"/>
            <a:r>
              <a:rPr lang="en-US" altLang="sr-Latn-RS"/>
              <a:t>Advanced Cybercrime Training for Judges and Prosecutors</a:t>
            </a:r>
          </a:p>
        </p:txBody>
      </p:sp>
      <p:sp>
        <p:nvSpPr>
          <p:cNvPr id="3075" name="Subtitle 2">
            <a:extLst>
              <a:ext uri="{FF2B5EF4-FFF2-40B4-BE49-F238E27FC236}">
                <a16:creationId xmlns:a16="http://schemas.microsoft.com/office/drawing/2014/main" id="{60DE146B-DAC8-4937-9F74-B2621E4C155C}"/>
              </a:ext>
            </a:extLst>
          </p:cNvPr>
          <p:cNvSpPr>
            <a:spLocks noGrp="1"/>
          </p:cNvSpPr>
          <p:nvPr>
            <p:ph type="subTitle" idx="1"/>
          </p:nvPr>
        </p:nvSpPr>
        <p:spPr/>
        <p:txBody>
          <a:bodyPr/>
          <a:lstStyle/>
          <a:p>
            <a:pPr eaLnBrk="1" hangingPunct="1"/>
            <a:r>
              <a:rPr lang="en-US" altLang="sr-Latn-RS" dirty="0">
                <a:solidFill>
                  <a:srgbClr val="898989"/>
                </a:solidFill>
              </a:rPr>
              <a:t>Sessions 2.3.4</a:t>
            </a:r>
          </a:p>
          <a:p>
            <a:pPr eaLnBrk="1" hangingPunct="1"/>
            <a:r>
              <a:rPr lang="en-US" altLang="sr-Latn-RS" dirty="0">
                <a:solidFill>
                  <a:srgbClr val="898989"/>
                </a:solidFill>
              </a:rPr>
              <a:t>Hearing Applications and Drafting Orders</a:t>
            </a:r>
          </a:p>
        </p:txBody>
      </p:sp>
      <p:pic>
        <p:nvPicPr>
          <p:cNvPr id="3076" name="Picture 4">
            <a:extLst>
              <a:ext uri="{FF2B5EF4-FFF2-40B4-BE49-F238E27FC236}">
                <a16:creationId xmlns:a16="http://schemas.microsoft.com/office/drawing/2014/main" id="{3E3CAD3E-063C-4FE2-BB8A-659526BAF31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05063" y="400050"/>
            <a:ext cx="4332287" cy="862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077" name="Slide Number Placeholder 1">
            <a:extLst>
              <a:ext uri="{FF2B5EF4-FFF2-40B4-BE49-F238E27FC236}">
                <a16:creationId xmlns:a16="http://schemas.microsoft.com/office/drawing/2014/main" id="{2242A452-299C-4A03-B1EB-CDFD50AB93A8}"/>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fr-FR" sz="1200">
                <a:solidFill>
                  <a:srgbClr val="898989"/>
                </a:solidFill>
              </a:rPr>
              <a:t>!</a:t>
            </a:r>
            <a:fld id="{67B2DDAE-72FF-490D-BA26-01F339E2BADA}" type="slidenum">
              <a:rPr lang="en-US" altLang="fr-FR" sz="1200" smtClean="0">
                <a:solidFill>
                  <a:srgbClr val="898989"/>
                </a:solidFill>
              </a:rPr>
              <a:pPr>
                <a:spcBef>
                  <a:spcPct val="0"/>
                </a:spcBef>
                <a:buFontTx/>
                <a:buNone/>
              </a:pPr>
              <a:t>1</a:t>
            </a:fld>
            <a:endParaRPr lang="en-US" altLang="fr-FR" sz="1200">
              <a:solidFill>
                <a:srgbClr val="898989"/>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5" descr="Image result for lawyer clipart">
            <a:extLst>
              <a:ext uri="{FF2B5EF4-FFF2-40B4-BE49-F238E27FC236}">
                <a16:creationId xmlns:a16="http://schemas.microsoft.com/office/drawing/2014/main" id="{547001AF-EC9E-44A1-B981-B2F63F0E65A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84913" y="0"/>
            <a:ext cx="3136900" cy="172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7" name="Rectangle 3">
            <a:extLst>
              <a:ext uri="{FF2B5EF4-FFF2-40B4-BE49-F238E27FC236}">
                <a16:creationId xmlns:a16="http://schemas.microsoft.com/office/drawing/2014/main" id="{63D14460-2B88-4E39-A3F6-E479FA72BD7C}"/>
              </a:ext>
            </a:extLst>
          </p:cNvPr>
          <p:cNvSpPr txBox="1">
            <a:spLocks/>
          </p:cNvSpPr>
          <p:nvPr/>
        </p:nvSpPr>
        <p:spPr bwMode="auto">
          <a:xfrm>
            <a:off x="350838" y="1724025"/>
            <a:ext cx="7966075"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GB" altLang="sr-Latn-RS" sz="2800"/>
              <a:t>The person making request or application should have opportunity to be heard fully</a:t>
            </a:r>
            <a:endParaRPr lang="en-GB" altLang="sr-Latn-RS" sz="2800" b="1">
              <a:solidFill>
                <a:srgbClr val="FF0000"/>
              </a:solidFill>
            </a:endParaRPr>
          </a:p>
          <a:p>
            <a:pPr algn="just" eaLnBrk="1" hangingPunct="1"/>
            <a:endParaRPr lang="en-GB" altLang="sr-Latn-RS" sz="2800"/>
          </a:p>
          <a:p>
            <a:pPr algn="just" eaLnBrk="1" hangingPunct="1"/>
            <a:r>
              <a:rPr lang="en-GB" altLang="sr-Latn-RS" sz="2800"/>
              <a:t>Presentation of application: </a:t>
            </a:r>
          </a:p>
          <a:p>
            <a:pPr lvl="1" algn="just" eaLnBrk="1" hangingPunct="1"/>
            <a:r>
              <a:rPr lang="en-GB" altLang="sr-Latn-RS"/>
              <a:t>Specify </a:t>
            </a:r>
            <a:r>
              <a:rPr lang="en-GB" altLang="sr-Latn-RS" b="1">
                <a:solidFill>
                  <a:srgbClr val="FF0000"/>
                </a:solidFill>
              </a:rPr>
              <a:t>title</a:t>
            </a:r>
            <a:r>
              <a:rPr lang="en-GB" altLang="sr-Latn-RS">
                <a:solidFill>
                  <a:srgbClr val="FF0000"/>
                </a:solidFill>
              </a:rPr>
              <a:t> </a:t>
            </a:r>
            <a:r>
              <a:rPr lang="en-GB" altLang="sr-Latn-RS"/>
              <a:t>&amp; </a:t>
            </a:r>
            <a:r>
              <a:rPr lang="en-GB" altLang="sr-Latn-RS" b="1">
                <a:solidFill>
                  <a:srgbClr val="FF0000"/>
                </a:solidFill>
              </a:rPr>
              <a:t>agency</a:t>
            </a:r>
            <a:r>
              <a:rPr lang="en-GB" altLang="sr-Latn-RS">
                <a:solidFill>
                  <a:srgbClr val="FF0000"/>
                </a:solidFill>
              </a:rPr>
              <a:t> </a:t>
            </a:r>
            <a:r>
              <a:rPr lang="en-GB" altLang="sr-Latn-RS"/>
              <a:t>of applicant</a:t>
            </a:r>
          </a:p>
          <a:p>
            <a:pPr lvl="1" algn="just" eaLnBrk="1" hangingPunct="1"/>
            <a:r>
              <a:rPr lang="en-GB" altLang="sr-Latn-RS"/>
              <a:t>Identify </a:t>
            </a:r>
            <a:r>
              <a:rPr lang="en-GB" altLang="sr-Latn-RS" b="1">
                <a:solidFill>
                  <a:srgbClr val="FF0000"/>
                </a:solidFill>
              </a:rPr>
              <a:t>procedural power </a:t>
            </a:r>
            <a:r>
              <a:rPr lang="en-GB" altLang="sr-Latn-RS"/>
              <a:t>being applied for</a:t>
            </a:r>
          </a:p>
          <a:p>
            <a:pPr lvl="1" algn="just" eaLnBrk="1" hangingPunct="1"/>
            <a:r>
              <a:rPr lang="en-GB" altLang="sr-Latn-RS"/>
              <a:t>Provide summary of relevant </a:t>
            </a:r>
            <a:r>
              <a:rPr lang="en-GB" altLang="sr-Latn-RS" b="1">
                <a:solidFill>
                  <a:srgbClr val="FF0000"/>
                </a:solidFill>
              </a:rPr>
              <a:t>facts</a:t>
            </a:r>
          </a:p>
          <a:p>
            <a:pPr lvl="1" algn="just" eaLnBrk="1" hangingPunct="1"/>
            <a:r>
              <a:rPr lang="en-GB" altLang="sr-Latn-RS"/>
              <a:t>Identify relevant </a:t>
            </a:r>
            <a:r>
              <a:rPr lang="en-GB" altLang="sr-Latn-RS" b="1">
                <a:solidFill>
                  <a:srgbClr val="FF0000"/>
                </a:solidFill>
              </a:rPr>
              <a:t>laws</a:t>
            </a:r>
          </a:p>
          <a:p>
            <a:pPr lvl="1" algn="just" eaLnBrk="1" hangingPunct="1"/>
            <a:r>
              <a:rPr lang="en-GB" altLang="sr-Latn-RS"/>
              <a:t>Explain </a:t>
            </a:r>
            <a:r>
              <a:rPr lang="en-GB" altLang="sr-Latn-RS" b="1">
                <a:solidFill>
                  <a:srgbClr val="FF0000"/>
                </a:solidFill>
              </a:rPr>
              <a:t>grounds </a:t>
            </a:r>
            <a:r>
              <a:rPr lang="en-GB" altLang="sr-Latn-RS"/>
              <a:t>for applying measures</a:t>
            </a:r>
          </a:p>
          <a:p>
            <a:pPr lvl="1" algn="just" eaLnBrk="1" hangingPunct="1"/>
            <a:r>
              <a:rPr lang="en-US" altLang="sr-Latn-RS"/>
              <a:t>E</a:t>
            </a:r>
            <a:r>
              <a:rPr lang="en-GB" altLang="sr-Latn-RS"/>
              <a:t>laborate </a:t>
            </a:r>
            <a:r>
              <a:rPr lang="en-GB" altLang="sr-Latn-RS" b="1">
                <a:solidFill>
                  <a:srgbClr val="FF0000"/>
                </a:solidFill>
              </a:rPr>
              <a:t>conditions &amp; safeguards</a:t>
            </a:r>
            <a:r>
              <a:rPr lang="en-GB" altLang="sr-Latn-RS"/>
              <a:t> in application</a:t>
            </a:r>
          </a:p>
        </p:txBody>
      </p:sp>
      <p:sp>
        <p:nvSpPr>
          <p:cNvPr id="21508" name="Title 2">
            <a:extLst>
              <a:ext uri="{FF2B5EF4-FFF2-40B4-BE49-F238E27FC236}">
                <a16:creationId xmlns:a16="http://schemas.microsoft.com/office/drawing/2014/main" id="{64FE6ADC-A59E-4496-9F5F-CC7E3B61F7A3}"/>
              </a:ext>
            </a:extLst>
          </p:cNvPr>
          <p:cNvSpPr>
            <a:spLocks noGrp="1"/>
          </p:cNvSpPr>
          <p:nvPr>
            <p:ph type="title"/>
          </p:nvPr>
        </p:nvSpPr>
        <p:spPr>
          <a:xfrm>
            <a:off x="457200" y="511175"/>
            <a:ext cx="8229600" cy="1143000"/>
          </a:xfrm>
        </p:spPr>
        <p:txBody>
          <a:bodyPr/>
          <a:lstStyle/>
          <a:p>
            <a:r>
              <a:rPr lang="en-US" altLang="en-US" b="1"/>
              <a:t>Presentation</a:t>
            </a:r>
          </a:p>
        </p:txBody>
      </p:sp>
      <p:sp>
        <p:nvSpPr>
          <p:cNvPr id="21509" name="Slide Number Placeholder 1">
            <a:extLst>
              <a:ext uri="{FF2B5EF4-FFF2-40B4-BE49-F238E27FC236}">
                <a16:creationId xmlns:a16="http://schemas.microsoft.com/office/drawing/2014/main" id="{EE89502C-8DFD-4BFD-8EE5-E30448E509D5}"/>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6A13A4F7-7316-4E57-8F1A-B60EF16BD7EC}" type="slidenum">
              <a:rPr lang="en-US" altLang="en-US" sz="1200" smtClean="0">
                <a:solidFill>
                  <a:srgbClr val="898989"/>
                </a:solidFill>
              </a:rPr>
              <a:pPr>
                <a:spcBef>
                  <a:spcPct val="0"/>
                </a:spcBef>
                <a:buFontTx/>
                <a:buNone/>
              </a:pPr>
              <a:t>10</a:t>
            </a:fld>
            <a:endParaRPr lang="en-US" altLang="en-US" sz="1200">
              <a:solidFill>
                <a:srgbClr val="898989"/>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3">
            <a:extLst>
              <a:ext uri="{FF2B5EF4-FFF2-40B4-BE49-F238E27FC236}">
                <a16:creationId xmlns:a16="http://schemas.microsoft.com/office/drawing/2014/main" id="{68C990CD-7E43-4D7D-8AA5-FA0E5906D9F5}"/>
              </a:ext>
            </a:extLst>
          </p:cNvPr>
          <p:cNvSpPr txBox="1">
            <a:spLocks/>
          </p:cNvSpPr>
          <p:nvPr/>
        </p:nvSpPr>
        <p:spPr bwMode="auto">
          <a:xfrm>
            <a:off x="350838" y="1724025"/>
            <a:ext cx="7966075"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endParaRPr lang="en-US" altLang="en-US"/>
          </a:p>
          <a:p>
            <a:pPr algn="just" eaLnBrk="1" hangingPunct="1"/>
            <a:r>
              <a:rPr lang="en-US" altLang="en-US"/>
              <a:t>Name: Carlo Rivas </a:t>
            </a:r>
          </a:p>
          <a:p>
            <a:pPr algn="just" eaLnBrk="1" hangingPunct="1"/>
            <a:endParaRPr lang="en-US" altLang="en-US"/>
          </a:p>
          <a:p>
            <a:pPr algn="just" eaLnBrk="1" hangingPunct="1"/>
            <a:r>
              <a:rPr lang="en-US" altLang="en-US"/>
              <a:t>Title: Inspector</a:t>
            </a:r>
          </a:p>
          <a:p>
            <a:pPr algn="just" eaLnBrk="1" hangingPunct="1"/>
            <a:endParaRPr lang="en-US" altLang="en-US"/>
          </a:p>
          <a:p>
            <a:pPr algn="just" eaLnBrk="1" hangingPunct="1"/>
            <a:r>
              <a:rPr lang="en-US" altLang="en-US"/>
              <a:t>Agency: Ostland Federal Police</a:t>
            </a:r>
            <a:endParaRPr lang="en-GB" altLang="sr-Latn-RS"/>
          </a:p>
        </p:txBody>
      </p:sp>
      <p:sp>
        <p:nvSpPr>
          <p:cNvPr id="23555" name="Title 2">
            <a:extLst>
              <a:ext uri="{FF2B5EF4-FFF2-40B4-BE49-F238E27FC236}">
                <a16:creationId xmlns:a16="http://schemas.microsoft.com/office/drawing/2014/main" id="{630DB340-3446-44E5-8634-EDA2D77C9C6B}"/>
              </a:ext>
            </a:extLst>
          </p:cNvPr>
          <p:cNvSpPr>
            <a:spLocks noGrp="1"/>
          </p:cNvSpPr>
          <p:nvPr>
            <p:ph type="title"/>
          </p:nvPr>
        </p:nvSpPr>
        <p:spPr>
          <a:xfrm>
            <a:off x="457200" y="511175"/>
            <a:ext cx="8229600" cy="1143000"/>
          </a:xfrm>
        </p:spPr>
        <p:txBody>
          <a:bodyPr/>
          <a:lstStyle/>
          <a:p>
            <a:r>
              <a:rPr lang="en-US" altLang="en-US" b="1"/>
              <a:t>Case Study: Identification of Applicant </a:t>
            </a:r>
          </a:p>
        </p:txBody>
      </p:sp>
      <p:sp>
        <p:nvSpPr>
          <p:cNvPr id="23556" name="Slide Number Placeholder 1">
            <a:extLst>
              <a:ext uri="{FF2B5EF4-FFF2-40B4-BE49-F238E27FC236}">
                <a16:creationId xmlns:a16="http://schemas.microsoft.com/office/drawing/2014/main" id="{D3A1DC1A-2982-4F39-92E0-27AF484391E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7C01C38E-CE5B-4B62-A133-F010D6761ABB}" type="slidenum">
              <a:rPr lang="en-US" altLang="en-US" sz="1200" smtClean="0">
                <a:solidFill>
                  <a:srgbClr val="898989"/>
                </a:solidFill>
              </a:rPr>
              <a:pPr>
                <a:spcBef>
                  <a:spcPct val="0"/>
                </a:spcBef>
                <a:buFontTx/>
                <a:buNone/>
              </a:pPr>
              <a:t>11</a:t>
            </a:fld>
            <a:endParaRPr lang="en-US" altLang="en-US" sz="1200">
              <a:solidFill>
                <a:srgbClr val="898989"/>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3">
            <a:extLst>
              <a:ext uri="{FF2B5EF4-FFF2-40B4-BE49-F238E27FC236}">
                <a16:creationId xmlns:a16="http://schemas.microsoft.com/office/drawing/2014/main" id="{4919B63E-24DB-4752-AF82-9E5835EC83B5}"/>
              </a:ext>
            </a:extLst>
          </p:cNvPr>
          <p:cNvSpPr txBox="1">
            <a:spLocks/>
          </p:cNvSpPr>
          <p:nvPr/>
        </p:nvSpPr>
        <p:spPr bwMode="auto">
          <a:xfrm>
            <a:off x="350838" y="1724025"/>
            <a:ext cx="7966075"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endParaRPr lang="en-US" altLang="en-US"/>
          </a:p>
          <a:p>
            <a:pPr algn="just" eaLnBrk="1" hangingPunct="1"/>
            <a:r>
              <a:rPr lang="en-US" altLang="en-US"/>
              <a:t>Power: Securing Computer Data</a:t>
            </a:r>
          </a:p>
          <a:p>
            <a:pPr algn="just" eaLnBrk="1" hangingPunct="1"/>
            <a:endParaRPr lang="en-US" altLang="en-US"/>
          </a:p>
          <a:p>
            <a:pPr algn="just" eaLnBrk="1" hangingPunct="1"/>
            <a:r>
              <a:rPr lang="en-US" altLang="en-US"/>
              <a:t>Law: Section [</a:t>
            </a:r>
            <a:r>
              <a:rPr lang="en-US" altLang="en-US" i="1"/>
              <a:t>Section No.</a:t>
            </a:r>
            <a:r>
              <a:rPr lang="en-US" altLang="en-US"/>
              <a:t>] of [</a:t>
            </a:r>
            <a:r>
              <a:rPr lang="en-US" altLang="en-US" i="1"/>
              <a:t>Name of Procedural Law</a:t>
            </a:r>
            <a:r>
              <a:rPr lang="en-US" altLang="en-US"/>
              <a:t>] for search and seizure of computer data. </a:t>
            </a:r>
          </a:p>
          <a:p>
            <a:pPr algn="just" eaLnBrk="1" hangingPunct="1"/>
            <a:endParaRPr lang="en-US" altLang="sr-Latn-RS"/>
          </a:p>
          <a:p>
            <a:pPr algn="just" eaLnBrk="1" hangingPunct="1"/>
            <a:endParaRPr lang="en-GB" altLang="sr-Latn-RS"/>
          </a:p>
        </p:txBody>
      </p:sp>
      <p:sp>
        <p:nvSpPr>
          <p:cNvPr id="25603" name="Title 2">
            <a:extLst>
              <a:ext uri="{FF2B5EF4-FFF2-40B4-BE49-F238E27FC236}">
                <a16:creationId xmlns:a16="http://schemas.microsoft.com/office/drawing/2014/main" id="{9D7AFC60-1DEE-421C-9207-230792605400}"/>
              </a:ext>
            </a:extLst>
          </p:cNvPr>
          <p:cNvSpPr>
            <a:spLocks noGrp="1"/>
          </p:cNvSpPr>
          <p:nvPr>
            <p:ph type="title"/>
          </p:nvPr>
        </p:nvSpPr>
        <p:spPr>
          <a:xfrm>
            <a:off x="457200" y="511175"/>
            <a:ext cx="8229600" cy="1143000"/>
          </a:xfrm>
        </p:spPr>
        <p:txBody>
          <a:bodyPr/>
          <a:lstStyle/>
          <a:p>
            <a:r>
              <a:rPr lang="en-US" altLang="en-US" b="1"/>
              <a:t>Case Study: Identification of Procedural Power</a:t>
            </a:r>
          </a:p>
        </p:txBody>
      </p:sp>
      <p:sp>
        <p:nvSpPr>
          <p:cNvPr id="25604" name="Slide Number Placeholder 1">
            <a:extLst>
              <a:ext uri="{FF2B5EF4-FFF2-40B4-BE49-F238E27FC236}">
                <a16:creationId xmlns:a16="http://schemas.microsoft.com/office/drawing/2014/main" id="{0816D7FF-8A4D-45A9-A972-0178C45859EA}"/>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4E54887B-3675-46BA-810B-4E3DFBEEAD3B}" type="slidenum">
              <a:rPr lang="en-US" altLang="en-US" sz="1200" smtClean="0">
                <a:solidFill>
                  <a:srgbClr val="898989"/>
                </a:solidFill>
              </a:rPr>
              <a:pPr>
                <a:spcBef>
                  <a:spcPct val="0"/>
                </a:spcBef>
                <a:buFontTx/>
                <a:buNone/>
              </a:pPr>
              <a:t>12</a:t>
            </a:fld>
            <a:endParaRPr lang="en-US" altLang="en-US" sz="1200">
              <a:solidFill>
                <a:srgbClr val="898989"/>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3">
            <a:extLst>
              <a:ext uri="{FF2B5EF4-FFF2-40B4-BE49-F238E27FC236}">
                <a16:creationId xmlns:a16="http://schemas.microsoft.com/office/drawing/2014/main" id="{4170DE8C-987D-408B-8B31-40FBBA40907A}"/>
              </a:ext>
            </a:extLst>
          </p:cNvPr>
          <p:cNvSpPr txBox="1">
            <a:spLocks/>
          </p:cNvSpPr>
          <p:nvPr/>
        </p:nvSpPr>
        <p:spPr bwMode="auto">
          <a:xfrm>
            <a:off x="350838" y="1724025"/>
            <a:ext cx="7966075"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defRPr/>
            </a:pPr>
            <a:r>
              <a:rPr lang="en-US" dirty="0"/>
              <a:t>Unknown cybercriminals prepared and dispatched an email dated Thursday, September 28, 2017 5:55 PM from email account &lt;</a:t>
            </a:r>
            <a:r>
              <a:rPr lang="en-US" dirty="0" err="1"/>
              <a:t>otos@ubp.co.nrl</a:t>
            </a:r>
            <a:r>
              <a:rPr lang="en-US" dirty="0"/>
              <a:t>&gt; to email account </a:t>
            </a:r>
            <a:r>
              <a:rPr lang="en-US" dirty="0" err="1">
                <a:hlinkClick r:id="rId3"/>
              </a:rPr>
              <a:t>cfo@fba.co.atls</a:t>
            </a:r>
            <a:endParaRPr lang="en-US" dirty="0"/>
          </a:p>
          <a:p>
            <a:pPr marL="0" indent="0" algn="ctr">
              <a:buFont typeface="Arial" panose="020B0604020202020204" pitchFamily="34" charset="0"/>
              <a:buNone/>
              <a:defRPr/>
            </a:pPr>
            <a:r>
              <a:rPr lang="en-US" altLang="sr-Latn-RS" dirty="0"/>
              <a:t>…</a:t>
            </a:r>
            <a:endParaRPr lang="en-GB" altLang="sr-Latn-RS" dirty="0"/>
          </a:p>
        </p:txBody>
      </p:sp>
      <p:sp>
        <p:nvSpPr>
          <p:cNvPr id="27651" name="Title 2">
            <a:extLst>
              <a:ext uri="{FF2B5EF4-FFF2-40B4-BE49-F238E27FC236}">
                <a16:creationId xmlns:a16="http://schemas.microsoft.com/office/drawing/2014/main" id="{E2AFE3E5-B655-4D75-AA55-BB45B7214970}"/>
              </a:ext>
            </a:extLst>
          </p:cNvPr>
          <p:cNvSpPr>
            <a:spLocks noGrp="1"/>
          </p:cNvSpPr>
          <p:nvPr>
            <p:ph type="title"/>
          </p:nvPr>
        </p:nvSpPr>
        <p:spPr>
          <a:xfrm>
            <a:off x="457200" y="511175"/>
            <a:ext cx="8229600" cy="1143000"/>
          </a:xfrm>
        </p:spPr>
        <p:txBody>
          <a:bodyPr/>
          <a:lstStyle/>
          <a:p>
            <a:r>
              <a:rPr lang="en-US" altLang="en-US" b="1"/>
              <a:t>Case Study: Summary of Facts</a:t>
            </a:r>
          </a:p>
        </p:txBody>
      </p:sp>
      <p:sp>
        <p:nvSpPr>
          <p:cNvPr id="27652" name="Slide Number Placeholder 1">
            <a:extLst>
              <a:ext uri="{FF2B5EF4-FFF2-40B4-BE49-F238E27FC236}">
                <a16:creationId xmlns:a16="http://schemas.microsoft.com/office/drawing/2014/main" id="{3310F679-3964-421C-959E-010BD809518A}"/>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423798AE-FB0B-4C27-AE6F-1DE047224974}" type="slidenum">
              <a:rPr lang="en-US" altLang="en-US" sz="1200" smtClean="0">
                <a:solidFill>
                  <a:srgbClr val="898989"/>
                </a:solidFill>
              </a:rPr>
              <a:pPr>
                <a:spcBef>
                  <a:spcPct val="0"/>
                </a:spcBef>
                <a:buFontTx/>
                <a:buNone/>
              </a:pPr>
              <a:t>13</a:t>
            </a:fld>
            <a:endParaRPr lang="en-US" altLang="en-US" sz="1200">
              <a:solidFill>
                <a:srgbClr val="898989"/>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descr="http://images.clipartpanda.com/application-clipart-application-under-review-little-men-reviewing-grunge-stamp-blue-white-background-32338289.jpg">
            <a:extLst>
              <a:ext uri="{FF2B5EF4-FFF2-40B4-BE49-F238E27FC236}">
                <a16:creationId xmlns:a16="http://schemas.microsoft.com/office/drawing/2014/main" id="{67D59A23-F3FF-4C84-A1E1-E6E43B51DD6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t="3532" b="9187"/>
          <a:stretch>
            <a:fillRect/>
          </a:stretch>
        </p:blipFill>
        <p:spPr bwMode="auto">
          <a:xfrm>
            <a:off x="6619875" y="5280025"/>
            <a:ext cx="2524125" cy="1804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699" name="Rectangle 2">
            <a:extLst>
              <a:ext uri="{FF2B5EF4-FFF2-40B4-BE49-F238E27FC236}">
                <a16:creationId xmlns:a16="http://schemas.microsoft.com/office/drawing/2014/main" id="{F3E3AB91-38BE-4D58-9ABD-1B1E5493AF16}"/>
              </a:ext>
            </a:extLst>
          </p:cNvPr>
          <p:cNvSpPr>
            <a:spLocks noGrp="1"/>
          </p:cNvSpPr>
          <p:nvPr>
            <p:ph type="title"/>
          </p:nvPr>
        </p:nvSpPr>
        <p:spPr>
          <a:xfrm>
            <a:off x="350838" y="317500"/>
            <a:ext cx="8229600" cy="1143000"/>
          </a:xfrm>
        </p:spPr>
        <p:txBody>
          <a:bodyPr/>
          <a:lstStyle/>
          <a:p>
            <a:pPr eaLnBrk="1" hangingPunct="1"/>
            <a:r>
              <a:rPr lang="en-GB" altLang="sr-Latn-RS" b="1"/>
              <a:t>Grounds</a:t>
            </a:r>
          </a:p>
        </p:txBody>
      </p:sp>
      <p:sp>
        <p:nvSpPr>
          <p:cNvPr id="29700" name="Rectangle 3">
            <a:extLst>
              <a:ext uri="{FF2B5EF4-FFF2-40B4-BE49-F238E27FC236}">
                <a16:creationId xmlns:a16="http://schemas.microsoft.com/office/drawing/2014/main" id="{88B245E0-B056-472D-B80A-C8A46ED4F808}"/>
              </a:ext>
            </a:extLst>
          </p:cNvPr>
          <p:cNvSpPr txBox="1">
            <a:spLocks/>
          </p:cNvSpPr>
          <p:nvPr/>
        </p:nvSpPr>
        <p:spPr bwMode="auto">
          <a:xfrm>
            <a:off x="350838" y="1301750"/>
            <a:ext cx="8396287"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endParaRPr lang="en-GB" altLang="sr-Latn-RS" sz="3100"/>
          </a:p>
        </p:txBody>
      </p:sp>
      <p:sp>
        <p:nvSpPr>
          <p:cNvPr id="2" name="TextBox 1">
            <a:extLst>
              <a:ext uri="{FF2B5EF4-FFF2-40B4-BE49-F238E27FC236}">
                <a16:creationId xmlns:a16="http://schemas.microsoft.com/office/drawing/2014/main" id="{7BF8F1CB-EED3-4E8A-A425-D510C5940E30}"/>
              </a:ext>
            </a:extLst>
          </p:cNvPr>
          <p:cNvSpPr txBox="1"/>
          <p:nvPr/>
        </p:nvSpPr>
        <p:spPr>
          <a:xfrm>
            <a:off x="350838" y="1460500"/>
            <a:ext cx="8229600" cy="3970338"/>
          </a:xfrm>
          <a:prstGeom prst="rect">
            <a:avLst/>
          </a:prstGeom>
          <a:noFill/>
        </p:spPr>
        <p:txBody>
          <a:bodyPr>
            <a:spAutoFit/>
          </a:bodyPr>
          <a:lstStyle/>
          <a:p>
            <a:pPr marL="457200" indent="-457200" algn="just">
              <a:buFont typeface="Arial" panose="020B0604020202020204" pitchFamily="34" charset="0"/>
              <a:buChar char="•"/>
              <a:defRPr/>
            </a:pPr>
            <a:r>
              <a:rPr lang="en-US" altLang="en-US" sz="2800" dirty="0">
                <a:latin typeface="+mj-lt"/>
              </a:rPr>
              <a:t>Article 15 requires that investigative measures be </a:t>
            </a:r>
            <a:r>
              <a:rPr lang="en-US" altLang="en-US" sz="2800" b="1" dirty="0">
                <a:solidFill>
                  <a:srgbClr val="FF0000"/>
                </a:solidFill>
                <a:latin typeface="+mj-lt"/>
              </a:rPr>
              <a:t>based upon grounds </a:t>
            </a:r>
            <a:r>
              <a:rPr lang="en-US" altLang="en-US" sz="2800" dirty="0">
                <a:latin typeface="+mj-lt"/>
              </a:rPr>
              <a:t>justifying application of such measures</a:t>
            </a:r>
          </a:p>
          <a:p>
            <a:pPr marL="457200" indent="-457200" algn="just">
              <a:buFont typeface="Arial" panose="020B0604020202020204" pitchFamily="34" charset="0"/>
              <a:buChar char="•"/>
              <a:defRPr/>
            </a:pPr>
            <a:r>
              <a:rPr lang="en-US" altLang="en-US" sz="2800" b="1" dirty="0">
                <a:solidFill>
                  <a:srgbClr val="FF0000"/>
                </a:solidFill>
                <a:latin typeface="+mj-lt"/>
              </a:rPr>
              <a:t>Explanatory Note</a:t>
            </a:r>
            <a:r>
              <a:rPr lang="en-US" altLang="en-US" sz="2800" dirty="0">
                <a:latin typeface="+mj-lt"/>
              </a:rPr>
              <a:t> to Budapest Convention: “the Convention requires specifically that such conditions and safeguards include… </a:t>
            </a:r>
            <a:r>
              <a:rPr lang="en-US" altLang="en-US" sz="2800" b="1" dirty="0">
                <a:solidFill>
                  <a:srgbClr val="FF0000"/>
                </a:solidFill>
                <a:latin typeface="+mj-lt"/>
              </a:rPr>
              <a:t>grounds justifying the application of power or procedure</a:t>
            </a:r>
            <a:r>
              <a:rPr lang="en-US" altLang="en-US" sz="2800" dirty="0">
                <a:latin typeface="+mj-lt"/>
              </a:rPr>
              <a:t>”</a:t>
            </a:r>
          </a:p>
          <a:p>
            <a:pPr marL="457200" indent="-457200" algn="just">
              <a:buFont typeface="Arial" panose="020B0604020202020204" pitchFamily="34" charset="0"/>
              <a:buChar char="•"/>
              <a:defRPr/>
            </a:pPr>
            <a:r>
              <a:rPr lang="en-US" altLang="en-US" sz="2800" dirty="0">
                <a:latin typeface="+mj-lt"/>
              </a:rPr>
              <a:t>Grounds should explain </a:t>
            </a:r>
            <a:r>
              <a:rPr lang="en-US" altLang="en-US" sz="2800" b="1" dirty="0">
                <a:solidFill>
                  <a:srgbClr val="FF0000"/>
                </a:solidFill>
                <a:latin typeface="+mj-lt"/>
              </a:rPr>
              <a:t>why the investigative measure is necessary</a:t>
            </a:r>
          </a:p>
        </p:txBody>
      </p:sp>
      <p:sp>
        <p:nvSpPr>
          <p:cNvPr id="29702" name="Slide Number Placeholder 2">
            <a:extLst>
              <a:ext uri="{FF2B5EF4-FFF2-40B4-BE49-F238E27FC236}">
                <a16:creationId xmlns:a16="http://schemas.microsoft.com/office/drawing/2014/main" id="{4902CAEF-DB46-4BA2-9AA2-EA9DDAC175B2}"/>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E6A0ECB4-1B42-413B-80C6-480C05945BD6}" type="slidenum">
              <a:rPr lang="en-US" altLang="en-US" sz="1200" smtClean="0">
                <a:solidFill>
                  <a:srgbClr val="898989"/>
                </a:solidFill>
              </a:rPr>
              <a:pPr>
                <a:spcBef>
                  <a:spcPct val="0"/>
                </a:spcBef>
                <a:buFontTx/>
                <a:buNone/>
              </a:pPr>
              <a:t>14</a:t>
            </a:fld>
            <a:endParaRPr lang="en-US" altLang="en-US" sz="1200">
              <a:solidFill>
                <a:srgbClr val="898989"/>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a:extLst>
              <a:ext uri="{FF2B5EF4-FFF2-40B4-BE49-F238E27FC236}">
                <a16:creationId xmlns:a16="http://schemas.microsoft.com/office/drawing/2014/main" id="{A84A21DD-5597-4AE7-9828-05CEB080F5FF}"/>
              </a:ext>
            </a:extLst>
          </p:cNvPr>
          <p:cNvSpPr>
            <a:spLocks noGrp="1"/>
          </p:cNvSpPr>
          <p:nvPr>
            <p:ph type="title"/>
          </p:nvPr>
        </p:nvSpPr>
        <p:spPr>
          <a:xfrm>
            <a:off x="457200" y="300038"/>
            <a:ext cx="8229600" cy="1143000"/>
          </a:xfrm>
        </p:spPr>
        <p:txBody>
          <a:bodyPr/>
          <a:lstStyle/>
          <a:p>
            <a:r>
              <a:rPr lang="en-US" altLang="en-US" b="1"/>
              <a:t>Seizure of Data from Ostland Branch</a:t>
            </a:r>
          </a:p>
        </p:txBody>
      </p:sp>
      <p:sp>
        <p:nvSpPr>
          <p:cNvPr id="80899" name="Content Placeholder 2">
            <a:extLst>
              <a:ext uri="{FF2B5EF4-FFF2-40B4-BE49-F238E27FC236}">
                <a16:creationId xmlns:a16="http://schemas.microsoft.com/office/drawing/2014/main" id="{2E9F4C7D-28D5-49E3-908D-D915B90F892C}"/>
              </a:ext>
            </a:extLst>
          </p:cNvPr>
          <p:cNvSpPr>
            <a:spLocks noGrp="1"/>
          </p:cNvSpPr>
          <p:nvPr>
            <p:ph idx="1"/>
          </p:nvPr>
        </p:nvSpPr>
        <p:spPr>
          <a:xfrm>
            <a:off x="457200" y="1636713"/>
            <a:ext cx="7913688" cy="4525962"/>
          </a:xfrm>
        </p:spPr>
        <p:txBody>
          <a:bodyPr/>
          <a:lstStyle/>
          <a:p>
            <a:pPr marL="0" indent="0" algn="just">
              <a:buFont typeface="Arial" panose="020B0604020202020204" pitchFamily="34" charset="0"/>
              <a:buNone/>
              <a:defRPr/>
            </a:pPr>
            <a:r>
              <a:rPr lang="en-US" altLang="en-US" sz="2650" b="1" dirty="0"/>
              <a:t>Some Grounds:</a:t>
            </a:r>
          </a:p>
          <a:p>
            <a:pPr algn="just">
              <a:buFont typeface="Arial" charset="0"/>
              <a:buChar char="•"/>
              <a:defRPr/>
            </a:pPr>
            <a:r>
              <a:rPr lang="en-US" altLang="en-US" sz="2650" dirty="0"/>
              <a:t>Mutual Legal Request Received from Atlantis</a:t>
            </a:r>
          </a:p>
          <a:p>
            <a:pPr algn="just">
              <a:buFont typeface="Arial" charset="0"/>
              <a:buChar char="•"/>
              <a:defRPr/>
            </a:pPr>
            <a:r>
              <a:rPr lang="en-US" altLang="en-US" sz="2650" dirty="0"/>
              <a:t>Serious offence committed (BEC)</a:t>
            </a:r>
          </a:p>
          <a:p>
            <a:pPr algn="just">
              <a:buFont typeface="Arial" charset="0"/>
              <a:buChar char="•"/>
              <a:defRPr/>
            </a:pPr>
            <a:r>
              <a:rPr lang="en-US" altLang="en-US" sz="2650" dirty="0"/>
              <a:t>Likelihood of offenders repeating offence</a:t>
            </a:r>
          </a:p>
          <a:p>
            <a:pPr algn="just">
              <a:buFont typeface="Arial" charset="0"/>
              <a:buChar char="•"/>
              <a:defRPr/>
            </a:pPr>
            <a:r>
              <a:rPr lang="en-US" altLang="en-US" sz="2650" dirty="0" err="1"/>
              <a:t>Ostland</a:t>
            </a:r>
            <a:r>
              <a:rPr lang="en-US" altLang="en-US" sz="2650" dirty="0"/>
              <a:t> branch has subscriber information in form of computer data that would enable identification of bank account holders</a:t>
            </a:r>
          </a:p>
          <a:p>
            <a:pPr algn="just">
              <a:buFont typeface="Arial" charset="0"/>
              <a:buChar char="•"/>
              <a:defRPr/>
            </a:pPr>
            <a:r>
              <a:rPr lang="en-US" altLang="en-US" sz="2650" dirty="0"/>
              <a:t>Rendering inaccessible access codes will prevent perpetrators from accessing proceeds of crime</a:t>
            </a:r>
          </a:p>
          <a:p>
            <a:pPr algn="just">
              <a:buFont typeface="Arial" charset="0"/>
              <a:buChar char="•"/>
              <a:defRPr/>
            </a:pPr>
            <a:r>
              <a:rPr lang="en-US" altLang="en-US" sz="2650" dirty="0" err="1"/>
              <a:t>Ostland</a:t>
            </a:r>
            <a:r>
              <a:rPr lang="en-US" altLang="en-US" sz="2650" dirty="0"/>
              <a:t> branch does not have capacity to produce data – thus seizure required </a:t>
            </a:r>
          </a:p>
        </p:txBody>
      </p:sp>
      <p:sp>
        <p:nvSpPr>
          <p:cNvPr id="31748" name="Slide Number Placeholder 3">
            <a:extLst>
              <a:ext uri="{FF2B5EF4-FFF2-40B4-BE49-F238E27FC236}">
                <a16:creationId xmlns:a16="http://schemas.microsoft.com/office/drawing/2014/main" id="{D09CB0CC-5CFF-4AFB-9F40-6E7D2018A607}"/>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1C001773-CE76-45DA-ACD5-1644DEC09506}" type="slidenum">
              <a:rPr lang="en-US" altLang="en-US" sz="1200" smtClean="0">
                <a:solidFill>
                  <a:srgbClr val="898989"/>
                </a:solidFill>
              </a:rPr>
              <a:pPr>
                <a:spcBef>
                  <a:spcPct val="0"/>
                </a:spcBef>
                <a:buFontTx/>
                <a:buNone/>
              </a:pPr>
              <a:t>15</a:t>
            </a:fld>
            <a:endParaRPr lang="en-US" altLang="en-US" sz="1200">
              <a:solidFill>
                <a:srgbClr val="898989"/>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80899">
                                            <p:txEl>
                                              <p:pRg st="1" end="1"/>
                                            </p:txEl>
                                          </p:spTgt>
                                        </p:tgtEl>
                                        <p:attrNameLst>
                                          <p:attrName>style.visibility</p:attrName>
                                        </p:attrNameLst>
                                      </p:cBhvr>
                                      <p:to>
                                        <p:strVal val="visible"/>
                                      </p:to>
                                    </p:set>
                                    <p:animEffect transition="in" filter="fade">
                                      <p:cBhvr>
                                        <p:cTn id="7" dur="500"/>
                                        <p:tgtEl>
                                          <p:spTgt spid="80899">
                                            <p:txEl>
                                              <p:pRg st="1" end="1"/>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80899">
                                            <p:txEl>
                                              <p:pRg st="2" end="2"/>
                                            </p:txEl>
                                          </p:spTgt>
                                        </p:tgtEl>
                                        <p:attrNameLst>
                                          <p:attrName>style.visibility</p:attrName>
                                        </p:attrNameLst>
                                      </p:cBhvr>
                                      <p:to>
                                        <p:strVal val="visible"/>
                                      </p:to>
                                    </p:set>
                                    <p:animEffect transition="in" filter="fade">
                                      <p:cBhvr>
                                        <p:cTn id="12" dur="500"/>
                                        <p:tgtEl>
                                          <p:spTgt spid="80899">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80899">
                                            <p:txEl>
                                              <p:pRg st="3" end="3"/>
                                            </p:txEl>
                                          </p:spTgt>
                                        </p:tgtEl>
                                        <p:attrNameLst>
                                          <p:attrName>style.visibility</p:attrName>
                                        </p:attrNameLst>
                                      </p:cBhvr>
                                      <p:to>
                                        <p:strVal val="visible"/>
                                      </p:to>
                                    </p:set>
                                    <p:animEffect transition="in" filter="fade">
                                      <p:cBhvr>
                                        <p:cTn id="17" dur="500"/>
                                        <p:tgtEl>
                                          <p:spTgt spid="80899">
                                            <p:txEl>
                                              <p:pRg st="3" end="3"/>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nodeType="clickEffect">
                                  <p:stCondLst>
                                    <p:cond delay="0"/>
                                  </p:stCondLst>
                                  <p:childTnLst>
                                    <p:set>
                                      <p:cBhvr>
                                        <p:cTn id="21" dur="1" fill="hold">
                                          <p:stCondLst>
                                            <p:cond delay="0"/>
                                          </p:stCondLst>
                                        </p:cTn>
                                        <p:tgtEl>
                                          <p:spTgt spid="80899">
                                            <p:txEl>
                                              <p:pRg st="4" end="4"/>
                                            </p:txEl>
                                          </p:spTgt>
                                        </p:tgtEl>
                                        <p:attrNameLst>
                                          <p:attrName>style.visibility</p:attrName>
                                        </p:attrNameLst>
                                      </p:cBhvr>
                                      <p:to>
                                        <p:strVal val="visible"/>
                                      </p:to>
                                    </p:set>
                                    <p:animEffect transition="in" filter="fade">
                                      <p:cBhvr>
                                        <p:cTn id="22" dur="500"/>
                                        <p:tgtEl>
                                          <p:spTgt spid="80899">
                                            <p:txEl>
                                              <p:pRg st="4" end="4"/>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nodeType="clickEffect">
                                  <p:stCondLst>
                                    <p:cond delay="0"/>
                                  </p:stCondLst>
                                  <p:childTnLst>
                                    <p:set>
                                      <p:cBhvr>
                                        <p:cTn id="26" dur="1" fill="hold">
                                          <p:stCondLst>
                                            <p:cond delay="0"/>
                                          </p:stCondLst>
                                        </p:cTn>
                                        <p:tgtEl>
                                          <p:spTgt spid="80899">
                                            <p:txEl>
                                              <p:pRg st="5" end="5"/>
                                            </p:txEl>
                                          </p:spTgt>
                                        </p:tgtEl>
                                        <p:attrNameLst>
                                          <p:attrName>style.visibility</p:attrName>
                                        </p:attrNameLst>
                                      </p:cBhvr>
                                      <p:to>
                                        <p:strVal val="visible"/>
                                      </p:to>
                                    </p:set>
                                    <p:animEffect transition="in" filter="fade">
                                      <p:cBhvr>
                                        <p:cTn id="27" dur="500"/>
                                        <p:tgtEl>
                                          <p:spTgt spid="80899">
                                            <p:txEl>
                                              <p:pRg st="5" end="5"/>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0" presetClass="entr" presetSubtype="0" fill="hold" nodeType="clickEffect">
                                  <p:stCondLst>
                                    <p:cond delay="0"/>
                                  </p:stCondLst>
                                  <p:childTnLst>
                                    <p:set>
                                      <p:cBhvr>
                                        <p:cTn id="31" dur="1" fill="hold">
                                          <p:stCondLst>
                                            <p:cond delay="0"/>
                                          </p:stCondLst>
                                        </p:cTn>
                                        <p:tgtEl>
                                          <p:spTgt spid="80899">
                                            <p:txEl>
                                              <p:pRg st="6" end="6"/>
                                            </p:txEl>
                                          </p:spTgt>
                                        </p:tgtEl>
                                        <p:attrNameLst>
                                          <p:attrName>style.visibility</p:attrName>
                                        </p:attrNameLst>
                                      </p:cBhvr>
                                      <p:to>
                                        <p:strVal val="visible"/>
                                      </p:to>
                                    </p:set>
                                    <p:animEffect transition="in" filter="fade">
                                      <p:cBhvr>
                                        <p:cTn id="32" dur="500"/>
                                        <p:tgtEl>
                                          <p:spTgt spid="80899">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3">
            <a:extLst>
              <a:ext uri="{FF2B5EF4-FFF2-40B4-BE49-F238E27FC236}">
                <a16:creationId xmlns:a16="http://schemas.microsoft.com/office/drawing/2014/main" id="{34CB788B-2C2F-43F5-86D7-AEEFD78EBE26}"/>
              </a:ext>
            </a:extLst>
          </p:cNvPr>
          <p:cNvSpPr txBox="1">
            <a:spLocks/>
          </p:cNvSpPr>
          <p:nvPr/>
        </p:nvSpPr>
        <p:spPr bwMode="auto">
          <a:xfrm>
            <a:off x="385763" y="1019175"/>
            <a:ext cx="8148637"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GB" altLang="sr-Latn-RS" sz="3000" dirty="0"/>
              <a:t>Identify key issues that require consideration </a:t>
            </a:r>
          </a:p>
          <a:p>
            <a:pPr lvl="1" algn="just" eaLnBrk="1" hangingPunct="1"/>
            <a:endParaRPr lang="en-US" altLang="sr-Latn-RS" sz="2600" dirty="0"/>
          </a:p>
          <a:p>
            <a:pPr algn="just" eaLnBrk="1" hangingPunct="1"/>
            <a:r>
              <a:rPr lang="en-GB" altLang="sr-Latn-RS" sz="3000" dirty="0"/>
              <a:t>Examples of general issues: </a:t>
            </a:r>
          </a:p>
        </p:txBody>
      </p:sp>
      <p:sp>
        <p:nvSpPr>
          <p:cNvPr id="33795" name="Title 2">
            <a:extLst>
              <a:ext uri="{FF2B5EF4-FFF2-40B4-BE49-F238E27FC236}">
                <a16:creationId xmlns:a16="http://schemas.microsoft.com/office/drawing/2014/main" id="{D7E84E51-477C-452F-ADEB-F4C8BC54E861}"/>
              </a:ext>
            </a:extLst>
          </p:cNvPr>
          <p:cNvSpPr>
            <a:spLocks noGrp="1"/>
          </p:cNvSpPr>
          <p:nvPr>
            <p:ph type="title"/>
          </p:nvPr>
        </p:nvSpPr>
        <p:spPr>
          <a:xfrm>
            <a:off x="457200" y="0"/>
            <a:ext cx="8229600" cy="1143000"/>
          </a:xfrm>
        </p:spPr>
        <p:txBody>
          <a:bodyPr/>
          <a:lstStyle/>
          <a:p>
            <a:r>
              <a:rPr lang="en-US" altLang="en-US" b="1"/>
              <a:t>Identification of Issues</a:t>
            </a:r>
          </a:p>
        </p:txBody>
      </p:sp>
      <p:pic>
        <p:nvPicPr>
          <p:cNvPr id="33796" name="Picture 5" descr="Image result for identification issues">
            <a:extLst>
              <a:ext uri="{FF2B5EF4-FFF2-40B4-BE49-F238E27FC236}">
                <a16:creationId xmlns:a16="http://schemas.microsoft.com/office/drawing/2014/main" id="{DFA8CFB5-F04F-407A-A0C7-D2FED0D57C6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t="19177" r="57500" b="12038"/>
          <a:stretch>
            <a:fillRect/>
          </a:stretch>
        </p:blipFill>
        <p:spPr bwMode="auto">
          <a:xfrm>
            <a:off x="6308725" y="5113338"/>
            <a:ext cx="2835275" cy="1744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7" name="Rectangle 3">
            <a:extLst>
              <a:ext uri="{FF2B5EF4-FFF2-40B4-BE49-F238E27FC236}">
                <a16:creationId xmlns:a16="http://schemas.microsoft.com/office/drawing/2014/main" id="{553BBCF9-E896-4556-B90B-5757A3259C98}"/>
              </a:ext>
            </a:extLst>
          </p:cNvPr>
          <p:cNvSpPr txBox="1">
            <a:spLocks/>
          </p:cNvSpPr>
          <p:nvPr/>
        </p:nvSpPr>
        <p:spPr bwMode="auto">
          <a:xfrm>
            <a:off x="249238" y="3586163"/>
            <a:ext cx="5724525"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lvl="1" algn="just" eaLnBrk="1" hangingPunct="1"/>
            <a:r>
              <a:rPr lang="en-GB" altLang="sr-Latn-RS" sz="2600" dirty="0"/>
              <a:t>Whether a less onerous power may achieve the same result being sought?</a:t>
            </a:r>
          </a:p>
          <a:p>
            <a:pPr lvl="1" algn="just" eaLnBrk="1" hangingPunct="1"/>
            <a:r>
              <a:rPr lang="en-GB" altLang="sr-Latn-RS" sz="2600" dirty="0"/>
              <a:t>Whether the rights of the third party business are being protected?</a:t>
            </a:r>
          </a:p>
          <a:p>
            <a:pPr lvl="1" algn="just" eaLnBrk="1" hangingPunct="1"/>
            <a:r>
              <a:rPr lang="en-GB" altLang="sr-Latn-RS" sz="2600" dirty="0"/>
              <a:t>Whether grounds justify exercise of the procedural powers?</a:t>
            </a:r>
          </a:p>
        </p:txBody>
      </p:sp>
      <p:sp>
        <p:nvSpPr>
          <p:cNvPr id="33798" name="Slide Number Placeholder 1">
            <a:extLst>
              <a:ext uri="{FF2B5EF4-FFF2-40B4-BE49-F238E27FC236}">
                <a16:creationId xmlns:a16="http://schemas.microsoft.com/office/drawing/2014/main" id="{8CA1CAB1-A3D7-4AFB-8562-509A3534782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0247EE35-D459-401D-9901-4A7BC44250F9}" type="slidenum">
              <a:rPr lang="en-US" altLang="en-US" sz="1200" smtClean="0">
                <a:solidFill>
                  <a:srgbClr val="898989"/>
                </a:solidFill>
              </a:rPr>
              <a:pPr>
                <a:spcBef>
                  <a:spcPct val="0"/>
                </a:spcBef>
                <a:buFontTx/>
                <a:buNone/>
              </a:pPr>
              <a:t>16</a:t>
            </a:fld>
            <a:endParaRPr lang="en-US" altLang="en-US" sz="1200">
              <a:solidFill>
                <a:srgbClr val="898989"/>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3">
            <a:extLst>
              <a:ext uri="{FF2B5EF4-FFF2-40B4-BE49-F238E27FC236}">
                <a16:creationId xmlns:a16="http://schemas.microsoft.com/office/drawing/2014/main" id="{A1AFBCDB-5B1F-4529-B21C-37C311BEF346}"/>
              </a:ext>
            </a:extLst>
          </p:cNvPr>
          <p:cNvSpPr txBox="1">
            <a:spLocks/>
          </p:cNvSpPr>
          <p:nvPr/>
        </p:nvSpPr>
        <p:spPr bwMode="auto">
          <a:xfrm>
            <a:off x="350838" y="1265238"/>
            <a:ext cx="7610475" cy="571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GB" altLang="sr-Latn-RS" sz="3000"/>
              <a:t>Questions to be asked after completion of presentation &amp; identification of issues</a:t>
            </a:r>
          </a:p>
          <a:p>
            <a:pPr algn="just" eaLnBrk="1" hangingPunct="1"/>
            <a:endParaRPr lang="en-GB" altLang="sr-Latn-RS" sz="3000"/>
          </a:p>
          <a:p>
            <a:pPr algn="just" eaLnBrk="1" hangingPunct="1"/>
            <a:r>
              <a:rPr lang="en-GB" altLang="sr-Latn-RS" sz="3000"/>
              <a:t>Questions: clear, concise &amp; relevant to issues</a:t>
            </a:r>
          </a:p>
          <a:p>
            <a:pPr algn="just" eaLnBrk="1" hangingPunct="1"/>
            <a:endParaRPr lang="en-GB" altLang="sr-Latn-RS" sz="3000"/>
          </a:p>
          <a:p>
            <a:pPr algn="just" eaLnBrk="1" hangingPunct="1"/>
            <a:r>
              <a:rPr lang="en-GB" altLang="sr-Latn-RS" sz="3000"/>
              <a:t>Questions may be regarding:</a:t>
            </a:r>
          </a:p>
          <a:p>
            <a:pPr lvl="1" algn="just" eaLnBrk="1" hangingPunct="1"/>
            <a:r>
              <a:rPr lang="en-GB" altLang="sr-Latn-RS" sz="2600"/>
              <a:t>Facts</a:t>
            </a:r>
          </a:p>
          <a:p>
            <a:pPr lvl="1" algn="just" eaLnBrk="1" hangingPunct="1"/>
            <a:r>
              <a:rPr lang="en-GB" altLang="sr-Latn-RS" sz="2600"/>
              <a:t>Grounds</a:t>
            </a:r>
          </a:p>
          <a:p>
            <a:pPr lvl="1" algn="just" eaLnBrk="1" hangingPunct="1"/>
            <a:r>
              <a:rPr lang="en-GB" altLang="sr-Latn-RS" sz="2600"/>
              <a:t>Third parties</a:t>
            </a:r>
          </a:p>
          <a:p>
            <a:pPr lvl="1" algn="just" eaLnBrk="1" hangingPunct="1"/>
            <a:r>
              <a:rPr lang="en-GB" altLang="sr-Latn-RS" sz="2600"/>
              <a:t>Scope &amp; duration</a:t>
            </a:r>
          </a:p>
          <a:p>
            <a:pPr lvl="1" algn="just" eaLnBrk="1" hangingPunct="1"/>
            <a:r>
              <a:rPr lang="en-GB" altLang="sr-Latn-RS" sz="2600"/>
              <a:t>Implementation measures</a:t>
            </a:r>
          </a:p>
          <a:p>
            <a:pPr algn="just" eaLnBrk="1" hangingPunct="1"/>
            <a:endParaRPr lang="en-GB" altLang="sr-Latn-RS" sz="3000"/>
          </a:p>
        </p:txBody>
      </p:sp>
      <p:sp>
        <p:nvSpPr>
          <p:cNvPr id="35843" name="Title 2">
            <a:extLst>
              <a:ext uri="{FF2B5EF4-FFF2-40B4-BE49-F238E27FC236}">
                <a16:creationId xmlns:a16="http://schemas.microsoft.com/office/drawing/2014/main" id="{4A88FE57-CC92-407F-B77A-09F7E974914D}"/>
              </a:ext>
            </a:extLst>
          </p:cNvPr>
          <p:cNvSpPr>
            <a:spLocks noGrp="1"/>
          </p:cNvSpPr>
          <p:nvPr>
            <p:ph type="title"/>
          </p:nvPr>
        </p:nvSpPr>
        <p:spPr/>
        <p:txBody>
          <a:bodyPr/>
          <a:lstStyle/>
          <a:p>
            <a:r>
              <a:rPr lang="en-US" altLang="en-US" b="1"/>
              <a:t>Asking Questions</a:t>
            </a:r>
          </a:p>
        </p:txBody>
      </p:sp>
      <p:pic>
        <p:nvPicPr>
          <p:cNvPr id="35844" name="Picture 5" descr="Image result for asking question clipart judge">
            <a:extLst>
              <a:ext uri="{FF2B5EF4-FFF2-40B4-BE49-F238E27FC236}">
                <a16:creationId xmlns:a16="http://schemas.microsoft.com/office/drawing/2014/main" id="{8BAA12FB-0E4C-4907-B8C9-9DD8420F2BE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t="-9769" b="9769"/>
          <a:stretch>
            <a:fillRect/>
          </a:stretch>
        </p:blipFill>
        <p:spPr bwMode="auto">
          <a:xfrm>
            <a:off x="6042025" y="4124325"/>
            <a:ext cx="2930525" cy="2195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5" name="Slide Number Placeholder 1">
            <a:extLst>
              <a:ext uri="{FF2B5EF4-FFF2-40B4-BE49-F238E27FC236}">
                <a16:creationId xmlns:a16="http://schemas.microsoft.com/office/drawing/2014/main" id="{F80B0F50-DA76-4D6E-904E-97E970EFF998}"/>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5503D8EE-EE83-4E46-B003-38FA6E110020}" type="slidenum">
              <a:rPr lang="en-US" altLang="en-US" sz="1200" smtClean="0">
                <a:solidFill>
                  <a:srgbClr val="898989"/>
                </a:solidFill>
              </a:rPr>
              <a:pPr>
                <a:spcBef>
                  <a:spcPct val="0"/>
                </a:spcBef>
                <a:buFontTx/>
                <a:buNone/>
              </a:pPr>
              <a:t>17</a:t>
            </a:fld>
            <a:endParaRPr lang="en-US" altLang="en-US" sz="1200">
              <a:solidFill>
                <a:srgbClr val="898989"/>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2">
            <a:extLst>
              <a:ext uri="{FF2B5EF4-FFF2-40B4-BE49-F238E27FC236}">
                <a16:creationId xmlns:a16="http://schemas.microsoft.com/office/drawing/2014/main" id="{94C8D967-612D-4940-8A4F-F6E0333B9D53}"/>
              </a:ext>
            </a:extLst>
          </p:cNvPr>
          <p:cNvSpPr>
            <a:spLocks noGrp="1"/>
          </p:cNvSpPr>
          <p:nvPr>
            <p:ph type="title"/>
          </p:nvPr>
        </p:nvSpPr>
        <p:spPr>
          <a:xfrm>
            <a:off x="457200" y="2857500"/>
            <a:ext cx="8229600" cy="1143000"/>
          </a:xfrm>
        </p:spPr>
        <p:txBody>
          <a:bodyPr/>
          <a:lstStyle/>
          <a:p>
            <a:r>
              <a:rPr lang="en-US" altLang="en-US" b="1"/>
              <a:t>Example Questions</a:t>
            </a:r>
          </a:p>
        </p:txBody>
      </p:sp>
      <p:sp>
        <p:nvSpPr>
          <p:cNvPr id="37891" name="Slide Number Placeholder 1">
            <a:extLst>
              <a:ext uri="{FF2B5EF4-FFF2-40B4-BE49-F238E27FC236}">
                <a16:creationId xmlns:a16="http://schemas.microsoft.com/office/drawing/2014/main" id="{F4EEAD3E-1228-40A7-87A8-84D6907A475F}"/>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32F8E62B-2512-4CD8-B79A-22CB5D1D217F}" type="slidenum">
              <a:rPr lang="en-US" altLang="en-US" sz="1200" smtClean="0">
                <a:solidFill>
                  <a:srgbClr val="898989"/>
                </a:solidFill>
              </a:rPr>
              <a:pPr>
                <a:spcBef>
                  <a:spcPct val="0"/>
                </a:spcBef>
                <a:buFontTx/>
                <a:buNone/>
              </a:pPr>
              <a:t>18</a:t>
            </a:fld>
            <a:endParaRPr lang="en-US" altLang="en-US" sz="1200">
              <a:solidFill>
                <a:srgbClr val="898989"/>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3">
            <a:extLst>
              <a:ext uri="{FF2B5EF4-FFF2-40B4-BE49-F238E27FC236}">
                <a16:creationId xmlns:a16="http://schemas.microsoft.com/office/drawing/2014/main" id="{7C557F65-E113-4C7D-8F64-1CA275B10DFF}"/>
              </a:ext>
            </a:extLst>
          </p:cNvPr>
          <p:cNvSpPr txBox="1">
            <a:spLocks/>
          </p:cNvSpPr>
          <p:nvPr/>
        </p:nvSpPr>
        <p:spPr bwMode="auto">
          <a:xfrm>
            <a:off x="457200" y="1460500"/>
            <a:ext cx="822960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US" altLang="sr-Latn-RS" dirty="0"/>
              <a:t>What is the specific criminal investigation in relation to which data is being sought?</a:t>
            </a:r>
          </a:p>
          <a:p>
            <a:pPr algn="just" eaLnBrk="1" hangingPunct="1"/>
            <a:r>
              <a:rPr lang="en-US" altLang="sr-Latn-RS" dirty="0"/>
              <a:t>Is there any corresponding investigation in </a:t>
            </a:r>
            <a:r>
              <a:rPr lang="en-US" altLang="sr-Latn-RS" dirty="0" err="1"/>
              <a:t>Ostland</a:t>
            </a:r>
            <a:r>
              <a:rPr lang="en-US" altLang="sr-Latn-RS" dirty="0"/>
              <a:t>?</a:t>
            </a:r>
          </a:p>
          <a:p>
            <a:pPr algn="just" eaLnBrk="1" hangingPunct="1"/>
            <a:r>
              <a:rPr lang="en-US" altLang="sr-Latn-RS" dirty="0"/>
              <a:t>Has the </a:t>
            </a:r>
            <a:r>
              <a:rPr lang="en-US" altLang="sr-Latn-RS" dirty="0" err="1"/>
              <a:t>Ostland</a:t>
            </a:r>
            <a:r>
              <a:rPr lang="en-US" altLang="sr-Latn-RS" dirty="0"/>
              <a:t> Branch been ordered to preserve the subject data?</a:t>
            </a:r>
          </a:p>
          <a:p>
            <a:pPr algn="just" eaLnBrk="1" hangingPunct="1"/>
            <a:r>
              <a:rPr lang="en-US" altLang="sr-Latn-RS" dirty="0"/>
              <a:t>Why is the </a:t>
            </a:r>
            <a:r>
              <a:rPr lang="en-US" altLang="sr-Latn-RS" dirty="0" err="1"/>
              <a:t>Ostland</a:t>
            </a:r>
            <a:r>
              <a:rPr lang="en-US" altLang="sr-Latn-RS" dirty="0"/>
              <a:t> Branch not being ordered to produce the relevant data?</a:t>
            </a:r>
          </a:p>
        </p:txBody>
      </p:sp>
      <p:sp>
        <p:nvSpPr>
          <p:cNvPr id="39940" name="Slide Number Placeholder 1">
            <a:extLst>
              <a:ext uri="{FF2B5EF4-FFF2-40B4-BE49-F238E27FC236}">
                <a16:creationId xmlns:a16="http://schemas.microsoft.com/office/drawing/2014/main" id="{8C12FCD7-5E7D-4B63-8E55-4329A8E1D225}"/>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D203CC78-4BDB-498C-AAE7-B7EC4F8727FB}" type="slidenum">
              <a:rPr lang="en-US" altLang="en-US" sz="1200" smtClean="0">
                <a:solidFill>
                  <a:srgbClr val="898989"/>
                </a:solidFill>
              </a:rPr>
              <a:pPr>
                <a:spcBef>
                  <a:spcPct val="0"/>
                </a:spcBef>
                <a:buFontTx/>
                <a:buNone/>
              </a:pPr>
              <a:t>19</a:t>
            </a:fld>
            <a:endParaRPr lang="en-US" altLang="en-US" sz="1200">
              <a:solidFill>
                <a:srgbClr val="898989"/>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a:extLst>
              <a:ext uri="{FF2B5EF4-FFF2-40B4-BE49-F238E27FC236}">
                <a16:creationId xmlns:a16="http://schemas.microsoft.com/office/drawing/2014/main" id="{843AF03D-622A-4E01-9C63-B431D81E2506}"/>
              </a:ext>
            </a:extLst>
          </p:cNvPr>
          <p:cNvSpPr>
            <a:spLocks noGrp="1"/>
          </p:cNvSpPr>
          <p:nvPr>
            <p:ph type="title"/>
          </p:nvPr>
        </p:nvSpPr>
        <p:spPr>
          <a:xfrm>
            <a:off x="457200" y="0"/>
            <a:ext cx="8229600" cy="774700"/>
          </a:xfrm>
        </p:spPr>
        <p:txBody>
          <a:bodyPr/>
          <a:lstStyle/>
          <a:p>
            <a:r>
              <a:rPr lang="en-US" altLang="sr-Latn-RS" b="1"/>
              <a:t>Agenda</a:t>
            </a:r>
          </a:p>
        </p:txBody>
      </p:sp>
      <p:sp>
        <p:nvSpPr>
          <p:cNvPr id="3075" name="Content Placeholder 2">
            <a:extLst>
              <a:ext uri="{FF2B5EF4-FFF2-40B4-BE49-F238E27FC236}">
                <a16:creationId xmlns:a16="http://schemas.microsoft.com/office/drawing/2014/main" id="{537B9392-084D-45AF-8EE7-159E00C631E1}"/>
              </a:ext>
            </a:extLst>
          </p:cNvPr>
          <p:cNvSpPr>
            <a:spLocks noGrp="1"/>
          </p:cNvSpPr>
          <p:nvPr>
            <p:ph idx="1"/>
          </p:nvPr>
        </p:nvSpPr>
        <p:spPr>
          <a:xfrm>
            <a:off x="457200" y="1273175"/>
            <a:ext cx="8513763" cy="4899025"/>
          </a:xfrm>
        </p:spPr>
        <p:txBody>
          <a:bodyPr/>
          <a:lstStyle/>
          <a:p>
            <a:pPr>
              <a:lnSpc>
                <a:spcPct val="90000"/>
              </a:lnSpc>
              <a:defRPr/>
            </a:pPr>
            <a:r>
              <a:rPr lang="en-US" altLang="sr-Latn-RS" b="1" dirty="0">
                <a:solidFill>
                  <a:srgbClr val="000000"/>
                </a:solidFill>
              </a:rPr>
              <a:t>Part One</a:t>
            </a:r>
          </a:p>
          <a:p>
            <a:pPr marL="0" indent="0">
              <a:lnSpc>
                <a:spcPct val="90000"/>
              </a:lnSpc>
              <a:buFont typeface="Arial" panose="020B0604020202020204" pitchFamily="34" charset="0"/>
              <a:buNone/>
              <a:defRPr/>
            </a:pPr>
            <a:r>
              <a:rPr lang="en-US" altLang="sr-Latn-RS" dirty="0">
                <a:solidFill>
                  <a:srgbClr val="000000"/>
                </a:solidFill>
              </a:rPr>
              <a:t>	Introduction to Hearings</a:t>
            </a:r>
            <a:endParaRPr lang="en-US" altLang="sr-Latn-RS" b="1" dirty="0">
              <a:solidFill>
                <a:srgbClr val="000000"/>
              </a:solidFill>
            </a:endParaRPr>
          </a:p>
          <a:p>
            <a:pPr>
              <a:lnSpc>
                <a:spcPct val="90000"/>
              </a:lnSpc>
              <a:defRPr/>
            </a:pPr>
            <a:r>
              <a:rPr lang="en-US" altLang="sr-Latn-RS" b="1" dirty="0">
                <a:solidFill>
                  <a:srgbClr val="000000"/>
                </a:solidFill>
              </a:rPr>
              <a:t>Part Two</a:t>
            </a:r>
            <a:endParaRPr lang="en-US" altLang="sr-Latn-RS" dirty="0">
              <a:solidFill>
                <a:srgbClr val="000000"/>
              </a:solidFill>
            </a:endParaRPr>
          </a:p>
          <a:p>
            <a:pPr marL="0" indent="0">
              <a:lnSpc>
                <a:spcPct val="90000"/>
              </a:lnSpc>
              <a:buFont typeface="Arial" panose="020B0604020202020204" pitchFamily="34" charset="0"/>
              <a:buNone/>
              <a:defRPr/>
            </a:pPr>
            <a:r>
              <a:rPr lang="en-US" altLang="sr-Latn-RS" dirty="0">
                <a:solidFill>
                  <a:srgbClr val="000000"/>
                </a:solidFill>
              </a:rPr>
              <a:t>	Hearing the Application </a:t>
            </a:r>
          </a:p>
          <a:p>
            <a:pPr>
              <a:lnSpc>
                <a:spcPct val="90000"/>
              </a:lnSpc>
              <a:defRPr/>
            </a:pPr>
            <a:r>
              <a:rPr lang="en-US" altLang="sr-Latn-RS" b="1" dirty="0">
                <a:solidFill>
                  <a:srgbClr val="000000"/>
                </a:solidFill>
              </a:rPr>
              <a:t>Part Three</a:t>
            </a:r>
          </a:p>
          <a:p>
            <a:pPr marL="400050" lvl="1" indent="0">
              <a:lnSpc>
                <a:spcPct val="90000"/>
              </a:lnSpc>
              <a:buFont typeface="Arial" panose="020B0604020202020204" pitchFamily="34" charset="0"/>
              <a:buNone/>
              <a:defRPr/>
            </a:pPr>
            <a:r>
              <a:rPr lang="en-US" altLang="sr-Latn-RS" sz="3200" dirty="0">
                <a:solidFill>
                  <a:srgbClr val="000000"/>
                </a:solidFill>
              </a:rPr>
              <a:t>Judicial skills </a:t>
            </a:r>
          </a:p>
          <a:p>
            <a:pPr>
              <a:lnSpc>
                <a:spcPct val="90000"/>
              </a:lnSpc>
              <a:defRPr/>
            </a:pPr>
            <a:r>
              <a:rPr lang="en-US" altLang="sr-Latn-RS" b="1" dirty="0">
                <a:solidFill>
                  <a:srgbClr val="000000"/>
                </a:solidFill>
              </a:rPr>
              <a:t>Part Four</a:t>
            </a:r>
          </a:p>
          <a:p>
            <a:pPr marL="0" indent="0">
              <a:lnSpc>
                <a:spcPct val="90000"/>
              </a:lnSpc>
              <a:buFont typeface="Arial" panose="020B0604020202020204" pitchFamily="34" charset="0"/>
              <a:buNone/>
              <a:defRPr/>
            </a:pPr>
            <a:r>
              <a:rPr lang="pt-PT" altLang="sr-Latn-RS" dirty="0">
                <a:solidFill>
                  <a:srgbClr val="000000"/>
                </a:solidFill>
              </a:rPr>
              <a:t>	Drafting Orders</a:t>
            </a:r>
          </a:p>
        </p:txBody>
      </p:sp>
      <p:sp>
        <p:nvSpPr>
          <p:cNvPr id="5124" name="Slide Number Placeholder 1">
            <a:extLst>
              <a:ext uri="{FF2B5EF4-FFF2-40B4-BE49-F238E27FC236}">
                <a16:creationId xmlns:a16="http://schemas.microsoft.com/office/drawing/2014/main" id="{704530AF-D293-46E5-BFD1-95CC2B569EC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fr-FR" sz="1200">
                <a:solidFill>
                  <a:srgbClr val="898989"/>
                </a:solidFill>
              </a:rPr>
              <a:t>!</a:t>
            </a:r>
            <a:fld id="{2E5C1C30-180C-4D3B-96D7-EBECCB5B3F99}" type="slidenum">
              <a:rPr lang="en-US" altLang="fr-FR" sz="1200" smtClean="0">
                <a:solidFill>
                  <a:srgbClr val="898989"/>
                </a:solidFill>
              </a:rPr>
              <a:pPr>
                <a:spcBef>
                  <a:spcPct val="0"/>
                </a:spcBef>
                <a:buFontTx/>
                <a:buNone/>
              </a:pPr>
              <a:t>2</a:t>
            </a:fld>
            <a:endParaRPr lang="en-US" altLang="fr-FR" sz="1200">
              <a:solidFill>
                <a:srgbClr val="898989"/>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3">
            <a:extLst>
              <a:ext uri="{FF2B5EF4-FFF2-40B4-BE49-F238E27FC236}">
                <a16:creationId xmlns:a16="http://schemas.microsoft.com/office/drawing/2014/main" id="{7C557F65-E113-4C7D-8F64-1CA275B10DFF}"/>
              </a:ext>
            </a:extLst>
          </p:cNvPr>
          <p:cNvSpPr txBox="1">
            <a:spLocks/>
          </p:cNvSpPr>
          <p:nvPr/>
        </p:nvSpPr>
        <p:spPr bwMode="auto">
          <a:xfrm>
            <a:off x="457200" y="1460500"/>
            <a:ext cx="822960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US" altLang="sr-Latn-RS" dirty="0"/>
              <a:t>What is the source of information upon which the location of data stated in the application was determined? </a:t>
            </a:r>
          </a:p>
          <a:p>
            <a:pPr algn="just" eaLnBrk="1" hangingPunct="1"/>
            <a:r>
              <a:rPr lang="en-US" altLang="sr-Latn-RS" dirty="0"/>
              <a:t>Why is the statement of </a:t>
            </a:r>
            <a:r>
              <a:rPr lang="en-US" dirty="0"/>
              <a:t>Mr. Alphonse Qualls considered to be reliable?</a:t>
            </a:r>
          </a:p>
          <a:p>
            <a:pPr algn="just" eaLnBrk="1" hangingPunct="1"/>
            <a:endParaRPr lang="en-US" dirty="0"/>
          </a:p>
          <a:p>
            <a:pPr algn="just" eaLnBrk="1" hangingPunct="1"/>
            <a:endParaRPr lang="en-US" altLang="sr-Latn-RS" dirty="0"/>
          </a:p>
        </p:txBody>
      </p:sp>
      <p:sp>
        <p:nvSpPr>
          <p:cNvPr id="39940" name="Slide Number Placeholder 1">
            <a:extLst>
              <a:ext uri="{FF2B5EF4-FFF2-40B4-BE49-F238E27FC236}">
                <a16:creationId xmlns:a16="http://schemas.microsoft.com/office/drawing/2014/main" id="{8C12FCD7-5E7D-4B63-8E55-4329A8E1D225}"/>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D203CC78-4BDB-498C-AAE7-B7EC4F8727FB}" type="slidenum">
              <a:rPr lang="en-US" altLang="en-US" sz="1200" smtClean="0">
                <a:solidFill>
                  <a:srgbClr val="898989"/>
                </a:solidFill>
              </a:rPr>
              <a:pPr>
                <a:spcBef>
                  <a:spcPct val="0"/>
                </a:spcBef>
                <a:buFontTx/>
                <a:buNone/>
              </a:pPr>
              <a:t>20</a:t>
            </a:fld>
            <a:endParaRPr lang="en-US" altLang="en-US" sz="1200">
              <a:solidFill>
                <a:srgbClr val="898989"/>
              </a:solidFill>
            </a:endParaRPr>
          </a:p>
        </p:txBody>
      </p:sp>
    </p:spTree>
    <p:extLst>
      <p:ext uri="{BB962C8B-B14F-4D97-AF65-F5344CB8AC3E}">
        <p14:creationId xmlns:p14="http://schemas.microsoft.com/office/powerpoint/2010/main" val="417652133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3">
            <a:extLst>
              <a:ext uri="{FF2B5EF4-FFF2-40B4-BE49-F238E27FC236}">
                <a16:creationId xmlns:a16="http://schemas.microsoft.com/office/drawing/2014/main" id="{7C557F65-E113-4C7D-8F64-1CA275B10DFF}"/>
              </a:ext>
            </a:extLst>
          </p:cNvPr>
          <p:cNvSpPr txBox="1">
            <a:spLocks/>
          </p:cNvSpPr>
          <p:nvPr/>
        </p:nvSpPr>
        <p:spPr bwMode="auto">
          <a:xfrm>
            <a:off x="457200" y="601250"/>
            <a:ext cx="8229600" cy="6196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endParaRPr lang="en-US" altLang="en-US" dirty="0"/>
          </a:p>
          <a:p>
            <a:pPr algn="just" eaLnBrk="1" hangingPunct="1"/>
            <a:r>
              <a:rPr lang="en-US" altLang="en-US" dirty="0"/>
              <a:t>What action will be taken if required computer data is not stored in Western Brand computer with Serial Number 0123012-S1234911?</a:t>
            </a:r>
          </a:p>
          <a:p>
            <a:pPr algn="just" eaLnBrk="1" hangingPunct="1"/>
            <a:r>
              <a:rPr lang="en-US" altLang="en-US" dirty="0"/>
              <a:t>What action will be taken if decryption information is required to access the computer with Serial Number 0123012-S1234911?</a:t>
            </a:r>
          </a:p>
        </p:txBody>
      </p:sp>
      <p:sp>
        <p:nvSpPr>
          <p:cNvPr id="39940" name="Slide Number Placeholder 1">
            <a:extLst>
              <a:ext uri="{FF2B5EF4-FFF2-40B4-BE49-F238E27FC236}">
                <a16:creationId xmlns:a16="http://schemas.microsoft.com/office/drawing/2014/main" id="{8C12FCD7-5E7D-4B63-8E55-4329A8E1D225}"/>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D203CC78-4BDB-498C-AAE7-B7EC4F8727FB}" type="slidenum">
              <a:rPr lang="en-US" altLang="en-US" sz="1200" smtClean="0">
                <a:solidFill>
                  <a:srgbClr val="898989"/>
                </a:solidFill>
              </a:rPr>
              <a:pPr>
                <a:spcBef>
                  <a:spcPct val="0"/>
                </a:spcBef>
                <a:buFontTx/>
                <a:buNone/>
              </a:pPr>
              <a:t>21</a:t>
            </a:fld>
            <a:endParaRPr lang="en-US" altLang="en-US" sz="1200">
              <a:solidFill>
                <a:srgbClr val="898989"/>
              </a:solidFill>
            </a:endParaRPr>
          </a:p>
        </p:txBody>
      </p:sp>
    </p:spTree>
    <p:extLst>
      <p:ext uri="{BB962C8B-B14F-4D97-AF65-F5344CB8AC3E}">
        <p14:creationId xmlns:p14="http://schemas.microsoft.com/office/powerpoint/2010/main" val="56354014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3">
            <a:extLst>
              <a:ext uri="{FF2B5EF4-FFF2-40B4-BE49-F238E27FC236}">
                <a16:creationId xmlns:a16="http://schemas.microsoft.com/office/drawing/2014/main" id="{7C557F65-E113-4C7D-8F64-1CA275B10DFF}"/>
              </a:ext>
            </a:extLst>
          </p:cNvPr>
          <p:cNvSpPr txBox="1">
            <a:spLocks/>
          </p:cNvSpPr>
          <p:nvPr/>
        </p:nvSpPr>
        <p:spPr bwMode="auto">
          <a:xfrm>
            <a:off x="457200" y="325677"/>
            <a:ext cx="8229600" cy="6471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endParaRPr lang="en-US" altLang="en-US" dirty="0"/>
          </a:p>
          <a:p>
            <a:pPr algn="just" eaLnBrk="1" hangingPunct="1"/>
            <a:r>
              <a:rPr lang="en-US" altLang="en-US" dirty="0"/>
              <a:t>What measures will be taken to ensure that the </a:t>
            </a:r>
            <a:r>
              <a:rPr lang="en-US" altLang="en-US" dirty="0" err="1"/>
              <a:t>Ostland</a:t>
            </a:r>
            <a:r>
              <a:rPr lang="en-US" altLang="en-US" dirty="0"/>
              <a:t> Branch server downtime is minimized?</a:t>
            </a:r>
          </a:p>
          <a:p>
            <a:pPr algn="just" eaLnBrk="1" hangingPunct="1"/>
            <a:r>
              <a:rPr lang="en-US" altLang="sr-Latn-RS" dirty="0"/>
              <a:t>Will other bank account holders at </a:t>
            </a:r>
            <a:r>
              <a:rPr lang="en-US" altLang="sr-Latn-RS" dirty="0" err="1"/>
              <a:t>Ostland</a:t>
            </a:r>
            <a:r>
              <a:rPr lang="en-US" altLang="sr-Latn-RS" dirty="0"/>
              <a:t> Branch be able to access their bank accounts?</a:t>
            </a:r>
          </a:p>
          <a:p>
            <a:pPr algn="just" eaLnBrk="1" hangingPunct="1"/>
            <a:r>
              <a:rPr lang="en-US" altLang="sr-Latn-RS" dirty="0"/>
              <a:t>If not, what measures will be taken to mitigate impact on said bank account holders?</a:t>
            </a:r>
          </a:p>
          <a:p>
            <a:pPr algn="just" eaLnBrk="1" hangingPunct="1"/>
            <a:r>
              <a:rPr lang="en-US" altLang="sr-Latn-RS" dirty="0"/>
              <a:t>What action will be taken if the specified computer data cannot be secured within the timeframe?</a:t>
            </a:r>
          </a:p>
          <a:p>
            <a:pPr algn="just" eaLnBrk="1" hangingPunct="1"/>
            <a:endParaRPr lang="en-US" altLang="sr-Latn-RS" dirty="0"/>
          </a:p>
        </p:txBody>
      </p:sp>
      <p:sp>
        <p:nvSpPr>
          <p:cNvPr id="39940" name="Slide Number Placeholder 1">
            <a:extLst>
              <a:ext uri="{FF2B5EF4-FFF2-40B4-BE49-F238E27FC236}">
                <a16:creationId xmlns:a16="http://schemas.microsoft.com/office/drawing/2014/main" id="{8C12FCD7-5E7D-4B63-8E55-4329A8E1D225}"/>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D203CC78-4BDB-498C-AAE7-B7EC4F8727FB}" type="slidenum">
              <a:rPr lang="en-US" altLang="en-US" sz="1200" smtClean="0">
                <a:solidFill>
                  <a:srgbClr val="898989"/>
                </a:solidFill>
              </a:rPr>
              <a:pPr>
                <a:spcBef>
                  <a:spcPct val="0"/>
                </a:spcBef>
                <a:buFontTx/>
                <a:buNone/>
              </a:pPr>
              <a:t>22</a:t>
            </a:fld>
            <a:endParaRPr lang="en-US" altLang="en-US" sz="1200">
              <a:solidFill>
                <a:srgbClr val="898989"/>
              </a:solidFill>
            </a:endParaRPr>
          </a:p>
        </p:txBody>
      </p:sp>
    </p:spTree>
    <p:extLst>
      <p:ext uri="{BB962C8B-B14F-4D97-AF65-F5344CB8AC3E}">
        <p14:creationId xmlns:p14="http://schemas.microsoft.com/office/powerpoint/2010/main" val="150764371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3">
            <a:extLst>
              <a:ext uri="{FF2B5EF4-FFF2-40B4-BE49-F238E27FC236}">
                <a16:creationId xmlns:a16="http://schemas.microsoft.com/office/drawing/2014/main" id="{7C557F65-E113-4C7D-8F64-1CA275B10DFF}"/>
              </a:ext>
            </a:extLst>
          </p:cNvPr>
          <p:cNvSpPr txBox="1">
            <a:spLocks/>
          </p:cNvSpPr>
          <p:nvPr/>
        </p:nvSpPr>
        <p:spPr bwMode="auto">
          <a:xfrm>
            <a:off x="457200" y="1460500"/>
            <a:ext cx="822960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US" altLang="sr-Latn-RS" dirty="0"/>
              <a:t>What information and evidence has been received from the Central Authority of Atlantis?</a:t>
            </a:r>
          </a:p>
          <a:p>
            <a:pPr algn="just" eaLnBrk="1" hangingPunct="1"/>
            <a:r>
              <a:rPr lang="en-US" altLang="sr-Latn-RS" dirty="0"/>
              <a:t>What measures has the Atlantis Federal Police exercised in Atlantis? </a:t>
            </a:r>
          </a:p>
          <a:p>
            <a:pPr algn="just" eaLnBrk="1" hangingPunct="1"/>
            <a:r>
              <a:rPr lang="en-US" altLang="sr-Latn-RS" dirty="0"/>
              <a:t>Has Central Authority of Atlantis requested that any specific procedures be followed in conducting the search &amp; seizure in </a:t>
            </a:r>
            <a:r>
              <a:rPr lang="en-US" altLang="sr-Latn-RS" dirty="0" err="1"/>
              <a:t>Ostland</a:t>
            </a:r>
            <a:r>
              <a:rPr lang="en-US" altLang="sr-Latn-RS" dirty="0"/>
              <a:t>?</a:t>
            </a:r>
          </a:p>
          <a:p>
            <a:pPr algn="just" eaLnBrk="1" hangingPunct="1"/>
            <a:endParaRPr lang="en-US" altLang="sr-Latn-RS" dirty="0"/>
          </a:p>
          <a:p>
            <a:pPr algn="just" eaLnBrk="1" hangingPunct="1"/>
            <a:endParaRPr lang="en-US" altLang="sr-Latn-RS" dirty="0"/>
          </a:p>
        </p:txBody>
      </p:sp>
      <p:sp>
        <p:nvSpPr>
          <p:cNvPr id="39940" name="Slide Number Placeholder 1">
            <a:extLst>
              <a:ext uri="{FF2B5EF4-FFF2-40B4-BE49-F238E27FC236}">
                <a16:creationId xmlns:a16="http://schemas.microsoft.com/office/drawing/2014/main" id="{8C12FCD7-5E7D-4B63-8E55-4329A8E1D225}"/>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D203CC78-4BDB-498C-AAE7-B7EC4F8727FB}" type="slidenum">
              <a:rPr lang="en-US" altLang="en-US" sz="1200" smtClean="0">
                <a:solidFill>
                  <a:srgbClr val="898989"/>
                </a:solidFill>
              </a:rPr>
              <a:pPr>
                <a:spcBef>
                  <a:spcPct val="0"/>
                </a:spcBef>
                <a:buFontTx/>
                <a:buNone/>
              </a:pPr>
              <a:t>23</a:t>
            </a:fld>
            <a:endParaRPr lang="en-US" altLang="en-US" sz="1200">
              <a:solidFill>
                <a:srgbClr val="898989"/>
              </a:solidFill>
            </a:endParaRPr>
          </a:p>
        </p:txBody>
      </p:sp>
    </p:spTree>
    <p:extLst>
      <p:ext uri="{BB962C8B-B14F-4D97-AF65-F5344CB8AC3E}">
        <p14:creationId xmlns:p14="http://schemas.microsoft.com/office/powerpoint/2010/main" val="167450000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3">
            <a:extLst>
              <a:ext uri="{FF2B5EF4-FFF2-40B4-BE49-F238E27FC236}">
                <a16:creationId xmlns:a16="http://schemas.microsoft.com/office/drawing/2014/main" id="{77290448-21B5-461B-82F8-AF78C60A1738}"/>
              </a:ext>
            </a:extLst>
          </p:cNvPr>
          <p:cNvSpPr txBox="1">
            <a:spLocks/>
          </p:cNvSpPr>
          <p:nvPr/>
        </p:nvSpPr>
        <p:spPr bwMode="auto">
          <a:xfrm>
            <a:off x="350838" y="1265238"/>
            <a:ext cx="7878762" cy="571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GB" altLang="sr-Latn-RS" sz="2900"/>
              <a:t>Give </a:t>
            </a:r>
            <a:r>
              <a:rPr lang="en-GB" altLang="sr-Latn-RS" sz="2900" b="1">
                <a:solidFill>
                  <a:srgbClr val="FF0000"/>
                </a:solidFill>
              </a:rPr>
              <a:t>opportunity to applicant</a:t>
            </a:r>
            <a:r>
              <a:rPr lang="en-GB" altLang="sr-Latn-RS" sz="2900">
                <a:solidFill>
                  <a:srgbClr val="FF0000"/>
                </a:solidFill>
              </a:rPr>
              <a:t> </a:t>
            </a:r>
            <a:r>
              <a:rPr lang="en-GB" altLang="sr-Latn-RS" sz="2900"/>
              <a:t>to </a:t>
            </a:r>
            <a:r>
              <a:rPr lang="en-GB" altLang="sr-Latn-RS" sz="2900" b="1">
                <a:solidFill>
                  <a:srgbClr val="FF0000"/>
                </a:solidFill>
              </a:rPr>
              <a:t>answer</a:t>
            </a:r>
            <a:r>
              <a:rPr lang="en-GB" altLang="sr-Latn-RS" sz="2900">
                <a:solidFill>
                  <a:srgbClr val="FF0000"/>
                </a:solidFill>
              </a:rPr>
              <a:t> </a:t>
            </a:r>
            <a:r>
              <a:rPr lang="en-GB" altLang="sr-Latn-RS" sz="2900" b="1">
                <a:solidFill>
                  <a:srgbClr val="FF0000"/>
                </a:solidFill>
              </a:rPr>
              <a:t>questions/amend written application (if any) </a:t>
            </a:r>
            <a:r>
              <a:rPr lang="en-GB" altLang="sr-Latn-RS" sz="2900"/>
              <a:t>during hearing</a:t>
            </a:r>
          </a:p>
          <a:p>
            <a:pPr algn="just" eaLnBrk="1" hangingPunct="1"/>
            <a:endParaRPr lang="en-GB" altLang="sr-Latn-RS" sz="2900" b="1">
              <a:solidFill>
                <a:srgbClr val="FF0000"/>
              </a:solidFill>
            </a:endParaRPr>
          </a:p>
          <a:p>
            <a:pPr algn="just" eaLnBrk="1" hangingPunct="1"/>
            <a:r>
              <a:rPr lang="en-GB" altLang="sr-Latn-RS" sz="2900"/>
              <a:t>If further information is required but competent authority is satisfied, procedural powers may be </a:t>
            </a:r>
            <a:r>
              <a:rPr lang="en-GB" altLang="sr-Latn-RS" sz="2900" b="1">
                <a:solidFill>
                  <a:srgbClr val="FF0000"/>
                </a:solidFill>
              </a:rPr>
              <a:t>provisionally allowed</a:t>
            </a:r>
            <a:r>
              <a:rPr lang="en-GB" altLang="sr-Latn-RS" sz="2900"/>
              <a:t> and applicant may be bound to </a:t>
            </a:r>
            <a:r>
              <a:rPr lang="en-GB" altLang="sr-Latn-RS" sz="2900" b="1">
                <a:solidFill>
                  <a:srgbClr val="FF0000"/>
                </a:solidFill>
              </a:rPr>
              <a:t>produce necessary information subsequently</a:t>
            </a:r>
          </a:p>
          <a:p>
            <a:pPr algn="just" eaLnBrk="1" hangingPunct="1"/>
            <a:endParaRPr lang="en-GB" altLang="sr-Latn-RS" sz="2900"/>
          </a:p>
          <a:p>
            <a:pPr algn="just" eaLnBrk="1" hangingPunct="1"/>
            <a:r>
              <a:rPr lang="en-GB" altLang="sr-Latn-RS" sz="2900"/>
              <a:t>Competent authority should be </a:t>
            </a:r>
            <a:r>
              <a:rPr lang="en-GB" altLang="sr-Latn-RS" sz="2900" b="1">
                <a:solidFill>
                  <a:srgbClr val="FF0000"/>
                </a:solidFill>
              </a:rPr>
              <a:t>flexible</a:t>
            </a:r>
            <a:endParaRPr lang="en-GB" altLang="sr-Latn-RS" sz="2900"/>
          </a:p>
        </p:txBody>
      </p:sp>
      <p:sp>
        <p:nvSpPr>
          <p:cNvPr id="54275" name="Title 2">
            <a:extLst>
              <a:ext uri="{FF2B5EF4-FFF2-40B4-BE49-F238E27FC236}">
                <a16:creationId xmlns:a16="http://schemas.microsoft.com/office/drawing/2014/main" id="{6189DC96-77B3-4FE3-95E5-080A6E4A25A0}"/>
              </a:ext>
            </a:extLst>
          </p:cNvPr>
          <p:cNvSpPr>
            <a:spLocks noGrp="1"/>
          </p:cNvSpPr>
          <p:nvPr>
            <p:ph type="title"/>
          </p:nvPr>
        </p:nvSpPr>
        <p:spPr/>
        <p:txBody>
          <a:bodyPr/>
          <a:lstStyle/>
          <a:p>
            <a:r>
              <a:rPr lang="en-US" altLang="en-US" b="1"/>
              <a:t>Further Information</a:t>
            </a:r>
          </a:p>
        </p:txBody>
      </p:sp>
      <p:sp>
        <p:nvSpPr>
          <p:cNvPr id="54276" name="Slide Number Placeholder 1">
            <a:extLst>
              <a:ext uri="{FF2B5EF4-FFF2-40B4-BE49-F238E27FC236}">
                <a16:creationId xmlns:a16="http://schemas.microsoft.com/office/drawing/2014/main" id="{F7465D8F-25FE-48C8-8B7D-7FD326E6627C}"/>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13CB6F30-5232-4791-90D9-81D1044F07DD}" type="slidenum">
              <a:rPr lang="en-US" altLang="en-US" sz="1200" smtClean="0">
                <a:solidFill>
                  <a:srgbClr val="898989"/>
                </a:solidFill>
              </a:rPr>
              <a:pPr>
                <a:spcBef>
                  <a:spcPct val="0"/>
                </a:spcBef>
                <a:buFontTx/>
                <a:buNone/>
              </a:pPr>
              <a:t>24</a:t>
            </a:fld>
            <a:endParaRPr lang="en-US" altLang="en-US" sz="1200">
              <a:solidFill>
                <a:srgbClr val="898989"/>
              </a:solidFil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3">
            <a:extLst>
              <a:ext uri="{FF2B5EF4-FFF2-40B4-BE49-F238E27FC236}">
                <a16:creationId xmlns:a16="http://schemas.microsoft.com/office/drawing/2014/main" id="{77290448-21B5-461B-82F8-AF78C60A1738}"/>
              </a:ext>
            </a:extLst>
          </p:cNvPr>
          <p:cNvSpPr txBox="1">
            <a:spLocks/>
          </p:cNvSpPr>
          <p:nvPr/>
        </p:nvSpPr>
        <p:spPr bwMode="auto">
          <a:xfrm>
            <a:off x="350838" y="1265238"/>
            <a:ext cx="7878762" cy="571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US" altLang="sr-Latn-RS" sz="2900" dirty="0"/>
              <a:t>Provide information on the stage of investigation in Atlantis and how the data intended to be secured will be utilized in Atlantis</a:t>
            </a:r>
          </a:p>
          <a:p>
            <a:pPr algn="just" eaLnBrk="1" hangingPunct="1"/>
            <a:endParaRPr lang="en-US" altLang="sr-Latn-RS" sz="2900" dirty="0"/>
          </a:p>
          <a:p>
            <a:pPr algn="just" eaLnBrk="1" hangingPunct="1"/>
            <a:endParaRPr lang="en-US" altLang="sr-Latn-RS" sz="2900" dirty="0"/>
          </a:p>
          <a:p>
            <a:pPr marL="0" indent="0" algn="ctr" eaLnBrk="1" hangingPunct="1">
              <a:buNone/>
            </a:pPr>
            <a:r>
              <a:rPr lang="en-US" altLang="sr-Latn-RS" sz="2900" dirty="0"/>
              <a:t>but </a:t>
            </a:r>
          </a:p>
          <a:p>
            <a:pPr marL="0" indent="0" algn="ctr" eaLnBrk="1" hangingPunct="1">
              <a:buNone/>
            </a:pPr>
            <a:endParaRPr lang="en-US" altLang="sr-Latn-RS" sz="2900" dirty="0"/>
          </a:p>
          <a:p>
            <a:pPr algn="just" eaLnBrk="1" hangingPunct="1"/>
            <a:r>
              <a:rPr lang="en-US" altLang="sr-Latn-RS" sz="2900" dirty="0"/>
              <a:t>Order will be made after this hearing. Information may be provided subsequently. </a:t>
            </a:r>
            <a:endParaRPr lang="en-GB" altLang="sr-Latn-RS" sz="2900" dirty="0"/>
          </a:p>
        </p:txBody>
      </p:sp>
      <p:sp>
        <p:nvSpPr>
          <p:cNvPr id="54275" name="Title 2">
            <a:extLst>
              <a:ext uri="{FF2B5EF4-FFF2-40B4-BE49-F238E27FC236}">
                <a16:creationId xmlns:a16="http://schemas.microsoft.com/office/drawing/2014/main" id="{6189DC96-77B3-4FE3-95E5-080A6E4A25A0}"/>
              </a:ext>
            </a:extLst>
          </p:cNvPr>
          <p:cNvSpPr>
            <a:spLocks noGrp="1"/>
          </p:cNvSpPr>
          <p:nvPr>
            <p:ph type="title"/>
          </p:nvPr>
        </p:nvSpPr>
        <p:spPr/>
        <p:txBody>
          <a:bodyPr/>
          <a:lstStyle/>
          <a:p>
            <a:r>
              <a:rPr lang="en-US" altLang="en-US" b="1" dirty="0"/>
              <a:t>Case Study: Further Information</a:t>
            </a:r>
          </a:p>
        </p:txBody>
      </p:sp>
      <p:sp>
        <p:nvSpPr>
          <p:cNvPr id="54276" name="Slide Number Placeholder 1">
            <a:extLst>
              <a:ext uri="{FF2B5EF4-FFF2-40B4-BE49-F238E27FC236}">
                <a16:creationId xmlns:a16="http://schemas.microsoft.com/office/drawing/2014/main" id="{F7465D8F-25FE-48C8-8B7D-7FD326E6627C}"/>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13CB6F30-5232-4791-90D9-81D1044F07DD}" type="slidenum">
              <a:rPr lang="en-US" altLang="en-US" sz="1200" smtClean="0">
                <a:solidFill>
                  <a:srgbClr val="898989"/>
                </a:solidFill>
              </a:rPr>
              <a:pPr>
                <a:spcBef>
                  <a:spcPct val="0"/>
                </a:spcBef>
                <a:buFontTx/>
                <a:buNone/>
              </a:pPr>
              <a:t>25</a:t>
            </a:fld>
            <a:endParaRPr lang="en-US" altLang="en-US" sz="1200">
              <a:solidFill>
                <a:srgbClr val="898989"/>
              </a:solidFill>
            </a:endParaRPr>
          </a:p>
        </p:txBody>
      </p:sp>
    </p:spTree>
    <p:extLst>
      <p:ext uri="{BB962C8B-B14F-4D97-AF65-F5344CB8AC3E}">
        <p14:creationId xmlns:p14="http://schemas.microsoft.com/office/powerpoint/2010/main" val="167613665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itle 1">
            <a:extLst>
              <a:ext uri="{FF2B5EF4-FFF2-40B4-BE49-F238E27FC236}">
                <a16:creationId xmlns:a16="http://schemas.microsoft.com/office/drawing/2014/main" id="{560FD416-F902-4792-A0A9-0B214AEAA4BE}"/>
              </a:ext>
            </a:extLst>
          </p:cNvPr>
          <p:cNvSpPr>
            <a:spLocks noGrp="1"/>
          </p:cNvSpPr>
          <p:nvPr>
            <p:ph type="title"/>
          </p:nvPr>
        </p:nvSpPr>
        <p:spPr>
          <a:xfrm>
            <a:off x="457200" y="2762250"/>
            <a:ext cx="8229600" cy="1143000"/>
          </a:xfrm>
        </p:spPr>
        <p:txBody>
          <a:bodyPr/>
          <a:lstStyle/>
          <a:p>
            <a:r>
              <a:rPr lang="en-US" altLang="en-US" sz="4000" b="1"/>
              <a:t>Part Three</a:t>
            </a:r>
            <a:br>
              <a:rPr lang="en-US" altLang="en-US" sz="4000" b="1"/>
            </a:br>
            <a:r>
              <a:rPr lang="en-US" altLang="en-US" sz="4000" b="1"/>
              <a:t>Judicial Skills</a:t>
            </a:r>
            <a:endParaRPr lang="en-GB" altLang="sr-Latn-RS" sz="4000"/>
          </a:p>
        </p:txBody>
      </p:sp>
      <p:pic>
        <p:nvPicPr>
          <p:cNvPr id="56323" name="Picture 3">
            <a:extLst>
              <a:ext uri="{FF2B5EF4-FFF2-40B4-BE49-F238E27FC236}">
                <a16:creationId xmlns:a16="http://schemas.microsoft.com/office/drawing/2014/main" id="{136B44C4-B419-4193-B90B-1E122D1CB49C}"/>
              </a:ext>
            </a:extLst>
          </p:cNvPr>
          <p:cNvPicPr>
            <a:picLocks noGrp="1" noChangeAspect="1" noChangeArrowheads="1"/>
          </p:cNvPicPr>
          <p:nvPr>
            <p:ph sz="quarter" idx="1"/>
          </p:nvPr>
        </p:nvPicPr>
        <p:blipFill>
          <a:blip r:embed="rId3">
            <a:extLst>
              <a:ext uri="{28A0092B-C50C-407E-A947-70E740481C1C}">
                <a14:useLocalDpi xmlns:a14="http://schemas.microsoft.com/office/drawing/2010/main" val="0"/>
              </a:ext>
            </a:extLst>
          </a:blip>
          <a:srcRect/>
          <a:stretch>
            <a:fillRect/>
          </a:stretch>
        </p:blipFill>
        <p:spPr>
          <a:xfrm>
            <a:off x="6786563" y="4643438"/>
            <a:ext cx="1962150" cy="1766887"/>
          </a:xfrm>
        </p:spPr>
      </p:pic>
      <p:sp>
        <p:nvSpPr>
          <p:cNvPr id="56324" name="Slide Number Placeholder 1">
            <a:extLst>
              <a:ext uri="{FF2B5EF4-FFF2-40B4-BE49-F238E27FC236}">
                <a16:creationId xmlns:a16="http://schemas.microsoft.com/office/drawing/2014/main" id="{973E7C93-5761-46F0-9C4B-9645E1664BF3}"/>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5DC31D32-8858-4238-893E-DBE355C30975}" type="slidenum">
              <a:rPr lang="en-US" altLang="fr-FR" sz="1200" smtClean="0">
                <a:solidFill>
                  <a:srgbClr val="898989"/>
                </a:solidFill>
              </a:rPr>
              <a:pPr>
                <a:spcBef>
                  <a:spcPct val="0"/>
                </a:spcBef>
                <a:buFontTx/>
                <a:buNone/>
              </a:pPr>
              <a:t>26</a:t>
            </a:fld>
            <a:endParaRPr lang="en-US" altLang="fr-FR" sz="1200">
              <a:solidFill>
                <a:srgbClr val="898989"/>
              </a:solidFill>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3">
            <a:extLst>
              <a:ext uri="{FF2B5EF4-FFF2-40B4-BE49-F238E27FC236}">
                <a16:creationId xmlns:a16="http://schemas.microsoft.com/office/drawing/2014/main" id="{432D7A2C-F7E7-4B79-8D96-5E74DF61AF0F}"/>
              </a:ext>
            </a:extLst>
          </p:cNvPr>
          <p:cNvSpPr txBox="1">
            <a:spLocks/>
          </p:cNvSpPr>
          <p:nvPr/>
        </p:nvSpPr>
        <p:spPr bwMode="auto">
          <a:xfrm>
            <a:off x="350838" y="1344613"/>
            <a:ext cx="756920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US" altLang="sr-Latn-RS" sz="3000"/>
              <a:t>Hi-tech crime is a specialized area </a:t>
            </a:r>
          </a:p>
          <a:p>
            <a:pPr algn="just" eaLnBrk="1" hangingPunct="1"/>
            <a:endParaRPr lang="en-US" altLang="sr-Latn-RS" sz="3000"/>
          </a:p>
          <a:p>
            <a:pPr algn="just" eaLnBrk="1" hangingPunct="1"/>
            <a:endParaRPr lang="en-US" altLang="sr-Latn-RS" sz="3000"/>
          </a:p>
          <a:p>
            <a:pPr algn="just" eaLnBrk="1" hangingPunct="1"/>
            <a:endParaRPr lang="en-US" altLang="sr-Latn-RS" sz="3000"/>
          </a:p>
          <a:p>
            <a:pPr algn="just" eaLnBrk="1" hangingPunct="1"/>
            <a:endParaRPr lang="en-US" altLang="sr-Latn-RS" sz="3000"/>
          </a:p>
          <a:p>
            <a:pPr algn="just" eaLnBrk="1" hangingPunct="1"/>
            <a:endParaRPr lang="en-US" altLang="sr-Latn-RS" sz="3000"/>
          </a:p>
          <a:p>
            <a:pPr algn="just" eaLnBrk="1" hangingPunct="1"/>
            <a:endParaRPr lang="en-US" altLang="sr-Latn-RS" sz="3000"/>
          </a:p>
          <a:p>
            <a:pPr algn="just" eaLnBrk="1" hangingPunct="1"/>
            <a:r>
              <a:rPr lang="en-US" altLang="sr-Latn-RS" sz="3000"/>
              <a:t>Are the judicial skills related to hi-tech crime/cybercrime different from regular judicial skills?</a:t>
            </a:r>
            <a:endParaRPr lang="en-GB" altLang="sr-Latn-RS" sz="3000"/>
          </a:p>
        </p:txBody>
      </p:sp>
      <p:sp>
        <p:nvSpPr>
          <p:cNvPr id="58371" name="Title 2">
            <a:extLst>
              <a:ext uri="{FF2B5EF4-FFF2-40B4-BE49-F238E27FC236}">
                <a16:creationId xmlns:a16="http://schemas.microsoft.com/office/drawing/2014/main" id="{263F2E40-FB88-4BED-860C-FB149E9316D9}"/>
              </a:ext>
            </a:extLst>
          </p:cNvPr>
          <p:cNvSpPr>
            <a:spLocks noGrp="1"/>
          </p:cNvSpPr>
          <p:nvPr>
            <p:ph type="title"/>
          </p:nvPr>
        </p:nvSpPr>
        <p:spPr>
          <a:xfrm>
            <a:off x="457200" y="150813"/>
            <a:ext cx="8229600" cy="1143000"/>
          </a:xfrm>
        </p:spPr>
        <p:txBody>
          <a:bodyPr/>
          <a:lstStyle/>
          <a:p>
            <a:r>
              <a:rPr lang="en-US" altLang="en-US" b="1"/>
              <a:t>Judicial Skills</a:t>
            </a:r>
          </a:p>
        </p:txBody>
      </p:sp>
      <p:sp>
        <p:nvSpPr>
          <p:cNvPr id="58372" name="Slide Number Placeholder 1">
            <a:extLst>
              <a:ext uri="{FF2B5EF4-FFF2-40B4-BE49-F238E27FC236}">
                <a16:creationId xmlns:a16="http://schemas.microsoft.com/office/drawing/2014/main" id="{41221226-9972-4784-B59F-FCD06F533BB3}"/>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287718AE-2982-4204-92A1-FCD7859E16AA}" type="slidenum">
              <a:rPr lang="en-US" altLang="en-US" sz="1200" smtClean="0">
                <a:solidFill>
                  <a:srgbClr val="898989"/>
                </a:solidFill>
              </a:rPr>
              <a:pPr>
                <a:spcBef>
                  <a:spcPct val="0"/>
                </a:spcBef>
                <a:buFontTx/>
                <a:buNone/>
              </a:pPr>
              <a:t>27</a:t>
            </a:fld>
            <a:endParaRPr lang="en-US" altLang="en-US" sz="1200">
              <a:solidFill>
                <a:srgbClr val="898989"/>
              </a:solidFill>
            </a:endParaRPr>
          </a:p>
        </p:txBody>
      </p:sp>
      <p:pic>
        <p:nvPicPr>
          <p:cNvPr id="58373" name="Picture 2" descr="Image result for high tech">
            <a:extLst>
              <a:ext uri="{FF2B5EF4-FFF2-40B4-BE49-F238E27FC236}">
                <a16:creationId xmlns:a16="http://schemas.microsoft.com/office/drawing/2014/main" id="{897A49A5-D398-4B45-8726-0323AE5960B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66925" y="2127250"/>
            <a:ext cx="5010150" cy="260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3">
            <a:extLst>
              <a:ext uri="{FF2B5EF4-FFF2-40B4-BE49-F238E27FC236}">
                <a16:creationId xmlns:a16="http://schemas.microsoft.com/office/drawing/2014/main" id="{A7071B17-A0C2-46B4-B456-951C7EF9BDD0}"/>
              </a:ext>
            </a:extLst>
          </p:cNvPr>
          <p:cNvSpPr txBox="1">
            <a:spLocks/>
          </p:cNvSpPr>
          <p:nvPr/>
        </p:nvSpPr>
        <p:spPr bwMode="auto">
          <a:xfrm>
            <a:off x="350838" y="1344613"/>
            <a:ext cx="756920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defRPr/>
            </a:pPr>
            <a:endParaRPr lang="en-US" altLang="sr-Latn-RS" sz="3000" dirty="0"/>
          </a:p>
          <a:p>
            <a:pPr algn="just" eaLnBrk="1" hangingPunct="1">
              <a:defRPr/>
            </a:pPr>
            <a:endParaRPr lang="en-US" altLang="sr-Latn-RS" sz="3000" dirty="0"/>
          </a:p>
          <a:p>
            <a:pPr algn="just" eaLnBrk="1" hangingPunct="1">
              <a:defRPr/>
            </a:pPr>
            <a:r>
              <a:rPr lang="en-US" altLang="sr-Latn-RS" sz="3000" dirty="0"/>
              <a:t>In general, no – BUT:</a:t>
            </a:r>
          </a:p>
          <a:p>
            <a:pPr marL="0" indent="0" algn="just" eaLnBrk="1" hangingPunct="1">
              <a:buFont typeface="Arial" panose="020B0604020202020204" pitchFamily="34" charset="0"/>
              <a:buNone/>
              <a:defRPr/>
            </a:pPr>
            <a:endParaRPr lang="en-US" altLang="sr-Latn-RS" sz="3000" dirty="0"/>
          </a:p>
          <a:p>
            <a:pPr marL="0" indent="0" algn="ctr" eaLnBrk="1" hangingPunct="1">
              <a:buFont typeface="Arial" panose="020B0604020202020204" pitchFamily="34" charset="0"/>
              <a:buNone/>
              <a:defRPr/>
            </a:pPr>
            <a:r>
              <a:rPr lang="en-US" altLang="sr-Latn-RS" sz="3000" dirty="0"/>
              <a:t>certain aspects need to be emphasized and certain skills need to be adapted for hi-tech crimes</a:t>
            </a:r>
          </a:p>
        </p:txBody>
      </p:sp>
      <p:sp>
        <p:nvSpPr>
          <p:cNvPr id="60419" name="Title 2">
            <a:extLst>
              <a:ext uri="{FF2B5EF4-FFF2-40B4-BE49-F238E27FC236}">
                <a16:creationId xmlns:a16="http://schemas.microsoft.com/office/drawing/2014/main" id="{644CC4FE-26EF-44D9-B2B2-57193B2ADDA2}"/>
              </a:ext>
            </a:extLst>
          </p:cNvPr>
          <p:cNvSpPr>
            <a:spLocks noGrp="1"/>
          </p:cNvSpPr>
          <p:nvPr>
            <p:ph type="title"/>
          </p:nvPr>
        </p:nvSpPr>
        <p:spPr>
          <a:xfrm>
            <a:off x="457200" y="477838"/>
            <a:ext cx="8229600" cy="1143000"/>
          </a:xfrm>
        </p:spPr>
        <p:txBody>
          <a:bodyPr/>
          <a:lstStyle/>
          <a:p>
            <a:r>
              <a:rPr lang="en-US" altLang="en-US" b="1"/>
              <a:t>Judicial Skills for Hearing Electronic Evidence Applications </a:t>
            </a:r>
          </a:p>
        </p:txBody>
      </p:sp>
      <p:sp>
        <p:nvSpPr>
          <p:cNvPr id="60420" name="Slide Number Placeholder 1">
            <a:extLst>
              <a:ext uri="{FF2B5EF4-FFF2-40B4-BE49-F238E27FC236}">
                <a16:creationId xmlns:a16="http://schemas.microsoft.com/office/drawing/2014/main" id="{32B85FB4-4C03-43AE-A97B-3F593B77DE29}"/>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2083D9D0-ABD0-44B9-8671-F62AFD14538C}" type="slidenum">
              <a:rPr lang="en-US" altLang="en-US" sz="1200" smtClean="0">
                <a:solidFill>
                  <a:srgbClr val="898989"/>
                </a:solidFill>
              </a:rPr>
              <a:pPr>
                <a:spcBef>
                  <a:spcPct val="0"/>
                </a:spcBef>
                <a:buFontTx/>
                <a:buNone/>
              </a:pPr>
              <a:t>28</a:t>
            </a:fld>
            <a:endParaRPr lang="en-US" altLang="en-US" sz="1200">
              <a:solidFill>
                <a:srgbClr val="898989"/>
              </a:solidFill>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3">
            <a:extLst>
              <a:ext uri="{FF2B5EF4-FFF2-40B4-BE49-F238E27FC236}">
                <a16:creationId xmlns:a16="http://schemas.microsoft.com/office/drawing/2014/main" id="{54D0825A-7939-4AFA-A53A-4C92A478A535}"/>
              </a:ext>
            </a:extLst>
          </p:cNvPr>
          <p:cNvSpPr txBox="1">
            <a:spLocks/>
          </p:cNvSpPr>
          <p:nvPr/>
        </p:nvSpPr>
        <p:spPr bwMode="auto">
          <a:xfrm>
            <a:off x="457200" y="1201738"/>
            <a:ext cx="756920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US" altLang="en-US"/>
              <a:t>Good examples that have been used for training of judiciary include:</a:t>
            </a:r>
          </a:p>
          <a:p>
            <a:pPr lvl="1" algn="just" eaLnBrk="1" hangingPunct="1">
              <a:buFont typeface="Arial" panose="020B0604020202020204" pitchFamily="34" charset="0"/>
              <a:buNone/>
            </a:pPr>
            <a:endParaRPr lang="en-US" altLang="sr-Latn-RS" sz="2600"/>
          </a:p>
        </p:txBody>
      </p:sp>
      <p:sp>
        <p:nvSpPr>
          <p:cNvPr id="62467" name="Title 2">
            <a:extLst>
              <a:ext uri="{FF2B5EF4-FFF2-40B4-BE49-F238E27FC236}">
                <a16:creationId xmlns:a16="http://schemas.microsoft.com/office/drawing/2014/main" id="{2F223147-C3AB-4C4C-A893-6AA2E621F18A}"/>
              </a:ext>
            </a:extLst>
          </p:cNvPr>
          <p:cNvSpPr>
            <a:spLocks noGrp="1"/>
          </p:cNvSpPr>
          <p:nvPr>
            <p:ph type="title"/>
          </p:nvPr>
        </p:nvSpPr>
        <p:spPr>
          <a:xfrm>
            <a:off x="457200" y="150813"/>
            <a:ext cx="8229600" cy="1143000"/>
          </a:xfrm>
        </p:spPr>
        <p:txBody>
          <a:bodyPr/>
          <a:lstStyle/>
          <a:p>
            <a:r>
              <a:rPr lang="en-US" altLang="en-US" b="1"/>
              <a:t>Judicial Skills</a:t>
            </a:r>
          </a:p>
        </p:txBody>
      </p:sp>
      <p:sp>
        <p:nvSpPr>
          <p:cNvPr id="62468" name="Slide Number Placeholder 1">
            <a:extLst>
              <a:ext uri="{FF2B5EF4-FFF2-40B4-BE49-F238E27FC236}">
                <a16:creationId xmlns:a16="http://schemas.microsoft.com/office/drawing/2014/main" id="{4D6C9533-1C7D-4949-8F07-4FF5A170B984}"/>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E6833B4B-94CC-4CA8-B318-8F9072FA31BE}" type="slidenum">
              <a:rPr lang="en-US" altLang="en-US" sz="1200" smtClean="0">
                <a:solidFill>
                  <a:srgbClr val="898989"/>
                </a:solidFill>
              </a:rPr>
              <a:pPr>
                <a:spcBef>
                  <a:spcPct val="0"/>
                </a:spcBef>
                <a:buFontTx/>
                <a:buNone/>
              </a:pPr>
              <a:t>29</a:t>
            </a:fld>
            <a:endParaRPr lang="en-US" altLang="en-US" sz="1200">
              <a:solidFill>
                <a:srgbClr val="898989"/>
              </a:solidFill>
            </a:endParaRPr>
          </a:p>
        </p:txBody>
      </p:sp>
      <p:pic>
        <p:nvPicPr>
          <p:cNvPr id="62469" name="Picture 5">
            <a:extLst>
              <a:ext uri="{FF2B5EF4-FFF2-40B4-BE49-F238E27FC236}">
                <a16:creationId xmlns:a16="http://schemas.microsoft.com/office/drawing/2014/main" id="{939F5F90-2DE3-43B5-B6E2-E88FCCC8BA6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52575" y="2344738"/>
            <a:ext cx="6021388" cy="450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a:extLst>
              <a:ext uri="{FF2B5EF4-FFF2-40B4-BE49-F238E27FC236}">
                <a16:creationId xmlns:a16="http://schemas.microsoft.com/office/drawing/2014/main" id="{227B0D63-E573-4D6F-8319-68F03790F0E9}"/>
              </a:ext>
            </a:extLst>
          </p:cNvPr>
          <p:cNvSpPr>
            <a:spLocks noGrp="1"/>
          </p:cNvSpPr>
          <p:nvPr>
            <p:ph type="title" idx="4294967295"/>
          </p:nvPr>
        </p:nvSpPr>
        <p:spPr>
          <a:xfrm>
            <a:off x="457200" y="274638"/>
            <a:ext cx="8229600" cy="773112"/>
          </a:xfrm>
        </p:spPr>
        <p:txBody>
          <a:bodyPr/>
          <a:lstStyle/>
          <a:p>
            <a:pPr eaLnBrk="1" hangingPunct="1"/>
            <a:r>
              <a:rPr lang="en-GB" altLang="sr-Latn-RS" b="1"/>
              <a:t>Session Objectives</a:t>
            </a:r>
          </a:p>
        </p:txBody>
      </p:sp>
      <p:sp>
        <p:nvSpPr>
          <p:cNvPr id="4" name="Content Placeholder 2">
            <a:extLst>
              <a:ext uri="{FF2B5EF4-FFF2-40B4-BE49-F238E27FC236}">
                <a16:creationId xmlns:a16="http://schemas.microsoft.com/office/drawing/2014/main" id="{7C5C056C-608F-43E9-9658-36A83FBD02F0}"/>
              </a:ext>
            </a:extLst>
          </p:cNvPr>
          <p:cNvSpPr txBox="1">
            <a:spLocks/>
          </p:cNvSpPr>
          <p:nvPr/>
        </p:nvSpPr>
        <p:spPr bwMode="auto">
          <a:xfrm>
            <a:off x="457200" y="1047750"/>
            <a:ext cx="8229600" cy="5338763"/>
          </a:xfrm>
          <a:prstGeom prst="rect">
            <a:avLst/>
          </a:prstGeom>
          <a:noFill/>
          <a:ln w="9525">
            <a:noFill/>
            <a:miter lim="800000"/>
            <a:headEnd/>
            <a:tailEnd/>
          </a:ln>
        </p:spPr>
        <p:txBody>
          <a:bodyPr/>
          <a:lstStyle>
            <a:lvl1pPr marL="342900" indent="-342900" eaLnBrk="0" hangingPunct="0">
              <a:defRPr sz="2400">
                <a:solidFill>
                  <a:schemeClr val="tx1"/>
                </a:solidFill>
                <a:latin typeface="Arial" charset="0"/>
                <a:ea typeface="ＭＳ Ｐゴシック" charset="0"/>
                <a:cs typeface="Arial" charset="0"/>
              </a:defRPr>
            </a:lvl1pPr>
            <a:lvl2pPr marL="37931725" indent="-37474525" eaLnBrk="0" hangingPunct="0">
              <a:defRPr sz="2400">
                <a:solidFill>
                  <a:schemeClr val="tx1"/>
                </a:solidFill>
                <a:latin typeface="Arial" charset="0"/>
                <a:ea typeface="Arial" charset="0"/>
                <a:cs typeface="Arial" charset="0"/>
              </a:defRPr>
            </a:lvl2pPr>
            <a:lvl3pPr eaLnBrk="0" hangingPunct="0">
              <a:defRPr sz="2400">
                <a:solidFill>
                  <a:schemeClr val="tx1"/>
                </a:solidFill>
                <a:latin typeface="Arial" charset="0"/>
                <a:ea typeface="Arial" charset="0"/>
                <a:cs typeface="Arial" charset="0"/>
              </a:defRPr>
            </a:lvl3pPr>
            <a:lvl4pPr eaLnBrk="0" hangingPunct="0">
              <a:defRPr sz="2400">
                <a:solidFill>
                  <a:schemeClr val="tx1"/>
                </a:solidFill>
                <a:latin typeface="Arial" charset="0"/>
                <a:ea typeface="Arial" charset="0"/>
                <a:cs typeface="Arial" charset="0"/>
              </a:defRPr>
            </a:lvl4pPr>
            <a:lvl5pPr eaLnBrk="0" hangingPunct="0">
              <a:defRPr sz="2400">
                <a:solidFill>
                  <a:schemeClr val="tx1"/>
                </a:solidFill>
                <a:latin typeface="Arial" charset="0"/>
                <a:ea typeface="Arial" charset="0"/>
                <a:cs typeface="Arial" charset="0"/>
              </a:defRPr>
            </a:lvl5pPr>
            <a:lvl6pPr marL="457200" eaLnBrk="0" fontAlgn="base" hangingPunct="0">
              <a:spcBef>
                <a:spcPct val="0"/>
              </a:spcBef>
              <a:spcAft>
                <a:spcPct val="0"/>
              </a:spcAft>
              <a:defRPr sz="2400">
                <a:solidFill>
                  <a:schemeClr val="tx1"/>
                </a:solidFill>
                <a:latin typeface="Arial" charset="0"/>
                <a:ea typeface="Arial" charset="0"/>
                <a:cs typeface="Arial" charset="0"/>
              </a:defRPr>
            </a:lvl6pPr>
            <a:lvl7pPr marL="914400" eaLnBrk="0" fontAlgn="base" hangingPunct="0">
              <a:spcBef>
                <a:spcPct val="0"/>
              </a:spcBef>
              <a:spcAft>
                <a:spcPct val="0"/>
              </a:spcAft>
              <a:defRPr sz="2400">
                <a:solidFill>
                  <a:schemeClr val="tx1"/>
                </a:solidFill>
                <a:latin typeface="Arial" charset="0"/>
                <a:ea typeface="Arial" charset="0"/>
                <a:cs typeface="Arial" charset="0"/>
              </a:defRPr>
            </a:lvl7pPr>
            <a:lvl8pPr marL="1371600" eaLnBrk="0" fontAlgn="base" hangingPunct="0">
              <a:spcBef>
                <a:spcPct val="0"/>
              </a:spcBef>
              <a:spcAft>
                <a:spcPct val="0"/>
              </a:spcAft>
              <a:defRPr sz="2400">
                <a:solidFill>
                  <a:schemeClr val="tx1"/>
                </a:solidFill>
                <a:latin typeface="Arial" charset="0"/>
                <a:ea typeface="Arial" charset="0"/>
                <a:cs typeface="Arial" charset="0"/>
              </a:defRPr>
            </a:lvl8pPr>
            <a:lvl9pPr marL="1828800" eaLnBrk="0" fontAlgn="base" hangingPunct="0">
              <a:spcBef>
                <a:spcPct val="0"/>
              </a:spcBef>
              <a:spcAft>
                <a:spcPct val="0"/>
              </a:spcAft>
              <a:defRPr sz="2400">
                <a:solidFill>
                  <a:schemeClr val="tx1"/>
                </a:solidFill>
                <a:latin typeface="Arial" charset="0"/>
                <a:ea typeface="Arial" charset="0"/>
                <a:cs typeface="Arial" charset="0"/>
              </a:defRPr>
            </a:lvl9pPr>
          </a:lstStyle>
          <a:p>
            <a:pPr>
              <a:spcBef>
                <a:spcPct val="20000"/>
              </a:spcBef>
              <a:buFont typeface="Arial" charset="0"/>
              <a:buNone/>
              <a:defRPr/>
            </a:pPr>
            <a:r>
              <a:rPr lang="en-GB" sz="2600" dirty="0">
                <a:solidFill>
                  <a:srgbClr val="000000"/>
                </a:solidFill>
                <a:latin typeface="+mj-lt"/>
                <a:ea typeface="MS PGothic" charset="0"/>
                <a:cs typeface="MS PGothic" charset="0"/>
              </a:rPr>
              <a:t>At the end of this session, delegates will be able to:</a:t>
            </a:r>
          </a:p>
          <a:p>
            <a:pPr>
              <a:spcBef>
                <a:spcPct val="20000"/>
              </a:spcBef>
              <a:buFont typeface="Arial" charset="0"/>
              <a:buChar char="•"/>
              <a:defRPr/>
            </a:pPr>
            <a:endParaRPr lang="pt-PT" sz="2600" dirty="0">
              <a:solidFill>
                <a:srgbClr val="000000"/>
              </a:solidFill>
              <a:latin typeface="+mj-lt"/>
              <a:ea typeface="MS PGothic" charset="0"/>
              <a:cs typeface="MS PGothic" charset="0"/>
            </a:endParaRPr>
          </a:p>
          <a:p>
            <a:pPr algn="just">
              <a:spcBef>
                <a:spcPct val="20000"/>
              </a:spcBef>
              <a:buFont typeface="Arial" charset="0"/>
              <a:buChar char="•"/>
              <a:defRPr/>
            </a:pPr>
            <a:r>
              <a:rPr lang="en-GB" sz="2600" dirty="0">
                <a:solidFill>
                  <a:srgbClr val="000000"/>
                </a:solidFill>
                <a:latin typeface="+mj-lt"/>
              </a:rPr>
              <a:t>Recognize various considerations with respect to considering requests/conducting hearings related to investigative powers</a:t>
            </a:r>
          </a:p>
          <a:p>
            <a:pPr algn="just">
              <a:spcBef>
                <a:spcPct val="20000"/>
              </a:spcBef>
              <a:buFont typeface="Arial" charset="0"/>
              <a:buChar char="•"/>
              <a:defRPr/>
            </a:pPr>
            <a:r>
              <a:rPr lang="en-GB" sz="2600" dirty="0">
                <a:solidFill>
                  <a:srgbClr val="000000"/>
                </a:solidFill>
                <a:latin typeface="+mj-lt"/>
              </a:rPr>
              <a:t>Explain relevant conditions and procedural safeguards that should be considered when considering requests or conducting hearings</a:t>
            </a:r>
          </a:p>
          <a:p>
            <a:pPr algn="just">
              <a:spcBef>
                <a:spcPct val="20000"/>
              </a:spcBef>
              <a:buFont typeface="Arial" charset="0"/>
              <a:buChar char="•"/>
              <a:defRPr/>
            </a:pPr>
            <a:r>
              <a:rPr lang="en-GB" sz="2600" dirty="0">
                <a:solidFill>
                  <a:srgbClr val="000000"/>
                </a:solidFill>
                <a:latin typeface="+mj-lt"/>
              </a:rPr>
              <a:t>Identify important judicial skills that may be implemented to effectively consider requests or conduct hearings</a:t>
            </a:r>
          </a:p>
          <a:p>
            <a:pPr algn="just">
              <a:spcBef>
                <a:spcPct val="20000"/>
              </a:spcBef>
              <a:buFont typeface="Arial" charset="0"/>
              <a:buChar char="•"/>
              <a:defRPr/>
            </a:pPr>
            <a:r>
              <a:rPr lang="en-GB" sz="2600" dirty="0">
                <a:solidFill>
                  <a:srgbClr val="000000"/>
                </a:solidFill>
                <a:latin typeface="+mj-lt"/>
              </a:rPr>
              <a:t>Understand how to authorize the investigation of powers related to electronic evidence </a:t>
            </a:r>
          </a:p>
          <a:p>
            <a:pPr marL="0" indent="0">
              <a:spcBef>
                <a:spcPct val="20000"/>
              </a:spcBef>
              <a:defRPr/>
            </a:pPr>
            <a:endParaRPr lang="en-US" sz="2600" dirty="0">
              <a:solidFill>
                <a:srgbClr val="000000"/>
              </a:solidFill>
              <a:latin typeface="+mj-lt"/>
              <a:ea typeface="MS PGothic" charset="0"/>
              <a:cs typeface="MS PGothic" charset="0"/>
            </a:endParaRPr>
          </a:p>
        </p:txBody>
      </p:sp>
      <p:sp>
        <p:nvSpPr>
          <p:cNvPr id="7172" name="Slide Number Placeholder 1">
            <a:extLst>
              <a:ext uri="{FF2B5EF4-FFF2-40B4-BE49-F238E27FC236}">
                <a16:creationId xmlns:a16="http://schemas.microsoft.com/office/drawing/2014/main" id="{3C31E2BB-0750-47AC-ADE2-39F6E9372FB3}"/>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fr-FR" sz="1200">
                <a:solidFill>
                  <a:srgbClr val="898989"/>
                </a:solidFill>
              </a:rPr>
              <a:t>!</a:t>
            </a:r>
            <a:fld id="{3B7F26B0-32E2-4AEE-AFED-6C64FBEFCBF9}" type="slidenum">
              <a:rPr lang="en-US" altLang="fr-FR" sz="1200" smtClean="0">
                <a:solidFill>
                  <a:srgbClr val="898989"/>
                </a:solidFill>
              </a:rPr>
              <a:pPr>
                <a:spcBef>
                  <a:spcPct val="0"/>
                </a:spcBef>
                <a:buFontTx/>
                <a:buNone/>
              </a:pPr>
              <a:t>3</a:t>
            </a:fld>
            <a:endParaRPr lang="en-US" altLang="fr-FR" sz="1200">
              <a:solidFill>
                <a:srgbClr val="898989"/>
              </a:solidFill>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3">
            <a:extLst>
              <a:ext uri="{FF2B5EF4-FFF2-40B4-BE49-F238E27FC236}">
                <a16:creationId xmlns:a16="http://schemas.microsoft.com/office/drawing/2014/main" id="{A7071B17-A0C2-46B4-B456-951C7EF9BDD0}"/>
              </a:ext>
            </a:extLst>
          </p:cNvPr>
          <p:cNvSpPr txBox="1">
            <a:spLocks/>
          </p:cNvSpPr>
          <p:nvPr/>
        </p:nvSpPr>
        <p:spPr bwMode="auto">
          <a:xfrm>
            <a:off x="457200" y="1201738"/>
            <a:ext cx="756920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marL="0" indent="0" algn="ctr" eaLnBrk="1" hangingPunct="1">
              <a:buFont typeface="Arial" panose="020B0604020202020204" pitchFamily="34" charset="0"/>
              <a:buNone/>
              <a:defRPr/>
            </a:pPr>
            <a:r>
              <a:rPr lang="en-US" altLang="sr-Latn-RS" sz="2600" b="1" dirty="0"/>
              <a:t>Judicial Skills and Abilities Framework </a:t>
            </a:r>
          </a:p>
          <a:p>
            <a:pPr marL="0" indent="0" eaLnBrk="1" hangingPunct="1">
              <a:buFont typeface="Arial" panose="020B0604020202020204" pitchFamily="34" charset="0"/>
              <a:buNone/>
              <a:defRPr/>
            </a:pPr>
            <a:endParaRPr lang="en-US" altLang="sr-Latn-RS" sz="2600" dirty="0"/>
          </a:p>
          <a:p>
            <a:pPr eaLnBrk="1" hangingPunct="1">
              <a:defRPr/>
            </a:pPr>
            <a:r>
              <a:rPr lang="en-US" altLang="sr-Latn-RS" sz="2600" dirty="0"/>
              <a:t>Communicate Effectively</a:t>
            </a:r>
          </a:p>
          <a:p>
            <a:pPr eaLnBrk="1" hangingPunct="1">
              <a:defRPr/>
            </a:pPr>
            <a:r>
              <a:rPr lang="en-US" altLang="sr-Latn-RS" sz="2600" dirty="0"/>
              <a:t>Working with Others</a:t>
            </a:r>
          </a:p>
          <a:p>
            <a:pPr eaLnBrk="1" hangingPunct="1">
              <a:defRPr/>
            </a:pPr>
            <a:r>
              <a:rPr lang="en-US" altLang="sr-Latn-RS" sz="2600" dirty="0"/>
              <a:t>Possessing and Building Knowledge</a:t>
            </a:r>
          </a:p>
          <a:p>
            <a:pPr eaLnBrk="1" hangingPunct="1">
              <a:defRPr/>
            </a:pPr>
            <a:r>
              <a:rPr lang="en-US" altLang="sr-Latn-RS" sz="2600" dirty="0"/>
              <a:t>Assimilating Information </a:t>
            </a:r>
          </a:p>
          <a:p>
            <a:pPr eaLnBrk="1" hangingPunct="1">
              <a:defRPr/>
            </a:pPr>
            <a:r>
              <a:rPr lang="en-US" altLang="sr-Latn-RS" sz="2600" dirty="0"/>
              <a:t>Exercising Judgment </a:t>
            </a:r>
          </a:p>
          <a:p>
            <a:pPr eaLnBrk="1" hangingPunct="1">
              <a:defRPr/>
            </a:pPr>
            <a:r>
              <a:rPr lang="en-US" altLang="sr-Latn-RS" sz="2600" dirty="0"/>
              <a:t>Managing Work Efficiently</a:t>
            </a:r>
          </a:p>
        </p:txBody>
      </p:sp>
      <p:sp>
        <p:nvSpPr>
          <p:cNvPr id="64515" name="Title 2">
            <a:extLst>
              <a:ext uri="{FF2B5EF4-FFF2-40B4-BE49-F238E27FC236}">
                <a16:creationId xmlns:a16="http://schemas.microsoft.com/office/drawing/2014/main" id="{69A6B656-3F9B-4B94-859B-0F52E22F03AF}"/>
              </a:ext>
            </a:extLst>
          </p:cNvPr>
          <p:cNvSpPr>
            <a:spLocks noGrp="1"/>
          </p:cNvSpPr>
          <p:nvPr>
            <p:ph type="title"/>
          </p:nvPr>
        </p:nvSpPr>
        <p:spPr>
          <a:xfrm>
            <a:off x="457200" y="150813"/>
            <a:ext cx="8229600" cy="1143000"/>
          </a:xfrm>
        </p:spPr>
        <p:txBody>
          <a:bodyPr/>
          <a:lstStyle/>
          <a:p>
            <a:r>
              <a:rPr lang="en-US" altLang="en-US" b="1"/>
              <a:t>Judicial Skills</a:t>
            </a:r>
          </a:p>
        </p:txBody>
      </p:sp>
      <p:sp>
        <p:nvSpPr>
          <p:cNvPr id="64516" name="Slide Number Placeholder 1">
            <a:extLst>
              <a:ext uri="{FF2B5EF4-FFF2-40B4-BE49-F238E27FC236}">
                <a16:creationId xmlns:a16="http://schemas.microsoft.com/office/drawing/2014/main" id="{8637F18D-B0C4-4A41-A315-67AF3BCB272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4E34D75F-F50D-4913-91AC-528DAFA7E54E}" type="slidenum">
              <a:rPr lang="en-US" altLang="en-US" sz="1200" smtClean="0">
                <a:solidFill>
                  <a:srgbClr val="898989"/>
                </a:solidFill>
              </a:rPr>
              <a:pPr>
                <a:spcBef>
                  <a:spcPct val="0"/>
                </a:spcBef>
                <a:buFontTx/>
                <a:buNone/>
              </a:pPr>
              <a:t>30</a:t>
            </a:fld>
            <a:endParaRPr lang="en-US" altLang="en-US" sz="1200">
              <a:solidFill>
                <a:srgbClr val="898989"/>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87042">
                                            <p:txEl>
                                              <p:pRg st="2" end="2"/>
                                            </p:txEl>
                                          </p:spTgt>
                                        </p:tgtEl>
                                        <p:attrNameLst>
                                          <p:attrName>style.visibility</p:attrName>
                                        </p:attrNameLst>
                                      </p:cBhvr>
                                      <p:to>
                                        <p:strVal val="visible"/>
                                      </p:to>
                                    </p:set>
                                    <p:animEffect transition="in" filter="fade">
                                      <p:cBhvr>
                                        <p:cTn id="7" dur="500"/>
                                        <p:tgtEl>
                                          <p:spTgt spid="87042">
                                            <p:txEl>
                                              <p:pRg st="2" end="2"/>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87042">
                                            <p:txEl>
                                              <p:pRg st="3" end="3"/>
                                            </p:txEl>
                                          </p:spTgt>
                                        </p:tgtEl>
                                        <p:attrNameLst>
                                          <p:attrName>style.visibility</p:attrName>
                                        </p:attrNameLst>
                                      </p:cBhvr>
                                      <p:to>
                                        <p:strVal val="visible"/>
                                      </p:to>
                                    </p:set>
                                    <p:animEffect transition="in" filter="fade">
                                      <p:cBhvr>
                                        <p:cTn id="12" dur="500"/>
                                        <p:tgtEl>
                                          <p:spTgt spid="87042">
                                            <p:txEl>
                                              <p:pRg st="3" end="3"/>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87042">
                                            <p:txEl>
                                              <p:pRg st="4" end="4"/>
                                            </p:txEl>
                                          </p:spTgt>
                                        </p:tgtEl>
                                        <p:attrNameLst>
                                          <p:attrName>style.visibility</p:attrName>
                                        </p:attrNameLst>
                                      </p:cBhvr>
                                      <p:to>
                                        <p:strVal val="visible"/>
                                      </p:to>
                                    </p:set>
                                    <p:animEffect transition="in" filter="fade">
                                      <p:cBhvr>
                                        <p:cTn id="17" dur="500"/>
                                        <p:tgtEl>
                                          <p:spTgt spid="87042">
                                            <p:txEl>
                                              <p:pRg st="4" end="4"/>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nodeType="clickEffect">
                                  <p:stCondLst>
                                    <p:cond delay="0"/>
                                  </p:stCondLst>
                                  <p:childTnLst>
                                    <p:set>
                                      <p:cBhvr>
                                        <p:cTn id="21" dur="1" fill="hold">
                                          <p:stCondLst>
                                            <p:cond delay="0"/>
                                          </p:stCondLst>
                                        </p:cTn>
                                        <p:tgtEl>
                                          <p:spTgt spid="87042">
                                            <p:txEl>
                                              <p:pRg st="5" end="5"/>
                                            </p:txEl>
                                          </p:spTgt>
                                        </p:tgtEl>
                                        <p:attrNameLst>
                                          <p:attrName>style.visibility</p:attrName>
                                        </p:attrNameLst>
                                      </p:cBhvr>
                                      <p:to>
                                        <p:strVal val="visible"/>
                                      </p:to>
                                    </p:set>
                                    <p:animEffect transition="in" filter="fade">
                                      <p:cBhvr>
                                        <p:cTn id="22" dur="500"/>
                                        <p:tgtEl>
                                          <p:spTgt spid="87042">
                                            <p:txEl>
                                              <p:pRg st="5" end="5"/>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nodeType="clickEffect">
                                  <p:stCondLst>
                                    <p:cond delay="0"/>
                                  </p:stCondLst>
                                  <p:childTnLst>
                                    <p:set>
                                      <p:cBhvr>
                                        <p:cTn id="26" dur="1" fill="hold">
                                          <p:stCondLst>
                                            <p:cond delay="0"/>
                                          </p:stCondLst>
                                        </p:cTn>
                                        <p:tgtEl>
                                          <p:spTgt spid="87042">
                                            <p:txEl>
                                              <p:pRg st="6" end="6"/>
                                            </p:txEl>
                                          </p:spTgt>
                                        </p:tgtEl>
                                        <p:attrNameLst>
                                          <p:attrName>style.visibility</p:attrName>
                                        </p:attrNameLst>
                                      </p:cBhvr>
                                      <p:to>
                                        <p:strVal val="visible"/>
                                      </p:to>
                                    </p:set>
                                    <p:animEffect transition="in" filter="fade">
                                      <p:cBhvr>
                                        <p:cTn id="27" dur="500"/>
                                        <p:tgtEl>
                                          <p:spTgt spid="87042">
                                            <p:txEl>
                                              <p:pRg st="6" end="6"/>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0" presetClass="entr" presetSubtype="0" fill="hold" nodeType="clickEffect">
                                  <p:stCondLst>
                                    <p:cond delay="0"/>
                                  </p:stCondLst>
                                  <p:childTnLst>
                                    <p:set>
                                      <p:cBhvr>
                                        <p:cTn id="31" dur="1" fill="hold">
                                          <p:stCondLst>
                                            <p:cond delay="0"/>
                                          </p:stCondLst>
                                        </p:cTn>
                                        <p:tgtEl>
                                          <p:spTgt spid="87042">
                                            <p:txEl>
                                              <p:pRg st="7" end="7"/>
                                            </p:txEl>
                                          </p:spTgt>
                                        </p:tgtEl>
                                        <p:attrNameLst>
                                          <p:attrName>style.visibility</p:attrName>
                                        </p:attrNameLst>
                                      </p:cBhvr>
                                      <p:to>
                                        <p:strVal val="visible"/>
                                      </p:to>
                                    </p:set>
                                    <p:animEffect transition="in" filter="fade">
                                      <p:cBhvr>
                                        <p:cTn id="32" dur="500"/>
                                        <p:tgtEl>
                                          <p:spTgt spid="8704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3">
            <a:extLst>
              <a:ext uri="{FF2B5EF4-FFF2-40B4-BE49-F238E27FC236}">
                <a16:creationId xmlns:a16="http://schemas.microsoft.com/office/drawing/2014/main" id="{A7071B17-A0C2-46B4-B456-951C7EF9BDD0}"/>
              </a:ext>
            </a:extLst>
          </p:cNvPr>
          <p:cNvSpPr txBox="1">
            <a:spLocks/>
          </p:cNvSpPr>
          <p:nvPr/>
        </p:nvSpPr>
        <p:spPr bwMode="auto">
          <a:xfrm>
            <a:off x="457200" y="1201738"/>
            <a:ext cx="756920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defRPr/>
            </a:pPr>
            <a:endParaRPr lang="en-US" altLang="sr-Latn-RS" sz="3000" dirty="0"/>
          </a:p>
          <a:p>
            <a:pPr algn="just" eaLnBrk="1" hangingPunct="1">
              <a:defRPr/>
            </a:pPr>
            <a:endParaRPr lang="en-US" altLang="sr-Latn-RS" sz="3000" dirty="0"/>
          </a:p>
          <a:p>
            <a:pPr algn="just" eaLnBrk="1" hangingPunct="1">
              <a:defRPr/>
            </a:pPr>
            <a:endParaRPr lang="en-US" altLang="sr-Latn-RS" sz="3000" dirty="0"/>
          </a:p>
          <a:p>
            <a:pPr marL="0" indent="0" algn="just" eaLnBrk="1" hangingPunct="1">
              <a:buFont typeface="Arial" panose="020B0604020202020204" pitchFamily="34" charset="0"/>
              <a:buNone/>
              <a:defRPr/>
            </a:pPr>
            <a:r>
              <a:rPr lang="en-US" altLang="sr-Latn-RS" sz="3000" dirty="0"/>
              <a:t>How do we take these basic judicial skills and apply them in the high-tech area of cybercrime?</a:t>
            </a:r>
          </a:p>
        </p:txBody>
      </p:sp>
      <p:sp>
        <p:nvSpPr>
          <p:cNvPr id="66563" name="Title 2">
            <a:extLst>
              <a:ext uri="{FF2B5EF4-FFF2-40B4-BE49-F238E27FC236}">
                <a16:creationId xmlns:a16="http://schemas.microsoft.com/office/drawing/2014/main" id="{548FED5B-6018-4A49-8CB6-5EE0C9AF3DBF}"/>
              </a:ext>
            </a:extLst>
          </p:cNvPr>
          <p:cNvSpPr>
            <a:spLocks noGrp="1"/>
          </p:cNvSpPr>
          <p:nvPr>
            <p:ph type="title"/>
          </p:nvPr>
        </p:nvSpPr>
        <p:spPr>
          <a:xfrm>
            <a:off x="457200" y="150813"/>
            <a:ext cx="8229600" cy="1143000"/>
          </a:xfrm>
        </p:spPr>
        <p:txBody>
          <a:bodyPr/>
          <a:lstStyle/>
          <a:p>
            <a:r>
              <a:rPr lang="en-US" altLang="en-US" b="1"/>
              <a:t>Judicial Skills</a:t>
            </a:r>
          </a:p>
        </p:txBody>
      </p:sp>
      <p:sp>
        <p:nvSpPr>
          <p:cNvPr id="66564" name="Slide Number Placeholder 1">
            <a:extLst>
              <a:ext uri="{FF2B5EF4-FFF2-40B4-BE49-F238E27FC236}">
                <a16:creationId xmlns:a16="http://schemas.microsoft.com/office/drawing/2014/main" id="{42EFAEC4-3D38-47B1-BD8E-FBE4C74EA2F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FA5D9F27-9990-4C71-9584-F698EA6BABC1}" type="slidenum">
              <a:rPr lang="en-US" altLang="en-US" sz="1200" smtClean="0">
                <a:solidFill>
                  <a:srgbClr val="898989"/>
                </a:solidFill>
              </a:rPr>
              <a:pPr>
                <a:spcBef>
                  <a:spcPct val="0"/>
                </a:spcBef>
                <a:buFontTx/>
                <a:buNone/>
              </a:pPr>
              <a:t>31</a:t>
            </a:fld>
            <a:endParaRPr lang="en-US" altLang="en-US" sz="1200">
              <a:solidFill>
                <a:srgbClr val="898989"/>
              </a:solidFill>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3">
            <a:extLst>
              <a:ext uri="{FF2B5EF4-FFF2-40B4-BE49-F238E27FC236}">
                <a16:creationId xmlns:a16="http://schemas.microsoft.com/office/drawing/2014/main" id="{AF01B100-B467-4023-891D-9B804CA34BDC}"/>
              </a:ext>
            </a:extLst>
          </p:cNvPr>
          <p:cNvSpPr txBox="1">
            <a:spLocks/>
          </p:cNvSpPr>
          <p:nvPr/>
        </p:nvSpPr>
        <p:spPr bwMode="auto">
          <a:xfrm>
            <a:off x="350838" y="1344613"/>
            <a:ext cx="756920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endParaRPr lang="en-US" altLang="en-US"/>
          </a:p>
          <a:p>
            <a:pPr algn="just" eaLnBrk="1" hangingPunct="1"/>
            <a:r>
              <a:rPr lang="en-US" altLang="en-US"/>
              <a:t>Judges should expect that the prosecutor communicate effectively</a:t>
            </a:r>
          </a:p>
          <a:p>
            <a:pPr algn="just" eaLnBrk="1" hangingPunct="1"/>
            <a:endParaRPr lang="en-US" altLang="en-US"/>
          </a:p>
          <a:p>
            <a:pPr algn="just" eaLnBrk="1" hangingPunct="1"/>
            <a:r>
              <a:rPr lang="en-US" altLang="en-US"/>
              <a:t>It is extremely important that the prosecutor is able to understand whether he is being understood </a:t>
            </a:r>
          </a:p>
          <a:p>
            <a:pPr algn="just" eaLnBrk="1" hangingPunct="1"/>
            <a:endParaRPr lang="en-GB" altLang="sr-Latn-RS" sz="3000"/>
          </a:p>
        </p:txBody>
      </p:sp>
      <p:sp>
        <p:nvSpPr>
          <p:cNvPr id="68611" name="Title 2">
            <a:extLst>
              <a:ext uri="{FF2B5EF4-FFF2-40B4-BE49-F238E27FC236}">
                <a16:creationId xmlns:a16="http://schemas.microsoft.com/office/drawing/2014/main" id="{D7DCC5BA-25B8-42D6-AB8F-A990527A02F9}"/>
              </a:ext>
            </a:extLst>
          </p:cNvPr>
          <p:cNvSpPr>
            <a:spLocks noGrp="1"/>
          </p:cNvSpPr>
          <p:nvPr>
            <p:ph type="title"/>
          </p:nvPr>
        </p:nvSpPr>
        <p:spPr>
          <a:xfrm>
            <a:off x="457200" y="150813"/>
            <a:ext cx="8229600" cy="1143000"/>
          </a:xfrm>
        </p:spPr>
        <p:txBody>
          <a:bodyPr/>
          <a:lstStyle/>
          <a:p>
            <a:r>
              <a:rPr lang="en-US" altLang="en-US" b="1"/>
              <a:t>Skill 1: Communicating Effectively</a:t>
            </a:r>
          </a:p>
        </p:txBody>
      </p:sp>
      <p:sp>
        <p:nvSpPr>
          <p:cNvPr id="68612" name="Slide Number Placeholder 1">
            <a:extLst>
              <a:ext uri="{FF2B5EF4-FFF2-40B4-BE49-F238E27FC236}">
                <a16:creationId xmlns:a16="http://schemas.microsoft.com/office/drawing/2014/main" id="{3E617332-0F05-4531-998C-5A83F8F12D05}"/>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D128049E-E2B3-4D09-8121-F03C887FAAAC}" type="slidenum">
              <a:rPr lang="en-US" altLang="en-US" sz="1200" smtClean="0">
                <a:solidFill>
                  <a:srgbClr val="898989"/>
                </a:solidFill>
              </a:rPr>
              <a:pPr>
                <a:spcBef>
                  <a:spcPct val="0"/>
                </a:spcBef>
                <a:buFontTx/>
                <a:buNone/>
              </a:pPr>
              <a:t>32</a:t>
            </a:fld>
            <a:endParaRPr lang="en-US" altLang="en-US" sz="1200">
              <a:solidFill>
                <a:srgbClr val="898989"/>
              </a:solidFill>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3">
            <a:extLst>
              <a:ext uri="{FF2B5EF4-FFF2-40B4-BE49-F238E27FC236}">
                <a16:creationId xmlns:a16="http://schemas.microsoft.com/office/drawing/2014/main" id="{858C93D3-E7C2-4EC5-8942-B9E9CD145C8D}"/>
              </a:ext>
            </a:extLst>
          </p:cNvPr>
          <p:cNvSpPr txBox="1">
            <a:spLocks/>
          </p:cNvSpPr>
          <p:nvPr/>
        </p:nvSpPr>
        <p:spPr bwMode="auto">
          <a:xfrm>
            <a:off x="350838" y="1344613"/>
            <a:ext cx="756920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endParaRPr lang="en-US" altLang="en-US"/>
          </a:p>
          <a:p>
            <a:pPr algn="just" eaLnBrk="1" hangingPunct="1"/>
            <a:r>
              <a:rPr lang="en-US" altLang="en-US"/>
              <a:t>Traditionally the role of judges may be to listen – however given the complexity of cyber, judges should ask questions </a:t>
            </a:r>
          </a:p>
          <a:p>
            <a:pPr algn="just" eaLnBrk="1" hangingPunct="1"/>
            <a:endParaRPr lang="en-US" altLang="en-US"/>
          </a:p>
          <a:p>
            <a:pPr algn="just" eaLnBrk="1" hangingPunct="1"/>
            <a:r>
              <a:rPr lang="en-US" altLang="en-US"/>
              <a:t>The prosecutor may be asked to explain technical aspects – or bring in an expert where the prosecutor is unable to explain</a:t>
            </a:r>
          </a:p>
          <a:p>
            <a:pPr algn="just" eaLnBrk="1" hangingPunct="1"/>
            <a:endParaRPr lang="en-GB" altLang="sr-Latn-RS" sz="3000"/>
          </a:p>
        </p:txBody>
      </p:sp>
      <p:sp>
        <p:nvSpPr>
          <p:cNvPr id="70659" name="Title 2">
            <a:extLst>
              <a:ext uri="{FF2B5EF4-FFF2-40B4-BE49-F238E27FC236}">
                <a16:creationId xmlns:a16="http://schemas.microsoft.com/office/drawing/2014/main" id="{709A8512-D1CE-428C-9153-8D46EDB3C38B}"/>
              </a:ext>
            </a:extLst>
          </p:cNvPr>
          <p:cNvSpPr>
            <a:spLocks noGrp="1"/>
          </p:cNvSpPr>
          <p:nvPr>
            <p:ph type="title"/>
          </p:nvPr>
        </p:nvSpPr>
        <p:spPr>
          <a:xfrm>
            <a:off x="457200" y="150813"/>
            <a:ext cx="8229600" cy="1143000"/>
          </a:xfrm>
        </p:spPr>
        <p:txBody>
          <a:bodyPr/>
          <a:lstStyle/>
          <a:p>
            <a:r>
              <a:rPr lang="en-US" altLang="en-US" b="1"/>
              <a:t>Skill 1: Communicating Effectively</a:t>
            </a:r>
          </a:p>
        </p:txBody>
      </p:sp>
      <p:sp>
        <p:nvSpPr>
          <p:cNvPr id="70660" name="Slide Number Placeholder 1">
            <a:extLst>
              <a:ext uri="{FF2B5EF4-FFF2-40B4-BE49-F238E27FC236}">
                <a16:creationId xmlns:a16="http://schemas.microsoft.com/office/drawing/2014/main" id="{109C9DAA-32A5-4D3A-A5CC-BA1C31BC2B48}"/>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DA353A5E-360D-42D2-AC11-94DD2F654E2D}" type="slidenum">
              <a:rPr lang="en-US" altLang="en-US" sz="1200" smtClean="0">
                <a:solidFill>
                  <a:srgbClr val="898989"/>
                </a:solidFill>
              </a:rPr>
              <a:pPr>
                <a:spcBef>
                  <a:spcPct val="0"/>
                </a:spcBef>
                <a:buFontTx/>
                <a:buNone/>
              </a:pPr>
              <a:t>33</a:t>
            </a:fld>
            <a:endParaRPr lang="en-US" altLang="en-US" sz="1200">
              <a:solidFill>
                <a:srgbClr val="898989"/>
              </a:solidFill>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3">
            <a:extLst>
              <a:ext uri="{FF2B5EF4-FFF2-40B4-BE49-F238E27FC236}">
                <a16:creationId xmlns:a16="http://schemas.microsoft.com/office/drawing/2014/main" id="{593BBFDA-F3A6-4329-927F-2B7EDC453596}"/>
              </a:ext>
            </a:extLst>
          </p:cNvPr>
          <p:cNvSpPr txBox="1">
            <a:spLocks/>
          </p:cNvSpPr>
          <p:nvPr/>
        </p:nvSpPr>
        <p:spPr bwMode="auto">
          <a:xfrm>
            <a:off x="339725" y="1293813"/>
            <a:ext cx="846455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eaLnBrk="1" hangingPunct="1">
              <a:buFont typeface="Arial" panose="020B0604020202020204" pitchFamily="34" charset="0"/>
              <a:buNone/>
            </a:pPr>
            <a:r>
              <a:rPr lang="en-US" altLang="sr-Latn-RS" sz="3000" b="1"/>
              <a:t>Case Study: Example</a:t>
            </a:r>
          </a:p>
          <a:p>
            <a:pPr eaLnBrk="1" hangingPunct="1">
              <a:buFont typeface="Arial" panose="020B0604020202020204" pitchFamily="34" charset="0"/>
              <a:buNone/>
            </a:pPr>
            <a:endParaRPr lang="en-US" altLang="sr-Latn-RS" sz="3000"/>
          </a:p>
          <a:p>
            <a:pPr eaLnBrk="1" hangingPunct="1">
              <a:buFont typeface="Arial" panose="020B0604020202020204" pitchFamily="34" charset="0"/>
              <a:buNone/>
            </a:pPr>
            <a:r>
              <a:rPr lang="en-US" altLang="sr-Latn-RS" sz="3000"/>
              <a:t>What are </a:t>
            </a:r>
            <a:r>
              <a:rPr lang="en-US" altLang="sr-Latn-RS" sz="3000" b="1">
                <a:solidFill>
                  <a:srgbClr val="FF0000"/>
                </a:solidFill>
              </a:rPr>
              <a:t>IP logs </a:t>
            </a:r>
            <a:r>
              <a:rPr lang="en-US" altLang="sr-Latn-RS" sz="3000"/>
              <a:t>that are sought to be seized in relation to Account Number </a:t>
            </a:r>
            <a:r>
              <a:rPr lang="en-US" altLang="en-US"/>
              <a:t>23568974 of the Ostland Branch?</a:t>
            </a:r>
          </a:p>
          <a:p>
            <a:pPr eaLnBrk="1" hangingPunct="1">
              <a:buFont typeface="Arial" panose="020B0604020202020204" pitchFamily="34" charset="0"/>
              <a:buNone/>
            </a:pPr>
            <a:endParaRPr lang="en-US" altLang="sr-Latn-RS" sz="3000"/>
          </a:p>
          <a:p>
            <a:pPr algn="just" eaLnBrk="1" hangingPunct="1">
              <a:buFont typeface="Arial" panose="020B0604020202020204" pitchFamily="34" charset="0"/>
              <a:buNone/>
            </a:pPr>
            <a:r>
              <a:rPr lang="en-US" altLang="sr-Latn-RS" sz="3000"/>
              <a:t>Do </a:t>
            </a:r>
            <a:r>
              <a:rPr lang="en-US" altLang="sr-Latn-RS" sz="3000" b="1">
                <a:solidFill>
                  <a:srgbClr val="FF0000"/>
                </a:solidFill>
              </a:rPr>
              <a:t>IP logs </a:t>
            </a:r>
            <a:r>
              <a:rPr lang="en-US" altLang="sr-Latn-RS" sz="3000"/>
              <a:t>contain personal information of individuals?</a:t>
            </a:r>
            <a:endParaRPr lang="en-US" altLang="en-US" sz="2800"/>
          </a:p>
          <a:p>
            <a:pPr eaLnBrk="1" hangingPunct="1">
              <a:buFont typeface="Arial" panose="020B0604020202020204" pitchFamily="34" charset="0"/>
              <a:buNone/>
            </a:pPr>
            <a:endParaRPr lang="en-US" altLang="sr-Latn-RS" sz="3000"/>
          </a:p>
          <a:p>
            <a:pPr eaLnBrk="1" hangingPunct="1">
              <a:buFont typeface="Arial" panose="020B0604020202020204" pitchFamily="34" charset="0"/>
              <a:buNone/>
            </a:pPr>
            <a:r>
              <a:rPr lang="en-US" altLang="sr-Latn-RS" sz="3000"/>
              <a:t>How can </a:t>
            </a:r>
            <a:r>
              <a:rPr lang="en-US" altLang="sr-Latn-RS" sz="3000" b="1">
                <a:solidFill>
                  <a:srgbClr val="FF0000"/>
                </a:solidFill>
              </a:rPr>
              <a:t>IP logs </a:t>
            </a:r>
            <a:r>
              <a:rPr lang="en-US" altLang="sr-Latn-RS" sz="3000"/>
              <a:t>be secured from a computer system?</a:t>
            </a:r>
          </a:p>
        </p:txBody>
      </p:sp>
      <p:sp>
        <p:nvSpPr>
          <p:cNvPr id="72707" name="Title 2">
            <a:extLst>
              <a:ext uri="{FF2B5EF4-FFF2-40B4-BE49-F238E27FC236}">
                <a16:creationId xmlns:a16="http://schemas.microsoft.com/office/drawing/2014/main" id="{C6BE69BA-02E4-40E1-96C8-55717442CD6F}"/>
              </a:ext>
            </a:extLst>
          </p:cNvPr>
          <p:cNvSpPr>
            <a:spLocks noGrp="1"/>
          </p:cNvSpPr>
          <p:nvPr>
            <p:ph type="title"/>
          </p:nvPr>
        </p:nvSpPr>
        <p:spPr>
          <a:xfrm>
            <a:off x="457200" y="150813"/>
            <a:ext cx="8229600" cy="1143000"/>
          </a:xfrm>
        </p:spPr>
        <p:txBody>
          <a:bodyPr/>
          <a:lstStyle/>
          <a:p>
            <a:r>
              <a:rPr lang="en-US" altLang="en-US" b="1"/>
              <a:t>Skill 1: Communicating Effectively</a:t>
            </a:r>
          </a:p>
        </p:txBody>
      </p:sp>
      <p:sp>
        <p:nvSpPr>
          <p:cNvPr id="72708" name="Slide Number Placeholder 1">
            <a:extLst>
              <a:ext uri="{FF2B5EF4-FFF2-40B4-BE49-F238E27FC236}">
                <a16:creationId xmlns:a16="http://schemas.microsoft.com/office/drawing/2014/main" id="{C34C7FA9-4C8B-4E8A-9309-DFCB9FF45E17}"/>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1C4968DB-5281-457B-BCAD-6017BBA9C855}" type="slidenum">
              <a:rPr lang="en-US" altLang="en-US" sz="1200" smtClean="0">
                <a:solidFill>
                  <a:srgbClr val="898989"/>
                </a:solidFill>
              </a:rPr>
              <a:pPr>
                <a:spcBef>
                  <a:spcPct val="0"/>
                </a:spcBef>
                <a:buFontTx/>
                <a:buNone/>
              </a:pPr>
              <a:t>34</a:t>
            </a:fld>
            <a:endParaRPr lang="en-US" altLang="en-US" sz="1200">
              <a:solidFill>
                <a:srgbClr val="898989"/>
              </a:solidFill>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3">
            <a:extLst>
              <a:ext uri="{FF2B5EF4-FFF2-40B4-BE49-F238E27FC236}">
                <a16:creationId xmlns:a16="http://schemas.microsoft.com/office/drawing/2014/main" id="{2C04DE77-F072-4708-B48B-2A781A636BF2}"/>
              </a:ext>
            </a:extLst>
          </p:cNvPr>
          <p:cNvSpPr txBox="1">
            <a:spLocks/>
          </p:cNvSpPr>
          <p:nvPr/>
        </p:nvSpPr>
        <p:spPr bwMode="auto">
          <a:xfrm>
            <a:off x="350838" y="1344613"/>
            <a:ext cx="756920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US" altLang="en-US"/>
              <a:t>Judges hearing hi-tech crimes cases are posed with a problem – unskilled prosecutors </a:t>
            </a:r>
          </a:p>
          <a:p>
            <a:pPr algn="just" eaLnBrk="1" hangingPunct="1"/>
            <a:endParaRPr lang="en-US" altLang="en-US"/>
          </a:p>
          <a:p>
            <a:pPr algn="just" eaLnBrk="1" hangingPunct="1"/>
            <a:r>
              <a:rPr lang="en-US" altLang="en-US"/>
              <a:t>Formal hearings pose a challenge given the complexity of cases</a:t>
            </a:r>
            <a:endParaRPr lang="en-GB" altLang="sr-Latn-RS" sz="4800"/>
          </a:p>
          <a:p>
            <a:pPr algn="just" eaLnBrk="1" hangingPunct="1"/>
            <a:endParaRPr lang="en-US" altLang="en-US"/>
          </a:p>
          <a:p>
            <a:pPr algn="just" eaLnBrk="1" hangingPunct="1"/>
            <a:r>
              <a:rPr lang="en-US" altLang="en-US"/>
              <a:t>There needs to be a greater degree of exchange between the bench and the bar</a:t>
            </a:r>
          </a:p>
          <a:p>
            <a:pPr algn="just" eaLnBrk="1" hangingPunct="1"/>
            <a:endParaRPr lang="en-US" altLang="en-US"/>
          </a:p>
        </p:txBody>
      </p:sp>
      <p:sp>
        <p:nvSpPr>
          <p:cNvPr id="74755" name="Title 2">
            <a:extLst>
              <a:ext uri="{FF2B5EF4-FFF2-40B4-BE49-F238E27FC236}">
                <a16:creationId xmlns:a16="http://schemas.microsoft.com/office/drawing/2014/main" id="{D890971B-45AB-4CA2-AE27-1260F83B4F63}"/>
              </a:ext>
            </a:extLst>
          </p:cNvPr>
          <p:cNvSpPr>
            <a:spLocks noGrp="1"/>
          </p:cNvSpPr>
          <p:nvPr>
            <p:ph type="title"/>
          </p:nvPr>
        </p:nvSpPr>
        <p:spPr>
          <a:xfrm>
            <a:off x="457200" y="150813"/>
            <a:ext cx="8229600" cy="1143000"/>
          </a:xfrm>
        </p:spPr>
        <p:txBody>
          <a:bodyPr/>
          <a:lstStyle/>
          <a:p>
            <a:r>
              <a:rPr lang="en-US" altLang="en-US" b="1"/>
              <a:t>Skill 2: Working With Others</a:t>
            </a:r>
          </a:p>
        </p:txBody>
      </p:sp>
      <p:sp>
        <p:nvSpPr>
          <p:cNvPr id="74756" name="Slide Number Placeholder 1">
            <a:extLst>
              <a:ext uri="{FF2B5EF4-FFF2-40B4-BE49-F238E27FC236}">
                <a16:creationId xmlns:a16="http://schemas.microsoft.com/office/drawing/2014/main" id="{F766EDA6-D49F-4D84-A621-2B1A0F9A3D11}"/>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83E66909-191B-4490-BE4C-5F46B4E7C842}" type="slidenum">
              <a:rPr lang="en-US" altLang="en-US" sz="1200" smtClean="0">
                <a:solidFill>
                  <a:srgbClr val="898989"/>
                </a:solidFill>
              </a:rPr>
              <a:pPr>
                <a:spcBef>
                  <a:spcPct val="0"/>
                </a:spcBef>
                <a:buFontTx/>
                <a:buNone/>
              </a:pPr>
              <a:t>35</a:t>
            </a:fld>
            <a:endParaRPr lang="en-US" altLang="en-US" sz="1200">
              <a:solidFill>
                <a:srgbClr val="898989"/>
              </a:solidFill>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6802" name="Picture 2" descr="Image result for working together clipart">
            <a:extLst>
              <a:ext uri="{FF2B5EF4-FFF2-40B4-BE49-F238E27FC236}">
                <a16:creationId xmlns:a16="http://schemas.microsoft.com/office/drawing/2014/main" id="{516584B6-B3DF-4406-9AE9-C1888E27324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69025" y="4244975"/>
            <a:ext cx="2844800" cy="2436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6803" name="Rectangle 3">
            <a:extLst>
              <a:ext uri="{FF2B5EF4-FFF2-40B4-BE49-F238E27FC236}">
                <a16:creationId xmlns:a16="http://schemas.microsoft.com/office/drawing/2014/main" id="{9BAFE699-E597-41C5-A476-8769AD3A5A76}"/>
              </a:ext>
            </a:extLst>
          </p:cNvPr>
          <p:cNvSpPr txBox="1">
            <a:spLocks/>
          </p:cNvSpPr>
          <p:nvPr/>
        </p:nvSpPr>
        <p:spPr bwMode="auto">
          <a:xfrm>
            <a:off x="350838" y="1344613"/>
            <a:ext cx="756920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a:buFont typeface="Arial" panose="020B0604020202020204" pitchFamily="34" charset="0"/>
              <a:buNone/>
            </a:pPr>
            <a:endParaRPr lang="en-US" altLang="en-US"/>
          </a:p>
          <a:p>
            <a:pPr algn="just">
              <a:buFont typeface="Arial" panose="020B0604020202020204" pitchFamily="34" charset="0"/>
              <a:buNone/>
            </a:pPr>
            <a:r>
              <a:rPr lang="en-US" altLang="en-US"/>
              <a:t>Judges hearing a hi-tech crime case are most effective when they strike a balance between:</a:t>
            </a:r>
          </a:p>
          <a:p>
            <a:pPr algn="just">
              <a:buFont typeface="Arial" panose="020B0604020202020204" pitchFamily="34" charset="0"/>
              <a:buNone/>
            </a:pPr>
            <a:r>
              <a:rPr lang="en-US" altLang="en-US"/>
              <a:t>			accessibility &amp; cooperation </a:t>
            </a:r>
          </a:p>
          <a:p>
            <a:pPr algn="ctr">
              <a:buFont typeface="Arial" panose="020B0604020202020204" pitchFamily="34" charset="0"/>
              <a:buNone/>
            </a:pPr>
            <a:r>
              <a:rPr lang="en-US" altLang="en-US" b="1">
                <a:solidFill>
                  <a:srgbClr val="FF0000"/>
                </a:solidFill>
              </a:rPr>
              <a:t>and</a:t>
            </a:r>
          </a:p>
          <a:p>
            <a:pPr algn="ctr">
              <a:buFont typeface="Arial" panose="020B0604020202020204" pitchFamily="34" charset="0"/>
              <a:buNone/>
            </a:pPr>
            <a:r>
              <a:rPr lang="en-US" altLang="en-US"/>
              <a:t>independence &amp; propriety</a:t>
            </a:r>
          </a:p>
        </p:txBody>
      </p:sp>
      <p:sp>
        <p:nvSpPr>
          <p:cNvPr id="76804" name="Title 2">
            <a:extLst>
              <a:ext uri="{FF2B5EF4-FFF2-40B4-BE49-F238E27FC236}">
                <a16:creationId xmlns:a16="http://schemas.microsoft.com/office/drawing/2014/main" id="{04828188-55FB-4118-A3C4-A91867345A7E}"/>
              </a:ext>
            </a:extLst>
          </p:cNvPr>
          <p:cNvSpPr>
            <a:spLocks noGrp="1"/>
          </p:cNvSpPr>
          <p:nvPr>
            <p:ph type="title"/>
          </p:nvPr>
        </p:nvSpPr>
        <p:spPr>
          <a:xfrm>
            <a:off x="457200" y="150813"/>
            <a:ext cx="8229600" cy="1143000"/>
          </a:xfrm>
        </p:spPr>
        <p:txBody>
          <a:bodyPr/>
          <a:lstStyle/>
          <a:p>
            <a:r>
              <a:rPr lang="en-US" altLang="en-US" b="1"/>
              <a:t>Skill 2: Working With Others</a:t>
            </a:r>
          </a:p>
        </p:txBody>
      </p:sp>
      <p:sp>
        <p:nvSpPr>
          <p:cNvPr id="76805" name="Slide Number Placeholder 1">
            <a:extLst>
              <a:ext uri="{FF2B5EF4-FFF2-40B4-BE49-F238E27FC236}">
                <a16:creationId xmlns:a16="http://schemas.microsoft.com/office/drawing/2014/main" id="{1DCD0624-D227-483F-81FC-EBF2B0BDC818}"/>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690601A3-84AD-4A2C-90A7-D54C9901A5FE}" type="slidenum">
              <a:rPr lang="en-US" altLang="en-US" sz="1200" smtClean="0">
                <a:solidFill>
                  <a:srgbClr val="898989"/>
                </a:solidFill>
              </a:rPr>
              <a:pPr>
                <a:spcBef>
                  <a:spcPct val="0"/>
                </a:spcBef>
                <a:buFontTx/>
                <a:buNone/>
              </a:pPr>
              <a:t>36</a:t>
            </a:fld>
            <a:endParaRPr lang="en-US" altLang="en-US" sz="1200">
              <a:solidFill>
                <a:srgbClr val="898989"/>
              </a:solidFill>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3">
            <a:extLst>
              <a:ext uri="{FF2B5EF4-FFF2-40B4-BE49-F238E27FC236}">
                <a16:creationId xmlns:a16="http://schemas.microsoft.com/office/drawing/2014/main" id="{6287801B-F93D-4962-BDD9-DEC92247FADA}"/>
              </a:ext>
            </a:extLst>
          </p:cNvPr>
          <p:cNvSpPr txBox="1">
            <a:spLocks/>
          </p:cNvSpPr>
          <p:nvPr/>
        </p:nvSpPr>
        <p:spPr bwMode="auto">
          <a:xfrm>
            <a:off x="339725" y="1293813"/>
            <a:ext cx="846455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eaLnBrk="1" hangingPunct="1">
              <a:buFont typeface="Arial" panose="020B0604020202020204" pitchFamily="34" charset="0"/>
              <a:buNone/>
            </a:pPr>
            <a:r>
              <a:rPr lang="en-US" altLang="sr-Latn-RS" sz="3000" b="1" dirty="0"/>
              <a:t>Case Study: Example</a:t>
            </a:r>
          </a:p>
          <a:p>
            <a:pPr algn="ctr" eaLnBrk="1" hangingPunct="1">
              <a:buFont typeface="Arial" panose="020B0604020202020204" pitchFamily="34" charset="0"/>
              <a:buNone/>
            </a:pPr>
            <a:r>
              <a:rPr lang="en-US" altLang="sr-Latn-RS" sz="3000" dirty="0"/>
              <a:t>Why is </a:t>
            </a:r>
            <a:r>
              <a:rPr lang="en-US" altLang="sr-Latn-RS" sz="3000" b="1" dirty="0">
                <a:solidFill>
                  <a:srgbClr val="FF0000"/>
                </a:solidFill>
              </a:rPr>
              <a:t>seizure </a:t>
            </a:r>
            <a:r>
              <a:rPr lang="en-US" altLang="sr-Latn-RS" sz="3000" dirty="0"/>
              <a:t>of data by </a:t>
            </a:r>
            <a:r>
              <a:rPr lang="en-US" altLang="sr-Latn-RS" sz="3000" dirty="0" err="1"/>
              <a:t>Ostland</a:t>
            </a:r>
            <a:r>
              <a:rPr lang="en-US" altLang="sr-Latn-RS" sz="3000" dirty="0"/>
              <a:t> Federal Police necessary from a technical point of view? </a:t>
            </a:r>
          </a:p>
          <a:p>
            <a:pPr algn="ctr" eaLnBrk="1" hangingPunct="1">
              <a:buFont typeface="Arial" panose="020B0604020202020204" pitchFamily="34" charset="0"/>
              <a:buNone/>
            </a:pPr>
            <a:r>
              <a:rPr lang="en-US" altLang="sr-Latn-RS" sz="3000" dirty="0"/>
              <a:t>Get a </a:t>
            </a:r>
            <a:r>
              <a:rPr lang="en-US" altLang="sr-Latn-RS" sz="3000" b="1" dirty="0">
                <a:solidFill>
                  <a:srgbClr val="FF0000"/>
                </a:solidFill>
              </a:rPr>
              <a:t>forensic expert </a:t>
            </a:r>
            <a:r>
              <a:rPr lang="en-US" altLang="sr-Latn-RS" sz="3000" dirty="0"/>
              <a:t>to come and explain this.</a:t>
            </a:r>
          </a:p>
          <a:p>
            <a:pPr eaLnBrk="1" hangingPunct="1">
              <a:buFont typeface="Arial" panose="020B0604020202020204" pitchFamily="34" charset="0"/>
              <a:buNone/>
            </a:pPr>
            <a:endParaRPr lang="en-US" altLang="sr-Latn-RS" sz="3000" dirty="0"/>
          </a:p>
          <a:p>
            <a:pPr algn="ctr" eaLnBrk="1" hangingPunct="1">
              <a:buNone/>
            </a:pPr>
            <a:r>
              <a:rPr lang="en-US" altLang="sr-Latn-RS" sz="3000" dirty="0"/>
              <a:t>Why can the </a:t>
            </a:r>
            <a:r>
              <a:rPr lang="en-US" altLang="sr-Latn-RS" sz="3000" dirty="0" err="1"/>
              <a:t>Ostland</a:t>
            </a:r>
            <a:r>
              <a:rPr lang="en-US" altLang="sr-Latn-RS" sz="3000" dirty="0"/>
              <a:t> Branch not be </a:t>
            </a:r>
            <a:r>
              <a:rPr lang="en-US" altLang="sr-Latn-RS" sz="3000" b="1" dirty="0">
                <a:solidFill>
                  <a:srgbClr val="FF0000"/>
                </a:solidFill>
              </a:rPr>
              <a:t>ordered to produce </a:t>
            </a:r>
            <a:r>
              <a:rPr lang="en-US" altLang="sr-Latn-RS" sz="3000" dirty="0"/>
              <a:t>data required?</a:t>
            </a:r>
          </a:p>
          <a:p>
            <a:pPr algn="ctr" eaLnBrk="1" hangingPunct="1">
              <a:buNone/>
            </a:pPr>
            <a:r>
              <a:rPr lang="en-US" altLang="sr-Latn-RS" sz="3000" dirty="0"/>
              <a:t>Ask </a:t>
            </a:r>
            <a:r>
              <a:rPr lang="en-US" altLang="sr-Latn-RS" sz="3000" b="1" dirty="0" err="1">
                <a:solidFill>
                  <a:srgbClr val="FF0000"/>
                </a:solidFill>
              </a:rPr>
              <a:t>Ostland</a:t>
            </a:r>
            <a:r>
              <a:rPr lang="en-US" altLang="sr-Latn-RS" sz="3000" b="1" dirty="0">
                <a:solidFill>
                  <a:srgbClr val="FF0000"/>
                </a:solidFill>
              </a:rPr>
              <a:t> Branch representati</a:t>
            </a:r>
            <a:r>
              <a:rPr lang="en-US" altLang="sr-Latn-RS" sz="3000" dirty="0"/>
              <a:t>ve to come and explain this.</a:t>
            </a:r>
          </a:p>
          <a:p>
            <a:pPr eaLnBrk="1" hangingPunct="1">
              <a:buNone/>
            </a:pPr>
            <a:endParaRPr lang="en-US" altLang="sr-Latn-RS" sz="3000" dirty="0"/>
          </a:p>
          <a:p>
            <a:pPr eaLnBrk="1" hangingPunct="1">
              <a:buFont typeface="Arial" panose="020B0604020202020204" pitchFamily="34" charset="0"/>
              <a:buNone/>
            </a:pPr>
            <a:endParaRPr lang="en-US" altLang="sr-Latn-RS" sz="3000" dirty="0"/>
          </a:p>
        </p:txBody>
      </p:sp>
      <p:sp>
        <p:nvSpPr>
          <p:cNvPr id="78851" name="Title 2">
            <a:extLst>
              <a:ext uri="{FF2B5EF4-FFF2-40B4-BE49-F238E27FC236}">
                <a16:creationId xmlns:a16="http://schemas.microsoft.com/office/drawing/2014/main" id="{1FF4C90F-6D16-45CE-BDB9-72A8E563A0B4}"/>
              </a:ext>
            </a:extLst>
          </p:cNvPr>
          <p:cNvSpPr>
            <a:spLocks noGrp="1"/>
          </p:cNvSpPr>
          <p:nvPr>
            <p:ph type="title"/>
          </p:nvPr>
        </p:nvSpPr>
        <p:spPr>
          <a:xfrm>
            <a:off x="457200" y="150813"/>
            <a:ext cx="8229600" cy="1143000"/>
          </a:xfrm>
        </p:spPr>
        <p:txBody>
          <a:bodyPr/>
          <a:lstStyle/>
          <a:p>
            <a:r>
              <a:rPr lang="en-US" altLang="en-US" b="1"/>
              <a:t>Skill 2: Working With Others</a:t>
            </a:r>
          </a:p>
        </p:txBody>
      </p:sp>
      <p:sp>
        <p:nvSpPr>
          <p:cNvPr id="78852" name="Slide Number Placeholder 1">
            <a:extLst>
              <a:ext uri="{FF2B5EF4-FFF2-40B4-BE49-F238E27FC236}">
                <a16:creationId xmlns:a16="http://schemas.microsoft.com/office/drawing/2014/main" id="{A5151681-8B78-471D-A2CE-3E9FCB3E2EF8}"/>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4337571D-A128-4EA2-8B75-D6DA8677E73D}" type="slidenum">
              <a:rPr lang="en-US" altLang="en-US" sz="1200" smtClean="0">
                <a:solidFill>
                  <a:srgbClr val="898989"/>
                </a:solidFill>
              </a:rPr>
              <a:pPr>
                <a:spcBef>
                  <a:spcPct val="0"/>
                </a:spcBef>
                <a:buFontTx/>
                <a:buNone/>
              </a:pPr>
              <a:t>37</a:t>
            </a:fld>
            <a:endParaRPr lang="en-US" altLang="en-US" sz="1200">
              <a:solidFill>
                <a:srgbClr val="898989"/>
              </a:solidFill>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3">
            <a:extLst>
              <a:ext uri="{FF2B5EF4-FFF2-40B4-BE49-F238E27FC236}">
                <a16:creationId xmlns:a16="http://schemas.microsoft.com/office/drawing/2014/main" id="{D46DECFF-A5D9-45F2-A6DD-CDBD343C631F}"/>
              </a:ext>
            </a:extLst>
          </p:cNvPr>
          <p:cNvSpPr txBox="1">
            <a:spLocks/>
          </p:cNvSpPr>
          <p:nvPr/>
        </p:nvSpPr>
        <p:spPr bwMode="auto">
          <a:xfrm>
            <a:off x="546100" y="1520825"/>
            <a:ext cx="805180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endParaRPr lang="en-US" altLang="en-US"/>
          </a:p>
          <a:p>
            <a:r>
              <a:rPr lang="en-US" altLang="en-US"/>
              <a:t>Many useful resources available </a:t>
            </a:r>
          </a:p>
          <a:p>
            <a:pPr lvl="1" algn="just"/>
            <a:r>
              <a:rPr lang="en-US" altLang="en-US" sz="3200"/>
              <a:t>Council of Europe Electronic Evidence Guide (A Basic Guide for Police Officers, Prosecutors &amp; Judges)</a:t>
            </a:r>
          </a:p>
          <a:p>
            <a:pPr lvl="1" algn="just"/>
            <a:r>
              <a:rPr lang="en-US" altLang="en-US" sz="3200"/>
              <a:t>Council of Europe Bench Book</a:t>
            </a:r>
          </a:p>
          <a:p>
            <a:endParaRPr lang="en-US" altLang="en-US"/>
          </a:p>
          <a:p>
            <a:r>
              <a:rPr lang="en-US" altLang="en-US"/>
              <a:t>Learning from technical experts </a:t>
            </a:r>
          </a:p>
        </p:txBody>
      </p:sp>
      <p:sp>
        <p:nvSpPr>
          <p:cNvPr id="80899" name="Title 2">
            <a:extLst>
              <a:ext uri="{FF2B5EF4-FFF2-40B4-BE49-F238E27FC236}">
                <a16:creationId xmlns:a16="http://schemas.microsoft.com/office/drawing/2014/main" id="{59692378-B813-499B-B2D4-ACF079CA77A0}"/>
              </a:ext>
            </a:extLst>
          </p:cNvPr>
          <p:cNvSpPr>
            <a:spLocks noGrp="1"/>
          </p:cNvSpPr>
          <p:nvPr>
            <p:ph type="title"/>
          </p:nvPr>
        </p:nvSpPr>
        <p:spPr>
          <a:xfrm>
            <a:off x="457200" y="150813"/>
            <a:ext cx="8229600" cy="1143000"/>
          </a:xfrm>
        </p:spPr>
        <p:txBody>
          <a:bodyPr/>
          <a:lstStyle/>
          <a:p>
            <a:r>
              <a:rPr lang="en-US" altLang="en-US" b="1" dirty="0"/>
              <a:t>Skill 3: Possessing and Building Knowledge</a:t>
            </a:r>
          </a:p>
        </p:txBody>
      </p:sp>
      <p:sp>
        <p:nvSpPr>
          <p:cNvPr id="80900" name="Slide Number Placeholder 1">
            <a:extLst>
              <a:ext uri="{FF2B5EF4-FFF2-40B4-BE49-F238E27FC236}">
                <a16:creationId xmlns:a16="http://schemas.microsoft.com/office/drawing/2014/main" id="{C01AB0E5-8C27-4CA9-8D6B-3B5559467EDB}"/>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642A35A7-1131-428D-ABE4-F3D5A638A136}" type="slidenum">
              <a:rPr lang="en-US" altLang="en-US" sz="1200" smtClean="0">
                <a:solidFill>
                  <a:srgbClr val="898989"/>
                </a:solidFill>
              </a:rPr>
              <a:pPr>
                <a:spcBef>
                  <a:spcPct val="0"/>
                </a:spcBef>
                <a:buFontTx/>
                <a:buNone/>
              </a:pPr>
              <a:t>38</a:t>
            </a:fld>
            <a:endParaRPr lang="en-US" altLang="en-US" sz="1200">
              <a:solidFill>
                <a:srgbClr val="898989"/>
              </a:solidFill>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3">
            <a:extLst>
              <a:ext uri="{FF2B5EF4-FFF2-40B4-BE49-F238E27FC236}">
                <a16:creationId xmlns:a16="http://schemas.microsoft.com/office/drawing/2014/main" id="{00795160-F2D9-4A75-9477-7BE078FC006F}"/>
              </a:ext>
            </a:extLst>
          </p:cNvPr>
          <p:cNvSpPr txBox="1">
            <a:spLocks/>
          </p:cNvSpPr>
          <p:nvPr/>
        </p:nvSpPr>
        <p:spPr bwMode="auto">
          <a:xfrm>
            <a:off x="546100" y="1520825"/>
            <a:ext cx="805180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r>
              <a:rPr lang="en-US" altLang="en-US"/>
              <a:t>Dealing with complex technical matters:</a:t>
            </a:r>
          </a:p>
          <a:p>
            <a:pPr lvl="1"/>
            <a:r>
              <a:rPr lang="en-US" altLang="en-US" sz="3200" b="1">
                <a:solidFill>
                  <a:srgbClr val="FF0000"/>
                </a:solidFill>
              </a:rPr>
              <a:t>Negative way:</a:t>
            </a:r>
            <a:r>
              <a:rPr lang="en-US" altLang="en-US" sz="3200"/>
              <a:t> Deny applications</a:t>
            </a:r>
            <a:endParaRPr lang="en-GB" altLang="en-US" sz="3200"/>
          </a:p>
          <a:p>
            <a:pPr lvl="1" algn="just"/>
            <a:r>
              <a:rPr lang="en-US" altLang="en-US" sz="3200" b="1">
                <a:solidFill>
                  <a:srgbClr val="FF0000"/>
                </a:solidFill>
              </a:rPr>
              <a:t>Positive way: </a:t>
            </a:r>
            <a:r>
              <a:rPr lang="en-US" altLang="en-US" sz="3200"/>
              <a:t>Force the prosecutors to improve; bring experts and resources to provide explanations. This will build knowledge for both judges and prosecutors</a:t>
            </a:r>
            <a:endParaRPr lang="en-GB" altLang="en-US" sz="3200"/>
          </a:p>
          <a:p>
            <a:pPr algn="just"/>
            <a:r>
              <a:rPr lang="en-US" altLang="en-US"/>
              <a:t>Attend  and participate in trainings on cybercrime &amp; electronic evidence </a:t>
            </a:r>
          </a:p>
        </p:txBody>
      </p:sp>
      <p:sp>
        <p:nvSpPr>
          <p:cNvPr id="82947" name="Title 2">
            <a:extLst>
              <a:ext uri="{FF2B5EF4-FFF2-40B4-BE49-F238E27FC236}">
                <a16:creationId xmlns:a16="http://schemas.microsoft.com/office/drawing/2014/main" id="{F4F002D7-81C7-4337-B51E-D2E014CF2625}"/>
              </a:ext>
            </a:extLst>
          </p:cNvPr>
          <p:cNvSpPr>
            <a:spLocks noGrp="1"/>
          </p:cNvSpPr>
          <p:nvPr>
            <p:ph type="title"/>
          </p:nvPr>
        </p:nvSpPr>
        <p:spPr>
          <a:xfrm>
            <a:off x="457200" y="150813"/>
            <a:ext cx="8229600" cy="1143000"/>
          </a:xfrm>
        </p:spPr>
        <p:txBody>
          <a:bodyPr/>
          <a:lstStyle/>
          <a:p>
            <a:r>
              <a:rPr lang="en-US" altLang="en-US" b="1"/>
              <a:t>Skill 3: Possessing and Building Knowledge</a:t>
            </a:r>
          </a:p>
        </p:txBody>
      </p:sp>
      <p:sp>
        <p:nvSpPr>
          <p:cNvPr id="82948" name="Slide Number Placeholder 1">
            <a:extLst>
              <a:ext uri="{FF2B5EF4-FFF2-40B4-BE49-F238E27FC236}">
                <a16:creationId xmlns:a16="http://schemas.microsoft.com/office/drawing/2014/main" id="{CEBAD8CB-B738-431F-AB19-CCF0063394C8}"/>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E32B5F48-55BC-44BE-A64A-2AA99F3DBCCE}" type="slidenum">
              <a:rPr lang="en-US" altLang="en-US" sz="1200" smtClean="0">
                <a:solidFill>
                  <a:srgbClr val="898989"/>
                </a:solidFill>
              </a:rPr>
              <a:pPr>
                <a:spcBef>
                  <a:spcPct val="0"/>
                </a:spcBef>
                <a:buFontTx/>
                <a:buNone/>
              </a:pPr>
              <a:t>39</a:t>
            </a:fld>
            <a:endParaRPr lang="en-US" altLang="en-US" sz="1200">
              <a:solidFill>
                <a:srgbClr val="898989"/>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a:extLst>
              <a:ext uri="{FF2B5EF4-FFF2-40B4-BE49-F238E27FC236}">
                <a16:creationId xmlns:a16="http://schemas.microsoft.com/office/drawing/2014/main" id="{D1F2769C-6BEE-46F2-9F40-4B59EB20C67D}"/>
              </a:ext>
            </a:extLst>
          </p:cNvPr>
          <p:cNvSpPr>
            <a:spLocks noGrp="1"/>
          </p:cNvSpPr>
          <p:nvPr>
            <p:ph type="title"/>
          </p:nvPr>
        </p:nvSpPr>
        <p:spPr>
          <a:xfrm>
            <a:off x="457200" y="2762250"/>
            <a:ext cx="8229600" cy="1143000"/>
          </a:xfrm>
        </p:spPr>
        <p:txBody>
          <a:bodyPr/>
          <a:lstStyle/>
          <a:p>
            <a:r>
              <a:rPr lang="en-GB" altLang="sr-Latn-RS" sz="4000" b="1"/>
              <a:t>Part One</a:t>
            </a:r>
            <a:br>
              <a:rPr lang="en-GB" altLang="sr-Latn-RS" sz="4000" b="1"/>
            </a:br>
            <a:r>
              <a:rPr lang="en-GB" altLang="sr-Latn-RS" sz="4000" b="1"/>
              <a:t>Introduction to Hearings</a:t>
            </a:r>
            <a:endParaRPr lang="en-GB" altLang="sr-Latn-RS" sz="4000"/>
          </a:p>
        </p:txBody>
      </p:sp>
      <p:pic>
        <p:nvPicPr>
          <p:cNvPr id="9219" name="Picture 3">
            <a:extLst>
              <a:ext uri="{FF2B5EF4-FFF2-40B4-BE49-F238E27FC236}">
                <a16:creationId xmlns:a16="http://schemas.microsoft.com/office/drawing/2014/main" id="{D4165355-545C-44C6-98D2-52071F70266D}"/>
              </a:ext>
            </a:extLst>
          </p:cNvPr>
          <p:cNvPicPr>
            <a:picLocks noGrp="1" noChangeAspect="1" noChangeArrowheads="1"/>
          </p:cNvPicPr>
          <p:nvPr>
            <p:ph sz="quarter" idx="1"/>
          </p:nvPr>
        </p:nvPicPr>
        <p:blipFill>
          <a:blip r:embed="rId3">
            <a:extLst>
              <a:ext uri="{28A0092B-C50C-407E-A947-70E740481C1C}">
                <a14:useLocalDpi xmlns:a14="http://schemas.microsoft.com/office/drawing/2010/main" val="0"/>
              </a:ext>
            </a:extLst>
          </a:blip>
          <a:srcRect/>
          <a:stretch>
            <a:fillRect/>
          </a:stretch>
        </p:blipFill>
        <p:spPr>
          <a:xfrm>
            <a:off x="6786563" y="4643438"/>
            <a:ext cx="1962150" cy="1766887"/>
          </a:xfrm>
        </p:spPr>
      </p:pic>
      <p:sp>
        <p:nvSpPr>
          <p:cNvPr id="9220" name="Slide Number Placeholder 1">
            <a:extLst>
              <a:ext uri="{FF2B5EF4-FFF2-40B4-BE49-F238E27FC236}">
                <a16:creationId xmlns:a16="http://schemas.microsoft.com/office/drawing/2014/main" id="{6120C5F2-1356-4B9A-8455-399C69C34F43}"/>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A026FB77-A158-4F70-8903-3406B2890D97}" type="slidenum">
              <a:rPr lang="en-US" altLang="fr-FR" sz="1200" smtClean="0">
                <a:solidFill>
                  <a:srgbClr val="898989"/>
                </a:solidFill>
              </a:rPr>
              <a:pPr>
                <a:spcBef>
                  <a:spcPct val="0"/>
                </a:spcBef>
                <a:buFontTx/>
                <a:buNone/>
              </a:pPr>
              <a:t>4</a:t>
            </a:fld>
            <a:endParaRPr lang="en-US" altLang="fr-FR" sz="1200">
              <a:solidFill>
                <a:srgbClr val="898989"/>
              </a:solidFill>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3">
            <a:extLst>
              <a:ext uri="{FF2B5EF4-FFF2-40B4-BE49-F238E27FC236}">
                <a16:creationId xmlns:a16="http://schemas.microsoft.com/office/drawing/2014/main" id="{8D4F650F-EDB1-4A7B-B7CF-7CCC2ABFC43B}"/>
              </a:ext>
            </a:extLst>
          </p:cNvPr>
          <p:cNvSpPr txBox="1">
            <a:spLocks/>
          </p:cNvSpPr>
          <p:nvPr/>
        </p:nvSpPr>
        <p:spPr bwMode="auto">
          <a:xfrm>
            <a:off x="350838" y="1344613"/>
            <a:ext cx="805180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US" altLang="en-US" sz="3000"/>
              <a:t>Multiple sources of information </a:t>
            </a:r>
          </a:p>
          <a:p>
            <a:pPr lvl="1" algn="just" eaLnBrk="1" hangingPunct="1"/>
            <a:r>
              <a:rPr lang="en-US" altLang="en-US" sz="3000"/>
              <a:t>Judges </a:t>
            </a:r>
          </a:p>
          <a:p>
            <a:pPr lvl="2" algn="just" eaLnBrk="1" hangingPunct="1"/>
            <a:r>
              <a:rPr lang="en-US" altLang="en-US" sz="3000"/>
              <a:t>Judges have adopted technology and prosecutors are often surprised by knowledge judges demonstrate on hi-tech crimes</a:t>
            </a:r>
          </a:p>
          <a:p>
            <a:pPr lvl="1" algn="just" eaLnBrk="1" hangingPunct="1"/>
            <a:r>
              <a:rPr lang="en-US" altLang="en-US" sz="3000"/>
              <a:t>Prosecutors, forensic experts, technical experts </a:t>
            </a:r>
          </a:p>
          <a:p>
            <a:pPr lvl="1" algn="just" eaLnBrk="1" hangingPunct="1"/>
            <a:r>
              <a:rPr lang="en-US" altLang="en-US" sz="3000"/>
              <a:t>Other resources (Council of Europe Electronic Evidence Guide, Bench Book)</a:t>
            </a:r>
          </a:p>
        </p:txBody>
      </p:sp>
      <p:sp>
        <p:nvSpPr>
          <p:cNvPr id="84995" name="Title 2">
            <a:extLst>
              <a:ext uri="{FF2B5EF4-FFF2-40B4-BE49-F238E27FC236}">
                <a16:creationId xmlns:a16="http://schemas.microsoft.com/office/drawing/2014/main" id="{4B332C6B-6ED6-46F2-9DD5-A178D6FA371B}"/>
              </a:ext>
            </a:extLst>
          </p:cNvPr>
          <p:cNvSpPr>
            <a:spLocks noGrp="1"/>
          </p:cNvSpPr>
          <p:nvPr>
            <p:ph type="title"/>
          </p:nvPr>
        </p:nvSpPr>
        <p:spPr>
          <a:xfrm>
            <a:off x="457200" y="150813"/>
            <a:ext cx="8229600" cy="1143000"/>
          </a:xfrm>
        </p:spPr>
        <p:txBody>
          <a:bodyPr/>
          <a:lstStyle/>
          <a:p>
            <a:r>
              <a:rPr lang="en-US" altLang="en-US" b="1"/>
              <a:t>Skill 4: Assimilating Information</a:t>
            </a:r>
          </a:p>
        </p:txBody>
      </p:sp>
      <p:sp>
        <p:nvSpPr>
          <p:cNvPr id="84996" name="Slide Number Placeholder 1">
            <a:extLst>
              <a:ext uri="{FF2B5EF4-FFF2-40B4-BE49-F238E27FC236}">
                <a16:creationId xmlns:a16="http://schemas.microsoft.com/office/drawing/2014/main" id="{0708574E-994B-4D1C-B1C8-83451B5B4DC5}"/>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C1563907-FF25-47C0-B5C7-BF70AD665809}" type="slidenum">
              <a:rPr lang="en-US" altLang="en-US" sz="1200" smtClean="0">
                <a:solidFill>
                  <a:srgbClr val="898989"/>
                </a:solidFill>
              </a:rPr>
              <a:pPr>
                <a:spcBef>
                  <a:spcPct val="0"/>
                </a:spcBef>
                <a:buFontTx/>
                <a:buNone/>
              </a:pPr>
              <a:t>40</a:t>
            </a:fld>
            <a:endParaRPr lang="en-US" altLang="en-US" sz="1200">
              <a:solidFill>
                <a:srgbClr val="898989"/>
              </a:solidFill>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3">
            <a:extLst>
              <a:ext uri="{FF2B5EF4-FFF2-40B4-BE49-F238E27FC236}">
                <a16:creationId xmlns:a16="http://schemas.microsoft.com/office/drawing/2014/main" id="{A7071B17-A0C2-46B4-B456-951C7EF9BDD0}"/>
              </a:ext>
            </a:extLst>
          </p:cNvPr>
          <p:cNvSpPr txBox="1">
            <a:spLocks/>
          </p:cNvSpPr>
          <p:nvPr/>
        </p:nvSpPr>
        <p:spPr bwMode="auto">
          <a:xfrm>
            <a:off x="339725" y="1293813"/>
            <a:ext cx="846455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marL="0" indent="0" algn="ctr" eaLnBrk="1" hangingPunct="1">
              <a:buFont typeface="Arial" panose="020B0604020202020204" pitchFamily="34" charset="0"/>
              <a:buNone/>
              <a:defRPr/>
            </a:pPr>
            <a:r>
              <a:rPr lang="en-US" altLang="sr-Latn-RS" sz="3000" b="1" dirty="0"/>
              <a:t>Case Study: Example</a:t>
            </a:r>
          </a:p>
          <a:p>
            <a:pPr marL="0" indent="0" algn="just" eaLnBrk="1" hangingPunct="1">
              <a:buFont typeface="Arial" panose="020B0604020202020204" pitchFamily="34" charset="0"/>
              <a:buNone/>
              <a:defRPr/>
            </a:pPr>
            <a:r>
              <a:rPr lang="en-US" altLang="sr-Latn-RS" sz="3000" dirty="0"/>
              <a:t>What is the </a:t>
            </a:r>
            <a:r>
              <a:rPr lang="en-US" altLang="sr-Latn-RS" sz="3000" b="1" dirty="0">
                <a:solidFill>
                  <a:srgbClr val="FF0000"/>
                </a:solidFill>
              </a:rPr>
              <a:t>MD5 cryptographic hash function </a:t>
            </a:r>
            <a:r>
              <a:rPr lang="en-US" altLang="sr-Latn-RS" sz="3000" dirty="0"/>
              <a:t>that will be used to create images of contents of computer number with serial # </a:t>
            </a:r>
            <a:r>
              <a:rPr lang="en-US" sz="3000" dirty="0"/>
              <a:t>0123012-S1234911</a:t>
            </a:r>
            <a:r>
              <a:rPr lang="en-US" altLang="sr-Latn-RS" sz="3000" dirty="0"/>
              <a:t>?</a:t>
            </a:r>
          </a:p>
          <a:p>
            <a:pPr marL="0" indent="0" algn="ctr" eaLnBrk="1" hangingPunct="1">
              <a:buFont typeface="Arial" panose="020B0604020202020204" pitchFamily="34" charset="0"/>
              <a:buNone/>
              <a:defRPr/>
            </a:pPr>
            <a:r>
              <a:rPr lang="en-US" altLang="sr-Latn-RS" sz="3000" b="1" dirty="0">
                <a:solidFill>
                  <a:srgbClr val="FF0000"/>
                </a:solidFill>
              </a:rPr>
              <a:t>Assimilate:</a:t>
            </a:r>
          </a:p>
          <a:p>
            <a:pPr algn="just" eaLnBrk="1" hangingPunct="1">
              <a:defRPr/>
            </a:pPr>
            <a:r>
              <a:rPr lang="en-US" altLang="sr-Latn-RS" sz="3000" dirty="0"/>
              <a:t>Prior knowledge</a:t>
            </a:r>
          </a:p>
          <a:p>
            <a:pPr algn="just" eaLnBrk="1" hangingPunct="1">
              <a:defRPr/>
            </a:pPr>
            <a:r>
              <a:rPr lang="en-US" altLang="sr-Latn-RS" sz="3000" dirty="0"/>
              <a:t>Explanation of prosecutor</a:t>
            </a:r>
          </a:p>
          <a:p>
            <a:pPr algn="just" eaLnBrk="1" hangingPunct="1">
              <a:defRPr/>
            </a:pPr>
            <a:r>
              <a:rPr lang="en-US" altLang="sr-Latn-RS" sz="3000" dirty="0"/>
              <a:t>Explanation of expert</a:t>
            </a:r>
          </a:p>
          <a:p>
            <a:pPr algn="just" eaLnBrk="1" hangingPunct="1">
              <a:defRPr/>
            </a:pPr>
            <a:r>
              <a:rPr lang="en-US" altLang="sr-Latn-RS" sz="3000" dirty="0"/>
              <a:t>Page 174, </a:t>
            </a:r>
            <a:r>
              <a:rPr lang="en-US" altLang="sr-Latn-RS" sz="3000" dirty="0" err="1"/>
              <a:t>CoE</a:t>
            </a:r>
            <a:r>
              <a:rPr lang="en-US" altLang="sr-Latn-RS" sz="3000" dirty="0"/>
              <a:t> Electronic Evidence Guide</a:t>
            </a:r>
          </a:p>
          <a:p>
            <a:pPr algn="just" eaLnBrk="1" hangingPunct="1">
              <a:defRPr/>
            </a:pPr>
            <a:r>
              <a:rPr lang="en-US" altLang="sr-Latn-RS" sz="3000" dirty="0" err="1"/>
              <a:t>CoE</a:t>
            </a:r>
            <a:r>
              <a:rPr lang="en-US" altLang="sr-Latn-RS" sz="3000" dirty="0"/>
              <a:t> Bench Book</a:t>
            </a:r>
          </a:p>
          <a:p>
            <a:pPr marL="0" indent="0" eaLnBrk="1" hangingPunct="1">
              <a:buFont typeface="Arial" panose="020B0604020202020204" pitchFamily="34" charset="0"/>
              <a:buNone/>
              <a:defRPr/>
            </a:pPr>
            <a:endParaRPr lang="en-US" altLang="sr-Latn-RS" sz="3000" dirty="0"/>
          </a:p>
          <a:p>
            <a:pPr marL="0" indent="0" algn="just" eaLnBrk="1" hangingPunct="1">
              <a:buFont typeface="Arial" panose="020B0604020202020204" pitchFamily="34" charset="0"/>
              <a:buNone/>
              <a:defRPr/>
            </a:pPr>
            <a:endParaRPr lang="en-US" altLang="sr-Latn-RS" sz="3000" dirty="0"/>
          </a:p>
          <a:p>
            <a:pPr marL="0" indent="0" eaLnBrk="1" hangingPunct="1">
              <a:buFont typeface="Arial" panose="020B0604020202020204" pitchFamily="34" charset="0"/>
              <a:buNone/>
              <a:defRPr/>
            </a:pPr>
            <a:endParaRPr lang="en-US" altLang="sr-Latn-RS" sz="3000" dirty="0"/>
          </a:p>
        </p:txBody>
      </p:sp>
      <p:sp>
        <p:nvSpPr>
          <p:cNvPr id="87043" name="Title 2">
            <a:extLst>
              <a:ext uri="{FF2B5EF4-FFF2-40B4-BE49-F238E27FC236}">
                <a16:creationId xmlns:a16="http://schemas.microsoft.com/office/drawing/2014/main" id="{EE9A1FA1-5DF4-4F48-99C3-6480A7F29ACF}"/>
              </a:ext>
            </a:extLst>
          </p:cNvPr>
          <p:cNvSpPr>
            <a:spLocks noGrp="1"/>
          </p:cNvSpPr>
          <p:nvPr>
            <p:ph type="title"/>
          </p:nvPr>
        </p:nvSpPr>
        <p:spPr>
          <a:xfrm>
            <a:off x="457200" y="150813"/>
            <a:ext cx="8229600" cy="1143000"/>
          </a:xfrm>
        </p:spPr>
        <p:txBody>
          <a:bodyPr/>
          <a:lstStyle/>
          <a:p>
            <a:r>
              <a:rPr lang="en-US" altLang="en-US" b="1"/>
              <a:t>Skill 4: Assimilating Information</a:t>
            </a:r>
          </a:p>
        </p:txBody>
      </p:sp>
      <p:sp>
        <p:nvSpPr>
          <p:cNvPr id="87044" name="Slide Number Placeholder 1">
            <a:extLst>
              <a:ext uri="{FF2B5EF4-FFF2-40B4-BE49-F238E27FC236}">
                <a16:creationId xmlns:a16="http://schemas.microsoft.com/office/drawing/2014/main" id="{81A2E92F-2B9E-4147-B331-32ABF4B2F77E}"/>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A8F7F66E-79CA-4C56-87B8-016874FEC28A}" type="slidenum">
              <a:rPr lang="en-US" altLang="en-US" sz="1200" smtClean="0">
                <a:solidFill>
                  <a:srgbClr val="898989"/>
                </a:solidFill>
              </a:rPr>
              <a:pPr>
                <a:spcBef>
                  <a:spcPct val="0"/>
                </a:spcBef>
                <a:buFontTx/>
                <a:buNone/>
              </a:pPr>
              <a:t>41</a:t>
            </a:fld>
            <a:endParaRPr lang="en-US" altLang="en-US" sz="1200">
              <a:solidFill>
                <a:srgbClr val="898989"/>
              </a:solidFill>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3">
            <a:extLst>
              <a:ext uri="{FF2B5EF4-FFF2-40B4-BE49-F238E27FC236}">
                <a16:creationId xmlns:a16="http://schemas.microsoft.com/office/drawing/2014/main" id="{0B227D56-075E-43CB-BF18-00884E636853}"/>
              </a:ext>
            </a:extLst>
          </p:cNvPr>
          <p:cNvSpPr txBox="1">
            <a:spLocks/>
          </p:cNvSpPr>
          <p:nvPr/>
        </p:nvSpPr>
        <p:spPr bwMode="auto">
          <a:xfrm>
            <a:off x="339725" y="1293813"/>
            <a:ext cx="846455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a:r>
              <a:rPr lang="en-US" altLang="en-US"/>
              <a:t>Cyber and hi-tech cases present a unique challenge:</a:t>
            </a:r>
          </a:p>
          <a:p>
            <a:pPr lvl="1" algn="just"/>
            <a:r>
              <a:rPr lang="en-US" altLang="en-US" sz="3200"/>
              <a:t>Applications are based on forensic and technical statements rather than evidence</a:t>
            </a:r>
          </a:p>
          <a:p>
            <a:pPr lvl="1" algn="just"/>
            <a:r>
              <a:rPr lang="en-US" altLang="en-US" sz="3200"/>
              <a:t>Density of different interests involved (suspects, subjects, third parties)</a:t>
            </a:r>
            <a:endParaRPr lang="en-GB" altLang="en-US" sz="3200"/>
          </a:p>
          <a:p>
            <a:pPr algn="just"/>
            <a:endParaRPr lang="en-US" altLang="en-US"/>
          </a:p>
          <a:p>
            <a:pPr algn="just"/>
            <a:r>
              <a:rPr lang="en-US" altLang="en-US"/>
              <a:t>Judges balance factors such as likelihood of what is being suggested being true, balancing different interests</a:t>
            </a:r>
          </a:p>
        </p:txBody>
      </p:sp>
      <p:sp>
        <p:nvSpPr>
          <p:cNvPr id="89091" name="Title 2">
            <a:extLst>
              <a:ext uri="{FF2B5EF4-FFF2-40B4-BE49-F238E27FC236}">
                <a16:creationId xmlns:a16="http://schemas.microsoft.com/office/drawing/2014/main" id="{35753391-191B-43A3-9153-BAA265BD53DA}"/>
              </a:ext>
            </a:extLst>
          </p:cNvPr>
          <p:cNvSpPr>
            <a:spLocks noGrp="1"/>
          </p:cNvSpPr>
          <p:nvPr>
            <p:ph type="title"/>
          </p:nvPr>
        </p:nvSpPr>
        <p:spPr>
          <a:xfrm>
            <a:off x="457200" y="150813"/>
            <a:ext cx="8229600" cy="1143000"/>
          </a:xfrm>
        </p:spPr>
        <p:txBody>
          <a:bodyPr/>
          <a:lstStyle/>
          <a:p>
            <a:r>
              <a:rPr lang="en-US" altLang="en-US" b="1"/>
              <a:t>Skill 5: Exercising Judgement</a:t>
            </a:r>
          </a:p>
        </p:txBody>
      </p:sp>
      <p:sp>
        <p:nvSpPr>
          <p:cNvPr id="89092" name="Slide Number Placeholder 1">
            <a:extLst>
              <a:ext uri="{FF2B5EF4-FFF2-40B4-BE49-F238E27FC236}">
                <a16:creationId xmlns:a16="http://schemas.microsoft.com/office/drawing/2014/main" id="{8D68D898-C646-40C2-B7BF-9A6468288879}"/>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1F3024C0-C8EE-4F01-A0FE-794F7A802E94}" type="slidenum">
              <a:rPr lang="en-US" altLang="en-US" sz="1200" smtClean="0">
                <a:solidFill>
                  <a:srgbClr val="898989"/>
                </a:solidFill>
              </a:rPr>
              <a:pPr>
                <a:spcBef>
                  <a:spcPct val="0"/>
                </a:spcBef>
                <a:buFontTx/>
                <a:buNone/>
              </a:pPr>
              <a:t>42</a:t>
            </a:fld>
            <a:endParaRPr lang="en-US" altLang="en-US" sz="1200">
              <a:solidFill>
                <a:srgbClr val="898989"/>
              </a:solidFill>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3">
            <a:extLst>
              <a:ext uri="{FF2B5EF4-FFF2-40B4-BE49-F238E27FC236}">
                <a16:creationId xmlns:a16="http://schemas.microsoft.com/office/drawing/2014/main" id="{7D6A3B20-0270-46CE-BA3A-A0B455F1C03F}"/>
              </a:ext>
            </a:extLst>
          </p:cNvPr>
          <p:cNvSpPr txBox="1">
            <a:spLocks/>
          </p:cNvSpPr>
          <p:nvPr/>
        </p:nvSpPr>
        <p:spPr bwMode="auto">
          <a:xfrm>
            <a:off x="339725" y="1293813"/>
            <a:ext cx="846455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a:r>
              <a:rPr lang="en-US" altLang="en-US"/>
              <a:t>Cyber tends to be less opaque and highly complex with unclear facts at preliminary stage</a:t>
            </a:r>
          </a:p>
          <a:p>
            <a:pPr algn="just"/>
            <a:r>
              <a:rPr lang="en-US" altLang="en-US"/>
              <a:t>Important to exercise judgement based both on  facts and other factors such as interests involved and principle of proportionality</a:t>
            </a:r>
          </a:p>
        </p:txBody>
      </p:sp>
      <p:sp>
        <p:nvSpPr>
          <p:cNvPr id="91139" name="Title 2">
            <a:extLst>
              <a:ext uri="{FF2B5EF4-FFF2-40B4-BE49-F238E27FC236}">
                <a16:creationId xmlns:a16="http://schemas.microsoft.com/office/drawing/2014/main" id="{7FC95514-A668-4B76-B2B0-F040F625FE1E}"/>
              </a:ext>
            </a:extLst>
          </p:cNvPr>
          <p:cNvSpPr>
            <a:spLocks noGrp="1"/>
          </p:cNvSpPr>
          <p:nvPr>
            <p:ph type="title"/>
          </p:nvPr>
        </p:nvSpPr>
        <p:spPr>
          <a:xfrm>
            <a:off x="457200" y="150813"/>
            <a:ext cx="8229600" cy="1143000"/>
          </a:xfrm>
        </p:spPr>
        <p:txBody>
          <a:bodyPr/>
          <a:lstStyle/>
          <a:p>
            <a:r>
              <a:rPr lang="en-US" altLang="en-US" b="1"/>
              <a:t>Skill 5: Exercising Judgement</a:t>
            </a:r>
          </a:p>
        </p:txBody>
      </p:sp>
      <p:sp>
        <p:nvSpPr>
          <p:cNvPr id="91140" name="Slide Number Placeholder 1">
            <a:extLst>
              <a:ext uri="{FF2B5EF4-FFF2-40B4-BE49-F238E27FC236}">
                <a16:creationId xmlns:a16="http://schemas.microsoft.com/office/drawing/2014/main" id="{D1C94769-E2F4-49D9-9001-A8273143CE7E}"/>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1C1AF6DB-9AFE-4376-95EB-E43621CFD431}" type="slidenum">
              <a:rPr lang="en-US" altLang="en-US" sz="1200" smtClean="0">
                <a:solidFill>
                  <a:srgbClr val="898989"/>
                </a:solidFill>
              </a:rPr>
              <a:pPr>
                <a:spcBef>
                  <a:spcPct val="0"/>
                </a:spcBef>
                <a:buFontTx/>
                <a:buNone/>
              </a:pPr>
              <a:t>43</a:t>
            </a:fld>
            <a:endParaRPr lang="en-US" altLang="en-US" sz="1200">
              <a:solidFill>
                <a:srgbClr val="898989"/>
              </a:solidFill>
            </a:endParaRPr>
          </a:p>
        </p:txBody>
      </p:sp>
      <p:pic>
        <p:nvPicPr>
          <p:cNvPr id="91141" name="Picture 2" descr="Image result for opaque question mark">
            <a:extLst>
              <a:ext uri="{FF2B5EF4-FFF2-40B4-BE49-F238E27FC236}">
                <a16:creationId xmlns:a16="http://schemas.microsoft.com/office/drawing/2014/main" id="{E6FE0D70-5557-47EB-BBB4-3C94E8B3C4F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5000" y="4192588"/>
            <a:ext cx="5045075" cy="2433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3">
            <a:extLst>
              <a:ext uri="{FF2B5EF4-FFF2-40B4-BE49-F238E27FC236}">
                <a16:creationId xmlns:a16="http://schemas.microsoft.com/office/drawing/2014/main" id="{C7F0D982-F15D-4836-8940-A48931E9A3E0}"/>
              </a:ext>
            </a:extLst>
          </p:cNvPr>
          <p:cNvSpPr txBox="1">
            <a:spLocks/>
          </p:cNvSpPr>
          <p:nvPr/>
        </p:nvSpPr>
        <p:spPr bwMode="auto">
          <a:xfrm>
            <a:off x="339725" y="1293813"/>
            <a:ext cx="846455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endParaRPr lang="en-US" altLang="en-US"/>
          </a:p>
          <a:p>
            <a:r>
              <a:rPr lang="en-US" altLang="en-US"/>
              <a:t>Speed &amp; efficiency are key</a:t>
            </a:r>
          </a:p>
          <a:p>
            <a:r>
              <a:rPr lang="en-US" altLang="en-US"/>
              <a:t>Procedural powers are often exploratory </a:t>
            </a:r>
          </a:p>
          <a:p>
            <a:pPr algn="just"/>
            <a:r>
              <a:rPr lang="en-US" altLang="en-US"/>
              <a:t>Council of Europe does not provide one warrant for all powers – this enables judiciary to effectively authorize actions without having to delve into details of entire case</a:t>
            </a:r>
          </a:p>
          <a:p>
            <a:pPr algn="just"/>
            <a:r>
              <a:rPr lang="en-US" altLang="en-US"/>
              <a:t>Hearings should not be converted into full trials and should be decided expeditiously</a:t>
            </a:r>
            <a:endParaRPr lang="en-GB" altLang="en-US"/>
          </a:p>
        </p:txBody>
      </p:sp>
      <p:sp>
        <p:nvSpPr>
          <p:cNvPr id="93187" name="Title 2">
            <a:extLst>
              <a:ext uri="{FF2B5EF4-FFF2-40B4-BE49-F238E27FC236}">
                <a16:creationId xmlns:a16="http://schemas.microsoft.com/office/drawing/2014/main" id="{74B85980-5D92-44E3-A1EC-443B539DEB58}"/>
              </a:ext>
            </a:extLst>
          </p:cNvPr>
          <p:cNvSpPr>
            <a:spLocks noGrp="1"/>
          </p:cNvSpPr>
          <p:nvPr>
            <p:ph type="title"/>
          </p:nvPr>
        </p:nvSpPr>
        <p:spPr>
          <a:xfrm>
            <a:off x="457200" y="150813"/>
            <a:ext cx="8229600" cy="1143000"/>
          </a:xfrm>
        </p:spPr>
        <p:txBody>
          <a:bodyPr/>
          <a:lstStyle/>
          <a:p>
            <a:r>
              <a:rPr lang="en-US" altLang="en-US" b="1"/>
              <a:t>Skill 6: Managing Work Efficiently</a:t>
            </a:r>
          </a:p>
        </p:txBody>
      </p:sp>
      <p:sp>
        <p:nvSpPr>
          <p:cNvPr id="93188" name="Slide Number Placeholder 1">
            <a:extLst>
              <a:ext uri="{FF2B5EF4-FFF2-40B4-BE49-F238E27FC236}">
                <a16:creationId xmlns:a16="http://schemas.microsoft.com/office/drawing/2014/main" id="{4B02324E-0BC5-4FF1-9C9C-662B66E03F2D}"/>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6E03C21A-9E41-4851-885B-309EAB3120B1}" type="slidenum">
              <a:rPr lang="en-US" altLang="en-US" sz="1200" smtClean="0">
                <a:solidFill>
                  <a:srgbClr val="898989"/>
                </a:solidFill>
              </a:rPr>
              <a:pPr>
                <a:spcBef>
                  <a:spcPct val="0"/>
                </a:spcBef>
                <a:buFontTx/>
                <a:buNone/>
              </a:pPr>
              <a:t>44</a:t>
            </a:fld>
            <a:endParaRPr lang="en-US" altLang="en-US" sz="1200">
              <a:solidFill>
                <a:srgbClr val="898989"/>
              </a:solidFill>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3">
            <a:extLst>
              <a:ext uri="{FF2B5EF4-FFF2-40B4-BE49-F238E27FC236}">
                <a16:creationId xmlns:a16="http://schemas.microsoft.com/office/drawing/2014/main" id="{9A7C7248-9FAF-4527-A57D-474FEEB95A78}"/>
              </a:ext>
            </a:extLst>
          </p:cNvPr>
          <p:cNvSpPr txBox="1">
            <a:spLocks/>
          </p:cNvSpPr>
          <p:nvPr/>
        </p:nvSpPr>
        <p:spPr bwMode="auto">
          <a:xfrm>
            <a:off x="339725" y="1293813"/>
            <a:ext cx="846455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a:r>
              <a:rPr lang="en-US" altLang="en-US" dirty="0"/>
              <a:t>Order should be sufficient to enable effective implementation and for example take following actions without seeking filing  additional applications:</a:t>
            </a:r>
          </a:p>
          <a:p>
            <a:pPr lvl="1"/>
            <a:r>
              <a:rPr lang="en-US" altLang="en-US" sz="3200" dirty="0"/>
              <a:t>Allowing a person to look at multiple computers / extending search/seizure;</a:t>
            </a:r>
          </a:p>
          <a:p>
            <a:pPr lvl="1"/>
            <a:r>
              <a:rPr lang="en-US" altLang="en-US" sz="3200" dirty="0"/>
              <a:t>Extend the duration for exercise of procedural power; </a:t>
            </a:r>
          </a:p>
          <a:p>
            <a:pPr lvl="1"/>
            <a:r>
              <a:rPr lang="en-US" altLang="en-US" sz="3200" dirty="0"/>
              <a:t>Ordering persons in possession of decryption information to submit such information</a:t>
            </a:r>
          </a:p>
        </p:txBody>
      </p:sp>
      <p:sp>
        <p:nvSpPr>
          <p:cNvPr id="95235" name="Title 2">
            <a:extLst>
              <a:ext uri="{FF2B5EF4-FFF2-40B4-BE49-F238E27FC236}">
                <a16:creationId xmlns:a16="http://schemas.microsoft.com/office/drawing/2014/main" id="{FBA0CB1A-21B7-4983-8E31-AD2627969A59}"/>
              </a:ext>
            </a:extLst>
          </p:cNvPr>
          <p:cNvSpPr>
            <a:spLocks noGrp="1"/>
          </p:cNvSpPr>
          <p:nvPr>
            <p:ph type="title"/>
          </p:nvPr>
        </p:nvSpPr>
        <p:spPr>
          <a:xfrm>
            <a:off x="457200" y="150813"/>
            <a:ext cx="8229600" cy="1143000"/>
          </a:xfrm>
        </p:spPr>
        <p:txBody>
          <a:bodyPr/>
          <a:lstStyle/>
          <a:p>
            <a:r>
              <a:rPr lang="en-US" altLang="en-US" b="1"/>
              <a:t>Skill 6: Managing Work Efficiently</a:t>
            </a:r>
          </a:p>
        </p:txBody>
      </p:sp>
      <p:sp>
        <p:nvSpPr>
          <p:cNvPr id="95236" name="Slide Number Placeholder 1">
            <a:extLst>
              <a:ext uri="{FF2B5EF4-FFF2-40B4-BE49-F238E27FC236}">
                <a16:creationId xmlns:a16="http://schemas.microsoft.com/office/drawing/2014/main" id="{6748EF0F-0724-49F3-9BA3-F70C1839EA60}"/>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5365D28C-193A-4BAD-886A-CC6EA6597BF3}" type="slidenum">
              <a:rPr lang="en-US" altLang="en-US" sz="1200" smtClean="0">
                <a:solidFill>
                  <a:srgbClr val="898989"/>
                </a:solidFill>
              </a:rPr>
              <a:pPr>
                <a:spcBef>
                  <a:spcPct val="0"/>
                </a:spcBef>
                <a:buFontTx/>
                <a:buNone/>
              </a:pPr>
              <a:t>45</a:t>
            </a:fld>
            <a:endParaRPr lang="en-US" altLang="en-US" sz="1200">
              <a:solidFill>
                <a:srgbClr val="898989"/>
              </a:solidFill>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3">
            <a:extLst>
              <a:ext uri="{FF2B5EF4-FFF2-40B4-BE49-F238E27FC236}">
                <a16:creationId xmlns:a16="http://schemas.microsoft.com/office/drawing/2014/main" id="{7AA721CB-DE6F-4C1B-BD03-1AEC4114CEC4}"/>
              </a:ext>
            </a:extLst>
          </p:cNvPr>
          <p:cNvSpPr txBox="1">
            <a:spLocks/>
          </p:cNvSpPr>
          <p:nvPr/>
        </p:nvSpPr>
        <p:spPr bwMode="auto">
          <a:xfrm>
            <a:off x="339725" y="1293813"/>
            <a:ext cx="846455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a:r>
              <a:rPr lang="en-US" altLang="en-US"/>
              <a:t>Order should not  give blanket authorization – but enable efficient action and not require seek permissions repeatedly </a:t>
            </a:r>
          </a:p>
          <a:p>
            <a:pPr algn="just"/>
            <a:endParaRPr lang="en-US" altLang="en-US"/>
          </a:p>
          <a:p>
            <a:pPr algn="just"/>
            <a:r>
              <a:rPr lang="en-US" altLang="en-US"/>
              <a:t>Safeguards for additional actions may involve post-execution judicial review of actions</a:t>
            </a:r>
          </a:p>
          <a:p>
            <a:pPr algn="just"/>
            <a:endParaRPr lang="en-US" altLang="en-US"/>
          </a:p>
          <a:p>
            <a:pPr algn="just"/>
            <a:r>
              <a:rPr lang="en-US" altLang="en-US"/>
              <a:t>This will result in more efficient outcomes</a:t>
            </a:r>
            <a:endParaRPr lang="en-GB" altLang="en-US"/>
          </a:p>
        </p:txBody>
      </p:sp>
      <p:sp>
        <p:nvSpPr>
          <p:cNvPr id="97283" name="Title 2">
            <a:extLst>
              <a:ext uri="{FF2B5EF4-FFF2-40B4-BE49-F238E27FC236}">
                <a16:creationId xmlns:a16="http://schemas.microsoft.com/office/drawing/2014/main" id="{39CB470D-08D6-4CC2-A77C-F0655AB27A92}"/>
              </a:ext>
            </a:extLst>
          </p:cNvPr>
          <p:cNvSpPr>
            <a:spLocks noGrp="1"/>
          </p:cNvSpPr>
          <p:nvPr>
            <p:ph type="title"/>
          </p:nvPr>
        </p:nvSpPr>
        <p:spPr>
          <a:xfrm>
            <a:off x="457200" y="150813"/>
            <a:ext cx="8229600" cy="1143000"/>
          </a:xfrm>
        </p:spPr>
        <p:txBody>
          <a:bodyPr/>
          <a:lstStyle/>
          <a:p>
            <a:r>
              <a:rPr lang="en-US" altLang="en-US" b="1" dirty="0"/>
              <a:t>Skill 6: Managing Work Efficiently</a:t>
            </a:r>
          </a:p>
        </p:txBody>
      </p:sp>
      <p:sp>
        <p:nvSpPr>
          <p:cNvPr id="97284" name="Slide Number Placeholder 1">
            <a:extLst>
              <a:ext uri="{FF2B5EF4-FFF2-40B4-BE49-F238E27FC236}">
                <a16:creationId xmlns:a16="http://schemas.microsoft.com/office/drawing/2014/main" id="{4F1A6C19-AF75-4C6F-8FC6-539505A9B134}"/>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1D0B399F-CC2D-4311-91C3-A5D1A764103C}" type="slidenum">
              <a:rPr lang="en-US" altLang="en-US" sz="1200" smtClean="0">
                <a:solidFill>
                  <a:srgbClr val="898989"/>
                </a:solidFill>
              </a:rPr>
              <a:pPr>
                <a:spcBef>
                  <a:spcPct val="0"/>
                </a:spcBef>
                <a:buFontTx/>
                <a:buNone/>
              </a:pPr>
              <a:t>46</a:t>
            </a:fld>
            <a:endParaRPr lang="en-US" altLang="en-US" sz="1200">
              <a:solidFill>
                <a:srgbClr val="898989"/>
              </a:solidFill>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3">
            <a:extLst>
              <a:ext uri="{FF2B5EF4-FFF2-40B4-BE49-F238E27FC236}">
                <a16:creationId xmlns:a16="http://schemas.microsoft.com/office/drawing/2014/main" id="{A7071B17-A0C2-46B4-B456-951C7EF9BDD0}"/>
              </a:ext>
            </a:extLst>
          </p:cNvPr>
          <p:cNvSpPr txBox="1">
            <a:spLocks/>
          </p:cNvSpPr>
          <p:nvPr/>
        </p:nvSpPr>
        <p:spPr bwMode="auto">
          <a:xfrm>
            <a:off x="339725" y="1293813"/>
            <a:ext cx="846455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marL="0" indent="0" algn="ctr" eaLnBrk="1" hangingPunct="1">
              <a:buFont typeface="Arial" panose="020B0604020202020204" pitchFamily="34" charset="0"/>
              <a:buNone/>
              <a:defRPr/>
            </a:pPr>
            <a:r>
              <a:rPr lang="en-US" altLang="sr-Latn-RS" sz="3000" b="1" dirty="0"/>
              <a:t>Case Study: Example</a:t>
            </a:r>
          </a:p>
          <a:p>
            <a:pPr algn="just" eaLnBrk="1" hangingPunct="1">
              <a:defRPr/>
            </a:pPr>
            <a:r>
              <a:rPr lang="en-US" altLang="sr-Latn-RS" sz="3000" dirty="0"/>
              <a:t>This is not a trial - do not insist on evidence to establish commission of the BEC offence </a:t>
            </a:r>
          </a:p>
          <a:p>
            <a:pPr algn="just" eaLnBrk="1" hangingPunct="1">
              <a:defRPr/>
            </a:pPr>
            <a:r>
              <a:rPr lang="en-US" altLang="sr-Latn-RS" sz="3000" dirty="0"/>
              <a:t>During hearing &amp; order, to avoid additional applications, consider possibilities such as:</a:t>
            </a:r>
          </a:p>
          <a:p>
            <a:pPr lvl="1" algn="just" eaLnBrk="1" hangingPunct="1">
              <a:defRPr/>
            </a:pPr>
            <a:r>
              <a:rPr lang="en-US" altLang="sr-Latn-RS" dirty="0"/>
              <a:t>Data may not be in computer number with serial # </a:t>
            </a:r>
            <a:r>
              <a:rPr lang="en-US" dirty="0"/>
              <a:t>0123012-S1234911 but in a related computer system</a:t>
            </a:r>
          </a:p>
          <a:p>
            <a:pPr lvl="1" algn="just" eaLnBrk="1" hangingPunct="1">
              <a:defRPr/>
            </a:pPr>
            <a:r>
              <a:rPr lang="en-US" altLang="sr-Latn-RS" dirty="0"/>
              <a:t>Certain decryption information in possession of </a:t>
            </a:r>
            <a:r>
              <a:rPr lang="en-US" altLang="sr-Latn-RS" dirty="0" err="1"/>
              <a:t>Ostland</a:t>
            </a:r>
            <a:r>
              <a:rPr lang="en-US" altLang="sr-Latn-RS" dirty="0"/>
              <a:t> Branch staff may be required to access computer system and computer data</a:t>
            </a:r>
          </a:p>
          <a:p>
            <a:pPr marL="0" indent="0" eaLnBrk="1" hangingPunct="1">
              <a:buFont typeface="Arial" panose="020B0604020202020204" pitchFamily="34" charset="0"/>
              <a:buNone/>
              <a:defRPr/>
            </a:pPr>
            <a:endParaRPr lang="en-US" altLang="sr-Latn-RS" sz="3000" dirty="0"/>
          </a:p>
          <a:p>
            <a:pPr marL="0" indent="0" algn="just" eaLnBrk="1" hangingPunct="1">
              <a:buFont typeface="Arial" panose="020B0604020202020204" pitchFamily="34" charset="0"/>
              <a:buNone/>
              <a:defRPr/>
            </a:pPr>
            <a:endParaRPr lang="en-US" altLang="sr-Latn-RS" sz="3000" dirty="0"/>
          </a:p>
          <a:p>
            <a:pPr marL="0" indent="0" eaLnBrk="1" hangingPunct="1">
              <a:buFont typeface="Arial" panose="020B0604020202020204" pitchFamily="34" charset="0"/>
              <a:buNone/>
              <a:defRPr/>
            </a:pPr>
            <a:endParaRPr lang="en-US" altLang="sr-Latn-RS" sz="3000" dirty="0"/>
          </a:p>
        </p:txBody>
      </p:sp>
      <p:sp>
        <p:nvSpPr>
          <p:cNvPr id="87043" name="Title 2">
            <a:extLst>
              <a:ext uri="{FF2B5EF4-FFF2-40B4-BE49-F238E27FC236}">
                <a16:creationId xmlns:a16="http://schemas.microsoft.com/office/drawing/2014/main" id="{EE9A1FA1-5DF4-4F48-99C3-6480A7F29ACF}"/>
              </a:ext>
            </a:extLst>
          </p:cNvPr>
          <p:cNvSpPr>
            <a:spLocks noGrp="1"/>
          </p:cNvSpPr>
          <p:nvPr>
            <p:ph type="title"/>
          </p:nvPr>
        </p:nvSpPr>
        <p:spPr>
          <a:xfrm>
            <a:off x="457200" y="150813"/>
            <a:ext cx="8229600" cy="1143000"/>
          </a:xfrm>
        </p:spPr>
        <p:txBody>
          <a:bodyPr/>
          <a:lstStyle/>
          <a:p>
            <a:r>
              <a:rPr lang="en-US" altLang="en-US" b="1" dirty="0"/>
              <a:t>Skill 6: Managing Work Efficiently</a:t>
            </a:r>
          </a:p>
        </p:txBody>
      </p:sp>
      <p:sp>
        <p:nvSpPr>
          <p:cNvPr id="87044" name="Slide Number Placeholder 1">
            <a:extLst>
              <a:ext uri="{FF2B5EF4-FFF2-40B4-BE49-F238E27FC236}">
                <a16:creationId xmlns:a16="http://schemas.microsoft.com/office/drawing/2014/main" id="{81A2E92F-2B9E-4147-B331-32ABF4B2F77E}"/>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A8F7F66E-79CA-4C56-87B8-016874FEC28A}" type="slidenum">
              <a:rPr lang="en-US" altLang="en-US" sz="1200" smtClean="0">
                <a:solidFill>
                  <a:srgbClr val="898989"/>
                </a:solidFill>
              </a:rPr>
              <a:pPr>
                <a:spcBef>
                  <a:spcPct val="0"/>
                </a:spcBef>
                <a:buFontTx/>
                <a:buNone/>
              </a:pPr>
              <a:t>47</a:t>
            </a:fld>
            <a:endParaRPr lang="en-US" altLang="en-US" sz="1200">
              <a:solidFill>
                <a:srgbClr val="898989"/>
              </a:solidFill>
            </a:endParaRPr>
          </a:p>
        </p:txBody>
      </p:sp>
    </p:spTree>
    <p:extLst>
      <p:ext uri="{BB962C8B-B14F-4D97-AF65-F5344CB8AC3E}">
        <p14:creationId xmlns:p14="http://schemas.microsoft.com/office/powerpoint/2010/main" val="305293860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Title 1">
            <a:extLst>
              <a:ext uri="{FF2B5EF4-FFF2-40B4-BE49-F238E27FC236}">
                <a16:creationId xmlns:a16="http://schemas.microsoft.com/office/drawing/2014/main" id="{044FBC6C-AF8F-4A6B-AF9C-9D6128C6880C}"/>
              </a:ext>
            </a:extLst>
          </p:cNvPr>
          <p:cNvSpPr>
            <a:spLocks noGrp="1"/>
          </p:cNvSpPr>
          <p:nvPr>
            <p:ph type="title"/>
          </p:nvPr>
        </p:nvSpPr>
        <p:spPr>
          <a:xfrm>
            <a:off x="457200" y="2762250"/>
            <a:ext cx="8229600" cy="1143000"/>
          </a:xfrm>
        </p:spPr>
        <p:txBody>
          <a:bodyPr/>
          <a:lstStyle/>
          <a:p>
            <a:pPr eaLnBrk="1" hangingPunct="1"/>
            <a:r>
              <a:rPr lang="pt-PT" altLang="sr-Latn-RS" sz="4000" b="1">
                <a:solidFill>
                  <a:srgbClr val="000000"/>
                </a:solidFill>
              </a:rPr>
              <a:t>Part Four</a:t>
            </a:r>
            <a:br>
              <a:rPr lang="pt-PT" altLang="sr-Latn-RS" sz="4000" b="1">
                <a:solidFill>
                  <a:srgbClr val="000000"/>
                </a:solidFill>
              </a:rPr>
            </a:br>
            <a:r>
              <a:rPr lang="pt-PT" altLang="sr-Latn-RS" sz="4000" b="1">
                <a:solidFill>
                  <a:srgbClr val="000000"/>
                </a:solidFill>
              </a:rPr>
              <a:t>Drafting Orders</a:t>
            </a:r>
            <a:endParaRPr lang="en-GB" altLang="sr-Latn-RS" sz="4000" b="1"/>
          </a:p>
        </p:txBody>
      </p:sp>
      <p:pic>
        <p:nvPicPr>
          <p:cNvPr id="99331" name="Picture 3">
            <a:extLst>
              <a:ext uri="{FF2B5EF4-FFF2-40B4-BE49-F238E27FC236}">
                <a16:creationId xmlns:a16="http://schemas.microsoft.com/office/drawing/2014/main" id="{454FD860-EE42-4618-B9EC-DDAFC7CFBFAD}"/>
              </a:ext>
            </a:extLst>
          </p:cNvPr>
          <p:cNvPicPr>
            <a:picLocks noGrp="1" noChangeAspect="1" noChangeArrowheads="1"/>
          </p:cNvPicPr>
          <p:nvPr>
            <p:ph sz="quarter" idx="1"/>
          </p:nvPr>
        </p:nvPicPr>
        <p:blipFill>
          <a:blip r:embed="rId3">
            <a:extLst>
              <a:ext uri="{28A0092B-C50C-407E-A947-70E740481C1C}">
                <a14:useLocalDpi xmlns:a14="http://schemas.microsoft.com/office/drawing/2010/main" val="0"/>
              </a:ext>
            </a:extLst>
          </a:blip>
          <a:srcRect/>
          <a:stretch>
            <a:fillRect/>
          </a:stretch>
        </p:blipFill>
        <p:spPr>
          <a:xfrm>
            <a:off x="6786563" y="4643438"/>
            <a:ext cx="1962150" cy="1766887"/>
          </a:xfrm>
        </p:spPr>
      </p:pic>
      <p:sp>
        <p:nvSpPr>
          <p:cNvPr id="99332" name="Slide Number Placeholder 1">
            <a:extLst>
              <a:ext uri="{FF2B5EF4-FFF2-40B4-BE49-F238E27FC236}">
                <a16:creationId xmlns:a16="http://schemas.microsoft.com/office/drawing/2014/main" id="{D01621B2-147A-402A-A492-CCC254162D98}"/>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CB900DA3-66E4-4EF6-A3F5-9EE32CD157D6}" type="slidenum">
              <a:rPr lang="en-US" altLang="fr-FR" sz="1200" smtClean="0">
                <a:solidFill>
                  <a:srgbClr val="898989"/>
                </a:solidFill>
              </a:rPr>
              <a:pPr>
                <a:spcBef>
                  <a:spcPct val="0"/>
                </a:spcBef>
                <a:buFontTx/>
                <a:buNone/>
              </a:pPr>
              <a:t>48</a:t>
            </a:fld>
            <a:endParaRPr lang="en-US" altLang="fr-FR" sz="1200">
              <a:solidFill>
                <a:srgbClr val="898989"/>
              </a:solidFill>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a:extLst>
              <a:ext uri="{FF2B5EF4-FFF2-40B4-BE49-F238E27FC236}">
                <a16:creationId xmlns:a16="http://schemas.microsoft.com/office/drawing/2014/main" id="{81E0B5DD-CA27-4A43-BB86-0A66593F4849}"/>
              </a:ext>
            </a:extLst>
          </p:cNvPr>
          <p:cNvSpPr>
            <a:spLocks noGrp="1"/>
          </p:cNvSpPr>
          <p:nvPr>
            <p:ph type="title"/>
          </p:nvPr>
        </p:nvSpPr>
        <p:spPr>
          <a:xfrm>
            <a:off x="350838" y="168275"/>
            <a:ext cx="8229600" cy="1143000"/>
          </a:xfrm>
        </p:spPr>
        <p:txBody>
          <a:bodyPr/>
          <a:lstStyle/>
          <a:p>
            <a:pPr eaLnBrk="1" hangingPunct="1"/>
            <a:r>
              <a:rPr lang="en-GB" altLang="sr-Latn-RS" b="1"/>
              <a:t>Orders &amp; Authorizations </a:t>
            </a:r>
          </a:p>
        </p:txBody>
      </p:sp>
      <p:sp>
        <p:nvSpPr>
          <p:cNvPr id="93187" name="Rectangle 3">
            <a:extLst>
              <a:ext uri="{FF2B5EF4-FFF2-40B4-BE49-F238E27FC236}">
                <a16:creationId xmlns:a16="http://schemas.microsoft.com/office/drawing/2014/main" id="{FD966975-6070-40C9-B2D2-F1ABBB52E15F}"/>
              </a:ext>
            </a:extLst>
          </p:cNvPr>
          <p:cNvSpPr txBox="1">
            <a:spLocks/>
          </p:cNvSpPr>
          <p:nvPr/>
        </p:nvSpPr>
        <p:spPr bwMode="auto">
          <a:xfrm>
            <a:off x="457200" y="1185863"/>
            <a:ext cx="8229600" cy="5170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marL="0" indent="0" algn="just" eaLnBrk="1" hangingPunct="1">
              <a:buFont typeface="Arial" panose="020B0604020202020204" pitchFamily="34" charset="0"/>
              <a:buNone/>
              <a:defRPr/>
            </a:pPr>
            <a:endParaRPr lang="en-GB" altLang="sr-Latn-RS" sz="2000" dirty="0"/>
          </a:p>
          <a:p>
            <a:pPr algn="just" eaLnBrk="1" hangingPunct="1">
              <a:defRPr/>
            </a:pPr>
            <a:r>
              <a:rPr lang="en-GB" altLang="sr-Latn-RS" sz="3000" dirty="0"/>
              <a:t>After consideration of a request or hearing of an application for investigative measures, the </a:t>
            </a:r>
            <a:r>
              <a:rPr lang="en-GB" altLang="sr-Latn-RS" sz="3000" b="1" dirty="0">
                <a:solidFill>
                  <a:srgbClr val="FF0000"/>
                </a:solidFill>
              </a:rPr>
              <a:t>competent authority</a:t>
            </a:r>
            <a:r>
              <a:rPr lang="en-GB" altLang="sr-Latn-RS" sz="3000" dirty="0"/>
              <a:t> may </a:t>
            </a:r>
            <a:r>
              <a:rPr lang="en-GB" altLang="sr-Latn-RS" sz="3000" b="1" dirty="0">
                <a:solidFill>
                  <a:srgbClr val="FF0000"/>
                </a:solidFill>
              </a:rPr>
              <a:t>render authorization </a:t>
            </a:r>
          </a:p>
          <a:p>
            <a:pPr algn="just" eaLnBrk="1" hangingPunct="1">
              <a:defRPr/>
            </a:pPr>
            <a:endParaRPr lang="en-GB" altLang="sr-Latn-RS" sz="3000" dirty="0"/>
          </a:p>
          <a:p>
            <a:pPr algn="just" eaLnBrk="1" hangingPunct="1">
              <a:defRPr/>
            </a:pPr>
            <a:r>
              <a:rPr lang="en-GB" altLang="sr-Latn-RS" sz="3000" dirty="0"/>
              <a:t>Some jurisdictions require </a:t>
            </a:r>
            <a:r>
              <a:rPr lang="en-GB" altLang="sr-Latn-RS" sz="3000" b="1" dirty="0">
                <a:solidFill>
                  <a:srgbClr val="FF0000"/>
                </a:solidFill>
              </a:rPr>
              <a:t>written orders </a:t>
            </a:r>
            <a:r>
              <a:rPr lang="en-GB" altLang="sr-Latn-RS" sz="3000" dirty="0"/>
              <a:t>while others require </a:t>
            </a:r>
            <a:r>
              <a:rPr lang="en-GB" altLang="sr-Latn-RS" sz="3000" b="1" dirty="0">
                <a:solidFill>
                  <a:srgbClr val="FF0000"/>
                </a:solidFill>
              </a:rPr>
              <a:t>verbal authorizations</a:t>
            </a:r>
          </a:p>
          <a:p>
            <a:pPr algn="just" eaLnBrk="1" hangingPunct="1">
              <a:defRPr/>
            </a:pPr>
            <a:endParaRPr lang="en-GB" altLang="sr-Latn-RS" sz="3000" b="1" dirty="0">
              <a:solidFill>
                <a:srgbClr val="FF0000"/>
              </a:solidFill>
            </a:endParaRPr>
          </a:p>
          <a:p>
            <a:pPr algn="just" eaLnBrk="1" hangingPunct="1">
              <a:defRPr/>
            </a:pPr>
            <a:r>
              <a:rPr lang="en-GB" altLang="sr-Latn-RS" sz="3000" dirty="0"/>
              <a:t>Both written orders and verbal authorizations are </a:t>
            </a:r>
            <a:r>
              <a:rPr lang="en-GB" altLang="sr-Latn-RS" sz="3000" b="1" dirty="0">
                <a:solidFill>
                  <a:srgbClr val="FF0000"/>
                </a:solidFill>
              </a:rPr>
              <a:t>subject to Article 15 of Budapest Convention</a:t>
            </a:r>
          </a:p>
        </p:txBody>
      </p:sp>
      <p:sp>
        <p:nvSpPr>
          <p:cNvPr id="101380" name="Slide Number Placeholder 1">
            <a:extLst>
              <a:ext uri="{FF2B5EF4-FFF2-40B4-BE49-F238E27FC236}">
                <a16:creationId xmlns:a16="http://schemas.microsoft.com/office/drawing/2014/main" id="{6B714A20-0A48-4AED-9F0A-5FA6F9D32BE1}"/>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14812FA0-C562-4E16-B25C-4E1073B42B92}" type="slidenum">
              <a:rPr lang="en-US" altLang="en-US" sz="1200" smtClean="0">
                <a:solidFill>
                  <a:srgbClr val="898989"/>
                </a:solidFill>
              </a:rPr>
              <a:pPr>
                <a:spcBef>
                  <a:spcPct val="0"/>
                </a:spcBef>
                <a:buFontTx/>
                <a:buNone/>
              </a:pPr>
              <a:t>49</a:t>
            </a:fld>
            <a:endParaRPr lang="en-US" altLang="en-US" sz="1200">
              <a:solidFill>
                <a:srgbClr val="898989"/>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2F6A1951-88DC-4C0F-AC29-5AD34910F442}"/>
              </a:ext>
            </a:extLst>
          </p:cNvPr>
          <p:cNvSpPr>
            <a:spLocks noGrp="1"/>
          </p:cNvSpPr>
          <p:nvPr>
            <p:ph type="title"/>
          </p:nvPr>
        </p:nvSpPr>
        <p:spPr>
          <a:xfrm>
            <a:off x="350838" y="203200"/>
            <a:ext cx="8229600" cy="1143000"/>
          </a:xfrm>
        </p:spPr>
        <p:txBody>
          <a:bodyPr/>
          <a:lstStyle/>
          <a:p>
            <a:pPr eaLnBrk="1" hangingPunct="1"/>
            <a:r>
              <a:rPr lang="en-GB" altLang="sr-Latn-RS" b="1"/>
              <a:t>Judicial supervision</a:t>
            </a:r>
            <a:br>
              <a:rPr lang="en-GB" altLang="sr-Latn-RS" b="1"/>
            </a:br>
            <a:r>
              <a:rPr lang="en-GB" altLang="sr-Latn-RS" b="1"/>
              <a:t>In certain countries: Hearings</a:t>
            </a:r>
          </a:p>
        </p:txBody>
      </p:sp>
      <p:sp>
        <p:nvSpPr>
          <p:cNvPr id="11267" name="Rectangle 3">
            <a:extLst>
              <a:ext uri="{FF2B5EF4-FFF2-40B4-BE49-F238E27FC236}">
                <a16:creationId xmlns:a16="http://schemas.microsoft.com/office/drawing/2014/main" id="{D877573F-CCBF-4FAD-86D3-D0DEBAE07F5D}"/>
              </a:ext>
            </a:extLst>
          </p:cNvPr>
          <p:cNvSpPr txBox="1">
            <a:spLocks/>
          </p:cNvSpPr>
          <p:nvPr/>
        </p:nvSpPr>
        <p:spPr bwMode="auto">
          <a:xfrm>
            <a:off x="457200" y="1752600"/>
            <a:ext cx="8229600" cy="407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GB" altLang="sr-Latn-RS"/>
              <a:t>Some countries require a hearing of applications by independent competent authority </a:t>
            </a:r>
          </a:p>
          <a:p>
            <a:pPr algn="just" eaLnBrk="1" hangingPunct="1"/>
            <a:endParaRPr lang="en-GB" altLang="sr-Latn-RS"/>
          </a:p>
          <a:p>
            <a:pPr algn="just" eaLnBrk="1" hangingPunct="1"/>
            <a:r>
              <a:rPr lang="en-GB" altLang="sr-Latn-RS"/>
              <a:t>Competent authority is then required to prepare a verbal or written authorization </a:t>
            </a:r>
            <a:endParaRPr lang="en-GB" altLang="sr-Latn-RS" b="1">
              <a:solidFill>
                <a:srgbClr val="FF0000"/>
              </a:solidFill>
            </a:endParaRPr>
          </a:p>
          <a:p>
            <a:pPr algn="just" eaLnBrk="1" hangingPunct="1"/>
            <a:endParaRPr lang="en-GB" altLang="sr-Latn-RS" b="1">
              <a:solidFill>
                <a:srgbClr val="FF0000"/>
              </a:solidFill>
            </a:endParaRPr>
          </a:p>
          <a:p>
            <a:pPr algn="just" eaLnBrk="1" hangingPunct="1"/>
            <a:r>
              <a:rPr lang="en-GB" altLang="sr-Latn-RS"/>
              <a:t>Subject to Article 15 safeguards</a:t>
            </a:r>
          </a:p>
        </p:txBody>
      </p:sp>
      <p:sp>
        <p:nvSpPr>
          <p:cNvPr id="11268" name="Espace réservé du numéro de diapositive 1">
            <a:extLst>
              <a:ext uri="{FF2B5EF4-FFF2-40B4-BE49-F238E27FC236}">
                <a16:creationId xmlns:a16="http://schemas.microsoft.com/office/drawing/2014/main" id="{BCCDFE8A-2416-42B7-AAE4-2F545D93D5C2}"/>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1200">
                <a:solidFill>
                  <a:srgbClr val="898989"/>
                </a:solidFill>
              </a:rPr>
              <a:t>!</a:t>
            </a:r>
            <a:fld id="{3F0A5DDF-E70A-4AA5-9513-B712E6CA972A}" type="slidenum">
              <a:rPr lang="en-US" altLang="en-US" sz="1200" smtClean="0">
                <a:solidFill>
                  <a:srgbClr val="898989"/>
                </a:solidFill>
              </a:rPr>
              <a:pPr>
                <a:spcBef>
                  <a:spcPct val="0"/>
                </a:spcBef>
                <a:buFontTx/>
                <a:buNone/>
              </a:pPr>
              <a:t>5</a:t>
            </a:fld>
            <a:endParaRPr lang="en-US" altLang="en-US" sz="1200">
              <a:solidFill>
                <a:srgbClr val="898989"/>
              </a:solidFill>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a:extLst>
              <a:ext uri="{FF2B5EF4-FFF2-40B4-BE49-F238E27FC236}">
                <a16:creationId xmlns:a16="http://schemas.microsoft.com/office/drawing/2014/main" id="{C6F0A181-0FF3-4048-8BE2-A01ADD83E26F}"/>
              </a:ext>
            </a:extLst>
          </p:cNvPr>
          <p:cNvSpPr>
            <a:spLocks noGrp="1"/>
          </p:cNvSpPr>
          <p:nvPr>
            <p:ph type="title"/>
          </p:nvPr>
        </p:nvSpPr>
        <p:spPr>
          <a:xfrm>
            <a:off x="350838" y="168275"/>
            <a:ext cx="8229600" cy="1143000"/>
          </a:xfrm>
        </p:spPr>
        <p:txBody>
          <a:bodyPr/>
          <a:lstStyle/>
          <a:p>
            <a:pPr eaLnBrk="1" hangingPunct="1"/>
            <a:r>
              <a:rPr lang="en-GB" altLang="sr-Latn-RS" b="1"/>
              <a:t>Subject person/entity</a:t>
            </a:r>
          </a:p>
        </p:txBody>
      </p:sp>
      <p:sp>
        <p:nvSpPr>
          <p:cNvPr id="103427" name="Rectangle 3">
            <a:extLst>
              <a:ext uri="{FF2B5EF4-FFF2-40B4-BE49-F238E27FC236}">
                <a16:creationId xmlns:a16="http://schemas.microsoft.com/office/drawing/2014/main" id="{8699B623-31A8-4CFD-9CAC-EB25D12AA23F}"/>
              </a:ext>
            </a:extLst>
          </p:cNvPr>
          <p:cNvSpPr txBox="1">
            <a:spLocks/>
          </p:cNvSpPr>
          <p:nvPr/>
        </p:nvSpPr>
        <p:spPr bwMode="auto">
          <a:xfrm>
            <a:off x="457200" y="1185863"/>
            <a:ext cx="8229600" cy="100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GB" altLang="sr-Latn-RS" sz="2700"/>
              <a:t>Subject = </a:t>
            </a:r>
            <a:r>
              <a:rPr lang="en-GB" altLang="sr-Latn-RS" sz="2700" b="1">
                <a:solidFill>
                  <a:srgbClr val="FF0000"/>
                </a:solidFill>
              </a:rPr>
              <a:t>person/entity bound by the authorization</a:t>
            </a:r>
          </a:p>
          <a:p>
            <a:pPr algn="just" eaLnBrk="1" hangingPunct="1"/>
            <a:r>
              <a:rPr lang="en-GB" altLang="sr-Latn-RS" sz="2700" b="1">
                <a:solidFill>
                  <a:srgbClr val="FF0000"/>
                </a:solidFill>
              </a:rPr>
              <a:t>Clearly specify subject </a:t>
            </a:r>
            <a:r>
              <a:rPr lang="en-GB" altLang="sr-Latn-RS" sz="2700"/>
              <a:t>– usually:</a:t>
            </a:r>
          </a:p>
          <a:p>
            <a:pPr algn="just" eaLnBrk="1" hangingPunct="1"/>
            <a:endParaRPr lang="en-GB" altLang="sr-Latn-RS" sz="2800"/>
          </a:p>
          <a:p>
            <a:pPr algn="just" eaLnBrk="1" hangingPunct="1"/>
            <a:endParaRPr lang="en-GB" altLang="sr-Latn-RS" sz="2800"/>
          </a:p>
          <a:p>
            <a:pPr algn="just" eaLnBrk="1" hangingPunct="1"/>
            <a:endParaRPr lang="en-GB" altLang="sr-Latn-RS" sz="2800"/>
          </a:p>
          <a:p>
            <a:pPr algn="just" eaLnBrk="1" hangingPunct="1"/>
            <a:endParaRPr lang="en-GB" altLang="sr-Latn-RS" sz="2800"/>
          </a:p>
          <a:p>
            <a:pPr algn="just" eaLnBrk="1" hangingPunct="1"/>
            <a:endParaRPr lang="en-GB" altLang="sr-Latn-RS" sz="2800"/>
          </a:p>
          <a:p>
            <a:pPr algn="just" eaLnBrk="1" hangingPunct="1"/>
            <a:endParaRPr lang="en-GB" altLang="sr-Latn-RS" sz="2800"/>
          </a:p>
          <a:p>
            <a:pPr algn="just" eaLnBrk="1" hangingPunct="1"/>
            <a:endParaRPr lang="en-GB" altLang="sr-Latn-RS" sz="2000"/>
          </a:p>
          <a:p>
            <a:pPr algn="just" eaLnBrk="1" hangingPunct="1"/>
            <a:r>
              <a:rPr lang="en-GB" altLang="sr-Latn-RS" sz="2700"/>
              <a:t>Authorization for </a:t>
            </a:r>
            <a:r>
              <a:rPr lang="en-GB" altLang="sr-Latn-RS" sz="2700" b="1">
                <a:solidFill>
                  <a:srgbClr val="FF0000"/>
                </a:solidFill>
              </a:rPr>
              <a:t>partial disclosure of traffic data</a:t>
            </a:r>
            <a:r>
              <a:rPr lang="en-GB" altLang="sr-Latn-RS" sz="2700"/>
              <a:t> may be </a:t>
            </a:r>
            <a:r>
              <a:rPr lang="en-GB" altLang="sr-Latn-RS" sz="2700" b="1">
                <a:solidFill>
                  <a:srgbClr val="FF0000"/>
                </a:solidFill>
              </a:rPr>
              <a:t>addressed generally to all service providers </a:t>
            </a:r>
            <a:r>
              <a:rPr lang="en-GB" altLang="sr-Latn-RS" sz="2700"/>
              <a:t>involved </a:t>
            </a:r>
          </a:p>
        </p:txBody>
      </p:sp>
      <p:sp>
        <p:nvSpPr>
          <p:cNvPr id="103428" name="Rectangle 3">
            <a:extLst>
              <a:ext uri="{FF2B5EF4-FFF2-40B4-BE49-F238E27FC236}">
                <a16:creationId xmlns:a16="http://schemas.microsoft.com/office/drawing/2014/main" id="{3DDC0641-B2B5-482A-8CAF-CB69ABFD450D}"/>
              </a:ext>
            </a:extLst>
          </p:cNvPr>
          <p:cNvSpPr txBox="1">
            <a:spLocks/>
          </p:cNvSpPr>
          <p:nvPr/>
        </p:nvSpPr>
        <p:spPr bwMode="auto">
          <a:xfrm>
            <a:off x="-173038" y="2190750"/>
            <a:ext cx="4918076" cy="300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lvl="1" algn="just" eaLnBrk="1" hangingPunct="1"/>
            <a:r>
              <a:rPr lang="en-GB" altLang="sr-Latn-RS" sz="2400" b="1">
                <a:solidFill>
                  <a:srgbClr val="FF0000"/>
                </a:solidFill>
              </a:rPr>
              <a:t>service provider</a:t>
            </a:r>
            <a:r>
              <a:rPr lang="en-GB" altLang="sr-Latn-RS" sz="2400"/>
              <a:t> in case of:</a:t>
            </a:r>
          </a:p>
          <a:p>
            <a:pPr lvl="2" algn="just" eaLnBrk="1" hangingPunct="1"/>
            <a:r>
              <a:rPr lang="en-GB" altLang="sr-Latn-RS"/>
              <a:t>partial disclosure</a:t>
            </a:r>
          </a:p>
          <a:p>
            <a:pPr lvl="2" algn="just" eaLnBrk="1" hangingPunct="1"/>
            <a:r>
              <a:rPr lang="en-GB" altLang="sr-Latn-RS"/>
              <a:t>production orders</a:t>
            </a:r>
          </a:p>
          <a:p>
            <a:pPr lvl="2" algn="just" eaLnBrk="1" hangingPunct="1"/>
            <a:r>
              <a:rPr lang="en-GB" altLang="sr-Latn-RS"/>
              <a:t>search &amp; seizure</a:t>
            </a:r>
          </a:p>
          <a:p>
            <a:pPr lvl="2" algn="just" eaLnBrk="1" hangingPunct="1"/>
            <a:r>
              <a:rPr lang="en-GB" altLang="sr-Latn-RS"/>
              <a:t>real-time collection of traffic data</a:t>
            </a:r>
          </a:p>
          <a:p>
            <a:pPr lvl="2" algn="just" eaLnBrk="1" hangingPunct="1"/>
            <a:r>
              <a:rPr lang="en-GB" altLang="sr-Latn-RS"/>
              <a:t>Interception of content data</a:t>
            </a:r>
          </a:p>
        </p:txBody>
      </p:sp>
      <p:sp>
        <p:nvSpPr>
          <p:cNvPr id="103429" name="Rectangle 3">
            <a:extLst>
              <a:ext uri="{FF2B5EF4-FFF2-40B4-BE49-F238E27FC236}">
                <a16:creationId xmlns:a16="http://schemas.microsoft.com/office/drawing/2014/main" id="{E8496F07-209D-4676-99B3-647668E915AE}"/>
              </a:ext>
            </a:extLst>
          </p:cNvPr>
          <p:cNvSpPr txBox="1">
            <a:spLocks/>
          </p:cNvSpPr>
          <p:nvPr/>
        </p:nvSpPr>
        <p:spPr bwMode="auto">
          <a:xfrm>
            <a:off x="4416425" y="2190750"/>
            <a:ext cx="4727575" cy="300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lvl="1" algn="just" eaLnBrk="1" hangingPunct="1"/>
            <a:r>
              <a:rPr lang="en-GB" altLang="sr-Latn-RS" sz="2400" b="1">
                <a:solidFill>
                  <a:srgbClr val="FF0000"/>
                </a:solidFill>
              </a:rPr>
              <a:t>Any person in possession or control of computer data in case of:</a:t>
            </a:r>
            <a:endParaRPr lang="en-GB" altLang="sr-Latn-RS" sz="2400"/>
          </a:p>
          <a:p>
            <a:pPr lvl="2" algn="just" eaLnBrk="1" hangingPunct="1"/>
            <a:r>
              <a:rPr lang="en-GB" altLang="sr-Latn-RS"/>
              <a:t>partial disclosure</a:t>
            </a:r>
          </a:p>
          <a:p>
            <a:pPr lvl="2" algn="just" eaLnBrk="1" hangingPunct="1"/>
            <a:r>
              <a:rPr lang="en-GB" altLang="sr-Latn-RS"/>
              <a:t>production orders </a:t>
            </a:r>
          </a:p>
          <a:p>
            <a:pPr lvl="2" algn="just" eaLnBrk="1" hangingPunct="1"/>
            <a:r>
              <a:rPr lang="en-GB" altLang="sr-Latn-RS"/>
              <a:t>search &amp; seizure</a:t>
            </a:r>
          </a:p>
        </p:txBody>
      </p:sp>
      <p:sp>
        <p:nvSpPr>
          <p:cNvPr id="103430" name="Slide Number Placeholder 1">
            <a:extLst>
              <a:ext uri="{FF2B5EF4-FFF2-40B4-BE49-F238E27FC236}">
                <a16:creationId xmlns:a16="http://schemas.microsoft.com/office/drawing/2014/main" id="{4602AFC7-B502-4ECB-BEBA-B143F898EFC0}"/>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246CA9A5-53F1-4A24-8400-86F626875587}" type="slidenum">
              <a:rPr lang="en-US" altLang="en-US" sz="1200" smtClean="0">
                <a:solidFill>
                  <a:srgbClr val="898989"/>
                </a:solidFill>
              </a:rPr>
              <a:pPr>
                <a:spcBef>
                  <a:spcPct val="0"/>
                </a:spcBef>
                <a:buFontTx/>
                <a:buNone/>
              </a:pPr>
              <a:t>50</a:t>
            </a:fld>
            <a:endParaRPr lang="en-US" altLang="en-US" sz="1200">
              <a:solidFill>
                <a:srgbClr val="898989"/>
              </a:solidFill>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a:extLst>
              <a:ext uri="{FF2B5EF4-FFF2-40B4-BE49-F238E27FC236}">
                <a16:creationId xmlns:a16="http://schemas.microsoft.com/office/drawing/2014/main" id="{7AA1A569-F720-4BBE-B9BA-75CBC226D7B1}"/>
              </a:ext>
            </a:extLst>
          </p:cNvPr>
          <p:cNvSpPr>
            <a:spLocks noGrp="1"/>
          </p:cNvSpPr>
          <p:nvPr>
            <p:ph type="title"/>
          </p:nvPr>
        </p:nvSpPr>
        <p:spPr>
          <a:xfrm>
            <a:off x="350838" y="168275"/>
            <a:ext cx="8229600" cy="1143000"/>
          </a:xfrm>
        </p:spPr>
        <p:txBody>
          <a:bodyPr/>
          <a:lstStyle/>
          <a:p>
            <a:pPr eaLnBrk="1" hangingPunct="1"/>
            <a:r>
              <a:rPr lang="en-GB" altLang="sr-Latn-RS" b="1"/>
              <a:t>Case Study: Subject Entity</a:t>
            </a:r>
          </a:p>
        </p:txBody>
      </p:sp>
      <p:sp>
        <p:nvSpPr>
          <p:cNvPr id="105475" name="Slide Number Placeholder 1">
            <a:extLst>
              <a:ext uri="{FF2B5EF4-FFF2-40B4-BE49-F238E27FC236}">
                <a16:creationId xmlns:a16="http://schemas.microsoft.com/office/drawing/2014/main" id="{DAEE17F4-0C08-4623-81A1-EEEC28EC22B8}"/>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524F660B-A493-48CB-AC04-ADC9FF0BBB32}" type="slidenum">
              <a:rPr lang="en-US" altLang="en-US" sz="1200" smtClean="0">
                <a:solidFill>
                  <a:srgbClr val="898989"/>
                </a:solidFill>
              </a:rPr>
              <a:pPr>
                <a:spcBef>
                  <a:spcPct val="0"/>
                </a:spcBef>
                <a:buFontTx/>
                <a:buNone/>
              </a:pPr>
              <a:t>51</a:t>
            </a:fld>
            <a:endParaRPr lang="en-US" altLang="en-US" sz="1200">
              <a:solidFill>
                <a:srgbClr val="898989"/>
              </a:solidFill>
            </a:endParaRPr>
          </a:p>
        </p:txBody>
      </p:sp>
      <p:sp>
        <p:nvSpPr>
          <p:cNvPr id="105476" name="TextBox 1">
            <a:extLst>
              <a:ext uri="{FF2B5EF4-FFF2-40B4-BE49-F238E27FC236}">
                <a16:creationId xmlns:a16="http://schemas.microsoft.com/office/drawing/2014/main" id="{67570046-9F0A-46BB-A1C8-C65C4AF9233E}"/>
              </a:ext>
            </a:extLst>
          </p:cNvPr>
          <p:cNvSpPr txBox="1">
            <a:spLocks noChangeArrowheads="1"/>
          </p:cNvSpPr>
          <p:nvPr/>
        </p:nvSpPr>
        <p:spPr bwMode="auto">
          <a:xfrm>
            <a:off x="0" y="2001838"/>
            <a:ext cx="9144000" cy="332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a:spcBef>
                <a:spcPct val="0"/>
              </a:spcBef>
              <a:buFontTx/>
              <a:buNone/>
            </a:pPr>
            <a:r>
              <a:rPr lang="en-US" altLang="en-US" sz="3500" b="1">
                <a:solidFill>
                  <a:srgbClr val="FF0000"/>
                </a:solidFill>
                <a:latin typeface="Arial" panose="020B0604020202020204" pitchFamily="34" charset="0"/>
              </a:rPr>
              <a:t>Ostland Branch</a:t>
            </a:r>
            <a:endParaRPr lang="en-US" altLang="en-US" sz="3500">
              <a:solidFill>
                <a:srgbClr val="FF0000"/>
              </a:solidFill>
              <a:latin typeface="Arial" panose="020B0604020202020204" pitchFamily="34" charset="0"/>
            </a:endParaRPr>
          </a:p>
          <a:p>
            <a:pPr algn="ctr">
              <a:spcBef>
                <a:spcPct val="0"/>
              </a:spcBef>
              <a:buFontTx/>
              <a:buNone/>
            </a:pPr>
            <a:r>
              <a:rPr lang="en-US" altLang="en-US" sz="3500" b="1">
                <a:solidFill>
                  <a:srgbClr val="FF0000"/>
                </a:solidFill>
                <a:latin typeface="Arial" panose="020B0604020202020204" pitchFamily="34" charset="0"/>
              </a:rPr>
              <a:t>Docklands Securities Bank of Norland</a:t>
            </a:r>
          </a:p>
          <a:p>
            <a:pPr algn="ctr">
              <a:spcBef>
                <a:spcPct val="0"/>
              </a:spcBef>
              <a:buFontTx/>
              <a:buNone/>
            </a:pPr>
            <a:r>
              <a:rPr lang="en-US" altLang="en-US" sz="3500">
                <a:latin typeface="Arial" panose="020B0604020202020204" pitchFamily="34" charset="0"/>
              </a:rPr>
              <a:t>1</a:t>
            </a:r>
            <a:r>
              <a:rPr lang="en-US" altLang="en-US" sz="3500" baseline="30000">
                <a:latin typeface="Arial" panose="020B0604020202020204" pitchFamily="34" charset="0"/>
              </a:rPr>
              <a:t>st</a:t>
            </a:r>
            <a:r>
              <a:rPr lang="en-US" altLang="en-US" sz="3500">
                <a:latin typeface="Arial" panose="020B0604020202020204" pitchFamily="34" charset="0"/>
              </a:rPr>
              <a:t> Floor</a:t>
            </a:r>
          </a:p>
          <a:p>
            <a:pPr algn="ctr">
              <a:spcBef>
                <a:spcPct val="0"/>
              </a:spcBef>
              <a:buFontTx/>
              <a:buNone/>
            </a:pPr>
            <a:r>
              <a:rPr lang="en-US" altLang="en-US" sz="3500">
                <a:latin typeface="Arial" panose="020B0604020202020204" pitchFamily="34" charset="0"/>
              </a:rPr>
              <a:t>123 Ostland Street</a:t>
            </a:r>
          </a:p>
          <a:p>
            <a:pPr algn="ctr">
              <a:spcBef>
                <a:spcPct val="0"/>
              </a:spcBef>
              <a:buFontTx/>
              <a:buNone/>
            </a:pPr>
            <a:r>
              <a:rPr lang="en-US" altLang="en-US" sz="3500">
                <a:latin typeface="Arial" panose="020B0604020202020204" pitchFamily="34" charset="0"/>
              </a:rPr>
              <a:t>Ostland City</a:t>
            </a:r>
          </a:p>
          <a:p>
            <a:pPr algn="ctr">
              <a:spcBef>
                <a:spcPct val="0"/>
              </a:spcBef>
              <a:buFontTx/>
              <a:buNone/>
            </a:pPr>
            <a:r>
              <a:rPr lang="en-US" altLang="en-US" sz="3500">
                <a:latin typeface="Arial" panose="020B0604020202020204" pitchFamily="34" charset="0"/>
              </a:rPr>
              <a:t>Ostland 23985. </a:t>
            </a:r>
            <a:endParaRPr lang="en-GB" altLang="en-US" sz="3500">
              <a:latin typeface="Arial" panose="020B0604020202020204" pitchFamily="34" charset="0"/>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a:extLst>
              <a:ext uri="{FF2B5EF4-FFF2-40B4-BE49-F238E27FC236}">
                <a16:creationId xmlns:a16="http://schemas.microsoft.com/office/drawing/2014/main" id="{39D68855-0C3F-43AC-BBBF-8AB2B0EB2824}"/>
              </a:ext>
            </a:extLst>
          </p:cNvPr>
          <p:cNvSpPr>
            <a:spLocks noGrp="1"/>
          </p:cNvSpPr>
          <p:nvPr>
            <p:ph type="title"/>
          </p:nvPr>
        </p:nvSpPr>
        <p:spPr>
          <a:xfrm>
            <a:off x="350838" y="317500"/>
            <a:ext cx="8229600" cy="1143000"/>
          </a:xfrm>
        </p:spPr>
        <p:txBody>
          <a:bodyPr/>
          <a:lstStyle/>
          <a:p>
            <a:pPr eaLnBrk="1" hangingPunct="1"/>
            <a:r>
              <a:rPr lang="en-GB" altLang="sr-Latn-RS" b="1"/>
              <a:t>Subject Data/Communication</a:t>
            </a:r>
          </a:p>
        </p:txBody>
      </p:sp>
      <p:sp>
        <p:nvSpPr>
          <p:cNvPr id="107523" name="Rectangle 3">
            <a:extLst>
              <a:ext uri="{FF2B5EF4-FFF2-40B4-BE49-F238E27FC236}">
                <a16:creationId xmlns:a16="http://schemas.microsoft.com/office/drawing/2014/main" id="{9C1C855C-2C89-4897-B7EF-029CDFC0A73F}"/>
              </a:ext>
            </a:extLst>
          </p:cNvPr>
          <p:cNvSpPr txBox="1">
            <a:spLocks/>
          </p:cNvSpPr>
          <p:nvPr/>
        </p:nvSpPr>
        <p:spPr bwMode="auto">
          <a:xfrm>
            <a:off x="457200" y="1311275"/>
            <a:ext cx="8229600" cy="469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GB" altLang="sr-Latn-RS" sz="3000"/>
              <a:t>Subject = </a:t>
            </a:r>
            <a:r>
              <a:rPr lang="en-GB" altLang="sr-Latn-RS" sz="3000" b="1">
                <a:solidFill>
                  <a:srgbClr val="FF0000"/>
                </a:solidFill>
              </a:rPr>
              <a:t>data/communication to which the authorization relates</a:t>
            </a:r>
          </a:p>
          <a:p>
            <a:pPr algn="just" eaLnBrk="1" hangingPunct="1"/>
            <a:endParaRPr lang="en-GB" altLang="sr-Latn-RS" sz="3000"/>
          </a:p>
          <a:p>
            <a:pPr algn="just" eaLnBrk="1" hangingPunct="1"/>
            <a:r>
              <a:rPr lang="en-GB" altLang="sr-Latn-RS" sz="3000"/>
              <a:t>Procedural powers under the Budapest Convention can only be exercised in relation to </a:t>
            </a:r>
            <a:r>
              <a:rPr lang="en-GB" altLang="sr-Latn-RS" sz="3000" b="1">
                <a:solidFill>
                  <a:srgbClr val="FF0000"/>
                </a:solidFill>
              </a:rPr>
              <a:t>specified computer data/communication</a:t>
            </a:r>
          </a:p>
          <a:p>
            <a:pPr algn="just" eaLnBrk="1" hangingPunct="1"/>
            <a:endParaRPr lang="en-GB" altLang="sr-Latn-RS" sz="3000"/>
          </a:p>
          <a:p>
            <a:pPr algn="just" eaLnBrk="1" hangingPunct="1"/>
            <a:r>
              <a:rPr lang="en-GB" altLang="sr-Latn-RS" sz="3000"/>
              <a:t>Authorization must </a:t>
            </a:r>
            <a:r>
              <a:rPr lang="en-GB" altLang="sr-Latn-RS" sz="3000" b="1">
                <a:solidFill>
                  <a:srgbClr val="FF0000"/>
                </a:solidFill>
              </a:rPr>
              <a:t>clearly specify</a:t>
            </a:r>
            <a:r>
              <a:rPr lang="en-GB" altLang="sr-Latn-RS" sz="3000"/>
              <a:t> data, computer system(s) or computer-data storage medium(s) or communication in relation to which powers may be exercised</a:t>
            </a:r>
          </a:p>
        </p:txBody>
      </p:sp>
      <p:sp>
        <p:nvSpPr>
          <p:cNvPr id="107524" name="Slide Number Placeholder 1">
            <a:extLst>
              <a:ext uri="{FF2B5EF4-FFF2-40B4-BE49-F238E27FC236}">
                <a16:creationId xmlns:a16="http://schemas.microsoft.com/office/drawing/2014/main" id="{0FBEA1D7-E38C-4F8A-A25B-651EA8AC3189}"/>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39AF1880-B4AD-42B0-AF5A-C19322925674}" type="slidenum">
              <a:rPr lang="en-US" altLang="en-US" sz="1200" smtClean="0">
                <a:solidFill>
                  <a:srgbClr val="898989"/>
                </a:solidFill>
              </a:rPr>
              <a:pPr>
                <a:spcBef>
                  <a:spcPct val="0"/>
                </a:spcBef>
                <a:buFontTx/>
                <a:buNone/>
              </a:pPr>
              <a:t>52</a:t>
            </a:fld>
            <a:endParaRPr lang="en-US" altLang="en-US" sz="1200">
              <a:solidFill>
                <a:srgbClr val="898989"/>
              </a:solidFill>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a:extLst>
              <a:ext uri="{FF2B5EF4-FFF2-40B4-BE49-F238E27FC236}">
                <a16:creationId xmlns:a16="http://schemas.microsoft.com/office/drawing/2014/main" id="{60105FA7-6A50-4823-B8A6-B16BAE5D3654}"/>
              </a:ext>
            </a:extLst>
          </p:cNvPr>
          <p:cNvSpPr>
            <a:spLocks noGrp="1"/>
          </p:cNvSpPr>
          <p:nvPr>
            <p:ph type="title"/>
          </p:nvPr>
        </p:nvSpPr>
        <p:spPr>
          <a:xfrm>
            <a:off x="350838" y="168275"/>
            <a:ext cx="8229600" cy="1143000"/>
          </a:xfrm>
        </p:spPr>
        <p:txBody>
          <a:bodyPr/>
          <a:lstStyle/>
          <a:p>
            <a:pPr eaLnBrk="1" hangingPunct="1"/>
            <a:r>
              <a:rPr lang="en-GB" altLang="sr-Latn-RS" b="1"/>
              <a:t>Case Study: Subject Data</a:t>
            </a:r>
          </a:p>
        </p:txBody>
      </p:sp>
      <p:sp>
        <p:nvSpPr>
          <p:cNvPr id="109571" name="Slide Number Placeholder 1">
            <a:extLst>
              <a:ext uri="{FF2B5EF4-FFF2-40B4-BE49-F238E27FC236}">
                <a16:creationId xmlns:a16="http://schemas.microsoft.com/office/drawing/2014/main" id="{47964A5E-E681-46BE-94F7-08F602DC065E}"/>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FDC28304-E8E9-46D4-B671-5FB1A87D66CA}" type="slidenum">
              <a:rPr lang="en-US" altLang="en-US" sz="1200" smtClean="0">
                <a:solidFill>
                  <a:srgbClr val="898989"/>
                </a:solidFill>
              </a:rPr>
              <a:pPr>
                <a:spcBef>
                  <a:spcPct val="0"/>
                </a:spcBef>
                <a:buFontTx/>
                <a:buNone/>
              </a:pPr>
              <a:t>53</a:t>
            </a:fld>
            <a:endParaRPr lang="en-US" altLang="en-US" sz="1200">
              <a:solidFill>
                <a:srgbClr val="898989"/>
              </a:solidFill>
            </a:endParaRPr>
          </a:p>
        </p:txBody>
      </p:sp>
      <p:sp>
        <p:nvSpPr>
          <p:cNvPr id="2" name="TextBox 1">
            <a:extLst>
              <a:ext uri="{FF2B5EF4-FFF2-40B4-BE49-F238E27FC236}">
                <a16:creationId xmlns:a16="http://schemas.microsoft.com/office/drawing/2014/main" id="{CFF93EDD-9EAD-4A61-8866-8D32C5FBD104}"/>
              </a:ext>
            </a:extLst>
          </p:cNvPr>
          <p:cNvSpPr txBox="1"/>
          <p:nvPr/>
        </p:nvSpPr>
        <p:spPr>
          <a:xfrm>
            <a:off x="350838" y="1479550"/>
            <a:ext cx="8140700" cy="5170488"/>
          </a:xfrm>
          <a:prstGeom prst="rect">
            <a:avLst/>
          </a:prstGeom>
          <a:noFill/>
        </p:spPr>
        <p:txBody>
          <a:bodyPr>
            <a:spAutoFit/>
          </a:bodyPr>
          <a:lstStyle/>
          <a:p>
            <a:pPr algn="just">
              <a:defRPr/>
            </a:pPr>
            <a:r>
              <a:rPr lang="en-US" sz="3000" dirty="0">
                <a:latin typeface="+mj-lt"/>
              </a:rPr>
              <a:t>Examples:</a:t>
            </a:r>
          </a:p>
          <a:p>
            <a:pPr marL="457200" indent="-457200" algn="just">
              <a:buFontTx/>
              <a:buAutoNum type="arabicPeriod"/>
              <a:defRPr/>
            </a:pPr>
            <a:r>
              <a:rPr lang="en-US" sz="3000" dirty="0">
                <a:latin typeface="+mj-lt"/>
              </a:rPr>
              <a:t>Stored computer data Western Brand computer with Serial Number 0123012-S1234911 relating to the subscriber of bank account number 23568974;</a:t>
            </a:r>
          </a:p>
          <a:p>
            <a:pPr marL="457200" indent="-457200" algn="just">
              <a:buFontTx/>
              <a:buAutoNum type="arabicPeriod"/>
              <a:defRPr/>
            </a:pPr>
            <a:r>
              <a:rPr lang="en-US" sz="3000" dirty="0">
                <a:latin typeface="+mj-lt"/>
              </a:rPr>
              <a:t>Stored computer data in Western Brand computer with Serial Number 0123012-S1234911 relating to IP logs of persons who have accessed bank account number 23568974 through a computer system since 28 September 2017, 00:01;</a:t>
            </a:r>
            <a:endParaRPr lang="en-GB" sz="3000" dirty="0">
              <a:latin typeface="+mj-lt"/>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a:extLst>
              <a:ext uri="{FF2B5EF4-FFF2-40B4-BE49-F238E27FC236}">
                <a16:creationId xmlns:a16="http://schemas.microsoft.com/office/drawing/2014/main" id="{098F8B57-31E1-4339-BEE3-0158E6F618C0}"/>
              </a:ext>
            </a:extLst>
          </p:cNvPr>
          <p:cNvSpPr>
            <a:spLocks noGrp="1"/>
          </p:cNvSpPr>
          <p:nvPr>
            <p:ph type="title"/>
          </p:nvPr>
        </p:nvSpPr>
        <p:spPr>
          <a:xfrm>
            <a:off x="350838" y="317500"/>
            <a:ext cx="8229600" cy="1143000"/>
          </a:xfrm>
        </p:spPr>
        <p:txBody>
          <a:bodyPr/>
          <a:lstStyle/>
          <a:p>
            <a:pPr eaLnBrk="1" hangingPunct="1"/>
            <a:r>
              <a:rPr lang="en-GB" altLang="sr-Latn-RS" b="1"/>
              <a:t>Scope of power</a:t>
            </a:r>
          </a:p>
        </p:txBody>
      </p:sp>
      <p:sp>
        <p:nvSpPr>
          <p:cNvPr id="111619" name="Rectangle 3">
            <a:extLst>
              <a:ext uri="{FF2B5EF4-FFF2-40B4-BE49-F238E27FC236}">
                <a16:creationId xmlns:a16="http://schemas.microsoft.com/office/drawing/2014/main" id="{C3834487-9F32-457C-B648-60379D2EF7E7}"/>
              </a:ext>
            </a:extLst>
          </p:cNvPr>
          <p:cNvSpPr txBox="1">
            <a:spLocks/>
          </p:cNvSpPr>
          <p:nvPr/>
        </p:nvSpPr>
        <p:spPr bwMode="auto">
          <a:xfrm>
            <a:off x="457200" y="1311275"/>
            <a:ext cx="8229600" cy="469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GB" altLang="sr-Latn-RS" sz="2800"/>
              <a:t>Scope  = </a:t>
            </a:r>
            <a:r>
              <a:rPr lang="en-GB" altLang="sr-Latn-RS" sz="2800" b="1">
                <a:solidFill>
                  <a:srgbClr val="FF0000"/>
                </a:solidFill>
              </a:rPr>
              <a:t>extent of powers</a:t>
            </a:r>
          </a:p>
          <a:p>
            <a:pPr algn="just" eaLnBrk="1" hangingPunct="1"/>
            <a:endParaRPr lang="en-GB" altLang="sr-Latn-RS" sz="2800"/>
          </a:p>
          <a:p>
            <a:pPr algn="just" eaLnBrk="1" hangingPunct="1"/>
            <a:r>
              <a:rPr lang="en-GB" altLang="sr-Latn-RS" sz="2800"/>
              <a:t>Scope must be </a:t>
            </a:r>
            <a:r>
              <a:rPr lang="en-GB" altLang="sr-Latn-RS" sz="2800" b="1">
                <a:solidFill>
                  <a:srgbClr val="FF0000"/>
                </a:solidFill>
              </a:rPr>
              <a:t>clearly specified</a:t>
            </a:r>
            <a:r>
              <a:rPr lang="en-GB" altLang="sr-Latn-RS" sz="2800"/>
              <a:t> in the authorization</a:t>
            </a:r>
          </a:p>
          <a:p>
            <a:pPr algn="just" eaLnBrk="1" hangingPunct="1"/>
            <a:endParaRPr lang="en-GB" altLang="sr-Latn-RS" sz="2800"/>
          </a:p>
          <a:p>
            <a:pPr algn="just" eaLnBrk="1" hangingPunct="1"/>
            <a:r>
              <a:rPr lang="en-GB" altLang="sr-Latn-RS" sz="2800"/>
              <a:t>Example:</a:t>
            </a:r>
          </a:p>
          <a:p>
            <a:pPr lvl="1" algn="just" eaLnBrk="1" hangingPunct="1"/>
            <a:r>
              <a:rPr lang="en-GB" altLang="sr-Latn-RS"/>
              <a:t>In case of order for seizing or similarly securing a computer system,  authorization may also specify:</a:t>
            </a:r>
          </a:p>
          <a:p>
            <a:pPr lvl="2" algn="just" eaLnBrk="1" hangingPunct="1"/>
            <a:r>
              <a:rPr lang="en-GB" altLang="sr-Latn-RS" sz="2600"/>
              <a:t>Making and retaining a copy of computer data;</a:t>
            </a:r>
          </a:p>
          <a:p>
            <a:pPr lvl="2" algn="just" eaLnBrk="1" hangingPunct="1"/>
            <a:r>
              <a:rPr lang="en-GB" altLang="sr-Latn-RS" sz="2600"/>
              <a:t>Maintaining the integrity of stored computer data;</a:t>
            </a:r>
          </a:p>
          <a:p>
            <a:pPr lvl="2" algn="just" eaLnBrk="1" hangingPunct="1"/>
            <a:r>
              <a:rPr lang="en-GB" altLang="sr-Latn-RS" sz="2600"/>
              <a:t>Rendering inaccessible or removing stored computer data</a:t>
            </a:r>
          </a:p>
        </p:txBody>
      </p:sp>
      <p:sp>
        <p:nvSpPr>
          <p:cNvPr id="111620" name="Slide Number Placeholder 1">
            <a:extLst>
              <a:ext uri="{FF2B5EF4-FFF2-40B4-BE49-F238E27FC236}">
                <a16:creationId xmlns:a16="http://schemas.microsoft.com/office/drawing/2014/main" id="{E99FBADF-5FD9-48B8-AFA0-2837381AB5D3}"/>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7360A924-5841-4EFB-8037-6BF388B5B55B}" type="slidenum">
              <a:rPr lang="en-US" altLang="en-US" sz="1200" smtClean="0">
                <a:solidFill>
                  <a:srgbClr val="898989"/>
                </a:solidFill>
              </a:rPr>
              <a:pPr>
                <a:spcBef>
                  <a:spcPct val="0"/>
                </a:spcBef>
                <a:buFontTx/>
                <a:buNone/>
              </a:pPr>
              <a:t>54</a:t>
            </a:fld>
            <a:endParaRPr lang="en-US" altLang="en-US" sz="1200">
              <a:solidFill>
                <a:srgbClr val="898989"/>
              </a:solidFill>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a:extLst>
              <a:ext uri="{FF2B5EF4-FFF2-40B4-BE49-F238E27FC236}">
                <a16:creationId xmlns:a16="http://schemas.microsoft.com/office/drawing/2014/main" id="{10ACAA8C-8FA5-4AB5-AC21-1B0C84B176D0}"/>
              </a:ext>
            </a:extLst>
          </p:cNvPr>
          <p:cNvSpPr>
            <a:spLocks noGrp="1"/>
          </p:cNvSpPr>
          <p:nvPr>
            <p:ph type="title"/>
          </p:nvPr>
        </p:nvSpPr>
        <p:spPr>
          <a:xfrm>
            <a:off x="350838" y="168275"/>
            <a:ext cx="8229600" cy="1143000"/>
          </a:xfrm>
        </p:spPr>
        <p:txBody>
          <a:bodyPr/>
          <a:lstStyle/>
          <a:p>
            <a:pPr eaLnBrk="1" hangingPunct="1"/>
            <a:r>
              <a:rPr lang="en-GB" altLang="sr-Latn-RS" b="1"/>
              <a:t>Case Study: Scope of Powers</a:t>
            </a:r>
          </a:p>
        </p:txBody>
      </p:sp>
      <p:sp>
        <p:nvSpPr>
          <p:cNvPr id="113667" name="Slide Number Placeholder 1">
            <a:extLst>
              <a:ext uri="{FF2B5EF4-FFF2-40B4-BE49-F238E27FC236}">
                <a16:creationId xmlns:a16="http://schemas.microsoft.com/office/drawing/2014/main" id="{78E94E92-D6B4-4CEC-8BE1-F33046B9FD2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E5916CA7-BDBE-4684-B53B-4CA88084A921}" type="slidenum">
              <a:rPr lang="en-US" altLang="en-US" sz="1200" smtClean="0">
                <a:solidFill>
                  <a:srgbClr val="898989"/>
                </a:solidFill>
              </a:rPr>
              <a:pPr>
                <a:spcBef>
                  <a:spcPct val="0"/>
                </a:spcBef>
                <a:buFontTx/>
                <a:buNone/>
              </a:pPr>
              <a:t>55</a:t>
            </a:fld>
            <a:endParaRPr lang="en-US" altLang="en-US" sz="1200">
              <a:solidFill>
                <a:srgbClr val="898989"/>
              </a:solidFill>
            </a:endParaRPr>
          </a:p>
        </p:txBody>
      </p:sp>
      <p:sp>
        <p:nvSpPr>
          <p:cNvPr id="2" name="TextBox 1">
            <a:extLst>
              <a:ext uri="{FF2B5EF4-FFF2-40B4-BE49-F238E27FC236}">
                <a16:creationId xmlns:a16="http://schemas.microsoft.com/office/drawing/2014/main" id="{CFF93EDD-9EAD-4A61-8866-8D32C5FBD104}"/>
              </a:ext>
            </a:extLst>
          </p:cNvPr>
          <p:cNvSpPr txBox="1"/>
          <p:nvPr/>
        </p:nvSpPr>
        <p:spPr>
          <a:xfrm>
            <a:off x="350838" y="1479550"/>
            <a:ext cx="8140700" cy="5016500"/>
          </a:xfrm>
          <a:prstGeom prst="rect">
            <a:avLst/>
          </a:prstGeom>
          <a:noFill/>
        </p:spPr>
        <p:txBody>
          <a:bodyPr>
            <a:spAutoFit/>
          </a:bodyPr>
          <a:lstStyle/>
          <a:p>
            <a:pPr algn="just">
              <a:defRPr/>
            </a:pPr>
            <a:r>
              <a:rPr lang="en-US" sz="3200" dirty="0">
                <a:latin typeface="+mj-lt"/>
              </a:rPr>
              <a:t>Examples:</a:t>
            </a:r>
          </a:p>
          <a:p>
            <a:pPr marL="342900" indent="-342900">
              <a:buFontTx/>
              <a:buAutoNum type="arabicPeriod"/>
              <a:defRPr/>
            </a:pPr>
            <a:endParaRPr lang="en-US" sz="3200" dirty="0">
              <a:latin typeface="+mj-lt"/>
            </a:endParaRPr>
          </a:p>
          <a:p>
            <a:pPr marL="342900" indent="-342900">
              <a:buFontTx/>
              <a:buAutoNum type="arabicPeriod"/>
              <a:defRPr/>
            </a:pPr>
            <a:r>
              <a:rPr lang="en-US" sz="3200" dirty="0">
                <a:latin typeface="+mj-lt"/>
              </a:rPr>
              <a:t>Create and retain images of the secured computer data </a:t>
            </a:r>
            <a:endParaRPr lang="en-GB" sz="3200" dirty="0">
              <a:latin typeface="+mj-lt"/>
            </a:endParaRPr>
          </a:p>
          <a:p>
            <a:pPr marL="342900" indent="-342900">
              <a:buFontTx/>
              <a:buAutoNum type="arabicPeriod"/>
              <a:defRPr/>
            </a:pPr>
            <a:endParaRPr lang="en-US" sz="3200" dirty="0">
              <a:latin typeface="+mj-lt"/>
            </a:endParaRPr>
          </a:p>
          <a:p>
            <a:pPr marL="342900" indent="-342900">
              <a:buFontTx/>
              <a:buAutoNum type="arabicPeriod"/>
              <a:defRPr/>
            </a:pPr>
            <a:r>
              <a:rPr lang="en-US" sz="3200" dirty="0">
                <a:latin typeface="+mj-lt"/>
              </a:rPr>
              <a:t>Order to maintain integrity of computer data in main server</a:t>
            </a:r>
          </a:p>
          <a:p>
            <a:pPr marL="342900" indent="-342900" algn="just">
              <a:buFontTx/>
              <a:buAutoNum type="arabicPeriod"/>
              <a:defRPr/>
            </a:pPr>
            <a:endParaRPr lang="en-US" sz="3200" dirty="0">
              <a:latin typeface="+mj-lt"/>
            </a:endParaRPr>
          </a:p>
          <a:p>
            <a:pPr marL="342900" indent="-342900" algn="just">
              <a:buFontTx/>
              <a:buAutoNum type="arabicPeriod"/>
              <a:defRPr/>
            </a:pPr>
            <a:r>
              <a:rPr lang="en-US" sz="3200" dirty="0">
                <a:latin typeface="+mj-lt"/>
              </a:rPr>
              <a:t>Render inaccessible digital access pages to bank account number </a:t>
            </a:r>
            <a:r>
              <a:rPr lang="en-US" sz="3200" dirty="0">
                <a:solidFill>
                  <a:prstClr val="black"/>
                </a:solidFill>
                <a:latin typeface="+mj-lt"/>
              </a:rPr>
              <a:t>23568974</a:t>
            </a:r>
            <a:endParaRPr lang="en-GB" sz="3200" dirty="0">
              <a:latin typeface="+mj-lt"/>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a:extLst>
              <a:ext uri="{FF2B5EF4-FFF2-40B4-BE49-F238E27FC236}">
                <a16:creationId xmlns:a16="http://schemas.microsoft.com/office/drawing/2014/main" id="{C4EE4C6C-CEED-415F-9D17-B53388444E3D}"/>
              </a:ext>
            </a:extLst>
          </p:cNvPr>
          <p:cNvSpPr>
            <a:spLocks noGrp="1"/>
          </p:cNvSpPr>
          <p:nvPr>
            <p:ph type="title"/>
          </p:nvPr>
        </p:nvSpPr>
        <p:spPr>
          <a:xfrm>
            <a:off x="350838" y="12700"/>
            <a:ext cx="8229600" cy="1143000"/>
          </a:xfrm>
        </p:spPr>
        <p:txBody>
          <a:bodyPr/>
          <a:lstStyle/>
          <a:p>
            <a:pPr eaLnBrk="1" hangingPunct="1"/>
            <a:r>
              <a:rPr lang="en-GB" altLang="sr-Latn-RS" b="1"/>
              <a:t>Duration</a:t>
            </a:r>
          </a:p>
        </p:txBody>
      </p:sp>
      <p:sp>
        <p:nvSpPr>
          <p:cNvPr id="115715" name="Rectangle 3">
            <a:extLst>
              <a:ext uri="{FF2B5EF4-FFF2-40B4-BE49-F238E27FC236}">
                <a16:creationId xmlns:a16="http://schemas.microsoft.com/office/drawing/2014/main" id="{4BC004D6-9C61-4382-9D26-FBA2615628E8}"/>
              </a:ext>
            </a:extLst>
          </p:cNvPr>
          <p:cNvSpPr txBox="1">
            <a:spLocks/>
          </p:cNvSpPr>
          <p:nvPr/>
        </p:nvSpPr>
        <p:spPr bwMode="auto">
          <a:xfrm>
            <a:off x="481013" y="1006475"/>
            <a:ext cx="7969250" cy="469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GB" altLang="sr-Latn-RS" sz="2900" b="1">
                <a:solidFill>
                  <a:srgbClr val="FF0000"/>
                </a:solidFill>
              </a:rPr>
              <a:t>When</a:t>
            </a:r>
            <a:r>
              <a:rPr lang="en-GB" altLang="sr-Latn-RS" sz="2900"/>
              <a:t>, </a:t>
            </a:r>
            <a:r>
              <a:rPr lang="en-GB" altLang="sr-Latn-RS" sz="2900" b="1">
                <a:solidFill>
                  <a:srgbClr val="FF0000"/>
                </a:solidFill>
              </a:rPr>
              <a:t>how long </a:t>
            </a:r>
            <a:r>
              <a:rPr lang="en-GB" altLang="sr-Latn-RS" sz="2900" b="1"/>
              <a:t>&amp; </a:t>
            </a:r>
            <a:r>
              <a:rPr lang="en-GB" altLang="sr-Latn-RS" sz="2900" b="1">
                <a:solidFill>
                  <a:srgbClr val="FF0000"/>
                </a:solidFill>
              </a:rPr>
              <a:t>how frequently </a:t>
            </a:r>
            <a:r>
              <a:rPr lang="en-GB" altLang="sr-Latn-RS" sz="2900"/>
              <a:t>can a power can be exercised should be </a:t>
            </a:r>
            <a:r>
              <a:rPr lang="en-GB" altLang="sr-Latn-RS" sz="2900" b="1">
                <a:solidFill>
                  <a:srgbClr val="FF0000"/>
                </a:solidFill>
              </a:rPr>
              <a:t>clearly specified</a:t>
            </a:r>
          </a:p>
          <a:p>
            <a:pPr algn="just" eaLnBrk="1" hangingPunct="1"/>
            <a:r>
              <a:rPr lang="en-GB" altLang="sr-Latn-RS" sz="2900"/>
              <a:t>Examples:</a:t>
            </a:r>
          </a:p>
          <a:p>
            <a:pPr lvl="1" algn="just" eaLnBrk="1" hangingPunct="1"/>
            <a:r>
              <a:rPr lang="en-GB" altLang="sr-Latn-RS" b="1">
                <a:solidFill>
                  <a:srgbClr val="FF0000"/>
                </a:solidFill>
              </a:rPr>
              <a:t>Real-time collection of traffic</a:t>
            </a:r>
            <a:r>
              <a:rPr lang="en-GB" altLang="sr-Latn-RS"/>
              <a:t> data: Associated with specified communication at particular time</a:t>
            </a:r>
          </a:p>
          <a:p>
            <a:pPr lvl="1" algn="just" eaLnBrk="1" hangingPunct="1"/>
            <a:r>
              <a:rPr lang="en-GB" altLang="sr-Latn-RS" b="1">
                <a:solidFill>
                  <a:srgbClr val="FF0000"/>
                </a:solidFill>
              </a:rPr>
              <a:t>Interception of content data</a:t>
            </a:r>
            <a:r>
              <a:rPr lang="en-GB" altLang="sr-Latn-RS"/>
              <a:t>: With the first three communications between X and  Y from 9AM till 12PM</a:t>
            </a:r>
          </a:p>
          <a:p>
            <a:pPr lvl="1" algn="just" eaLnBrk="1" hangingPunct="1"/>
            <a:r>
              <a:rPr lang="en-GB" altLang="sr-Latn-RS" b="1">
                <a:solidFill>
                  <a:srgbClr val="FF0000"/>
                </a:solidFill>
              </a:rPr>
              <a:t>Seizure</a:t>
            </a:r>
            <a:r>
              <a:rPr lang="en-GB" altLang="sr-Latn-RS"/>
              <a:t>: Date/time when the seizure will take place</a:t>
            </a:r>
          </a:p>
          <a:p>
            <a:pPr algn="just" eaLnBrk="1" hangingPunct="1"/>
            <a:r>
              <a:rPr lang="en-GB" altLang="sr-Latn-RS" sz="2900"/>
              <a:t>Mechanism &amp; grounds for </a:t>
            </a:r>
            <a:r>
              <a:rPr lang="en-GB" altLang="sr-Latn-RS" sz="2900" b="1">
                <a:solidFill>
                  <a:srgbClr val="FF0000"/>
                </a:solidFill>
              </a:rPr>
              <a:t>renewal of authorization</a:t>
            </a:r>
          </a:p>
        </p:txBody>
      </p:sp>
      <p:sp>
        <p:nvSpPr>
          <p:cNvPr id="115716" name="Slide Number Placeholder 1">
            <a:extLst>
              <a:ext uri="{FF2B5EF4-FFF2-40B4-BE49-F238E27FC236}">
                <a16:creationId xmlns:a16="http://schemas.microsoft.com/office/drawing/2014/main" id="{BE11CDD9-E5D3-4AA1-8065-878F13F0635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20BCCFCD-CA71-4467-9222-22EC17008573}" type="slidenum">
              <a:rPr lang="en-US" altLang="en-US" sz="1200" smtClean="0">
                <a:solidFill>
                  <a:srgbClr val="898989"/>
                </a:solidFill>
              </a:rPr>
              <a:pPr>
                <a:spcBef>
                  <a:spcPct val="0"/>
                </a:spcBef>
                <a:buFontTx/>
                <a:buNone/>
              </a:pPr>
              <a:t>56</a:t>
            </a:fld>
            <a:endParaRPr lang="en-US" altLang="en-US" sz="1200">
              <a:solidFill>
                <a:srgbClr val="898989"/>
              </a:solidFill>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a:extLst>
              <a:ext uri="{FF2B5EF4-FFF2-40B4-BE49-F238E27FC236}">
                <a16:creationId xmlns:a16="http://schemas.microsoft.com/office/drawing/2014/main" id="{1E84C3B2-EF0A-4B08-944F-326CA9D9D555}"/>
              </a:ext>
            </a:extLst>
          </p:cNvPr>
          <p:cNvSpPr>
            <a:spLocks noGrp="1"/>
          </p:cNvSpPr>
          <p:nvPr>
            <p:ph type="title"/>
          </p:nvPr>
        </p:nvSpPr>
        <p:spPr>
          <a:xfrm>
            <a:off x="350838" y="12700"/>
            <a:ext cx="8229600" cy="1143000"/>
          </a:xfrm>
        </p:spPr>
        <p:txBody>
          <a:bodyPr/>
          <a:lstStyle/>
          <a:p>
            <a:pPr eaLnBrk="1" hangingPunct="1"/>
            <a:r>
              <a:rPr lang="en-GB" altLang="sr-Latn-RS" b="1"/>
              <a:t>Case Study: Duration</a:t>
            </a:r>
          </a:p>
        </p:txBody>
      </p:sp>
      <p:sp>
        <p:nvSpPr>
          <p:cNvPr id="117763" name="Rectangle 3">
            <a:extLst>
              <a:ext uri="{FF2B5EF4-FFF2-40B4-BE49-F238E27FC236}">
                <a16:creationId xmlns:a16="http://schemas.microsoft.com/office/drawing/2014/main" id="{F998CC9E-5FEB-4C8C-A7F6-FAA962575F58}"/>
              </a:ext>
            </a:extLst>
          </p:cNvPr>
          <p:cNvSpPr txBox="1">
            <a:spLocks/>
          </p:cNvSpPr>
          <p:nvPr/>
        </p:nvSpPr>
        <p:spPr bwMode="auto">
          <a:xfrm>
            <a:off x="481013" y="1155700"/>
            <a:ext cx="7969250" cy="469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US" altLang="en-US"/>
              <a:t>Seizure to be conducted at 11 October 2017 at 20:00 until 12 October 2017 at 08:00</a:t>
            </a:r>
          </a:p>
          <a:p>
            <a:pPr algn="just" eaLnBrk="1" hangingPunct="1"/>
            <a:endParaRPr lang="en-US" altLang="en-US"/>
          </a:p>
          <a:p>
            <a:pPr algn="just" eaLnBrk="1" hangingPunct="1"/>
            <a:r>
              <a:rPr lang="en-US" altLang="en-US"/>
              <a:t>Duration of seizure – 12 hours </a:t>
            </a:r>
          </a:p>
          <a:p>
            <a:pPr algn="just" eaLnBrk="1" hangingPunct="1"/>
            <a:endParaRPr lang="en-US" altLang="en-US"/>
          </a:p>
          <a:p>
            <a:pPr algn="just" eaLnBrk="1" hangingPunct="1"/>
            <a:r>
              <a:rPr lang="en-US" altLang="en-US"/>
              <a:t>Digital access to bank account to be made unavailable for two weeks from date of seizure</a:t>
            </a:r>
          </a:p>
        </p:txBody>
      </p:sp>
      <p:sp>
        <p:nvSpPr>
          <p:cNvPr id="117764" name="Slide Number Placeholder 1">
            <a:extLst>
              <a:ext uri="{FF2B5EF4-FFF2-40B4-BE49-F238E27FC236}">
                <a16:creationId xmlns:a16="http://schemas.microsoft.com/office/drawing/2014/main" id="{F6D587E0-D03F-4A3B-AC70-55CA2AA1AA4D}"/>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3CBEC385-F0B1-411B-B39B-246FCEB5D801}" type="slidenum">
              <a:rPr lang="en-US" altLang="en-US" sz="1200" smtClean="0">
                <a:solidFill>
                  <a:srgbClr val="898989"/>
                </a:solidFill>
              </a:rPr>
              <a:pPr>
                <a:spcBef>
                  <a:spcPct val="0"/>
                </a:spcBef>
                <a:buFontTx/>
                <a:buNone/>
              </a:pPr>
              <a:t>57</a:t>
            </a:fld>
            <a:endParaRPr lang="en-US" altLang="en-US" sz="1200">
              <a:solidFill>
                <a:srgbClr val="898989"/>
              </a:solidFill>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a:extLst>
              <a:ext uri="{FF2B5EF4-FFF2-40B4-BE49-F238E27FC236}">
                <a16:creationId xmlns:a16="http://schemas.microsoft.com/office/drawing/2014/main" id="{A2DB1E0E-7887-434F-B967-2A8C2179BB9D}"/>
              </a:ext>
            </a:extLst>
          </p:cNvPr>
          <p:cNvSpPr>
            <a:spLocks noGrp="1"/>
          </p:cNvSpPr>
          <p:nvPr>
            <p:ph type="title"/>
          </p:nvPr>
        </p:nvSpPr>
        <p:spPr>
          <a:xfrm>
            <a:off x="457200" y="168275"/>
            <a:ext cx="8229600" cy="1143000"/>
          </a:xfrm>
        </p:spPr>
        <p:txBody>
          <a:bodyPr/>
          <a:lstStyle/>
          <a:p>
            <a:pPr eaLnBrk="1" hangingPunct="1"/>
            <a:r>
              <a:rPr lang="en-GB" altLang="sr-Latn-RS" b="1"/>
              <a:t>Mechanism for implementation</a:t>
            </a:r>
          </a:p>
        </p:txBody>
      </p:sp>
      <p:sp>
        <p:nvSpPr>
          <p:cNvPr id="119811" name="Rectangle 3">
            <a:extLst>
              <a:ext uri="{FF2B5EF4-FFF2-40B4-BE49-F238E27FC236}">
                <a16:creationId xmlns:a16="http://schemas.microsoft.com/office/drawing/2014/main" id="{8260A896-9B87-42B8-BEE5-0F8B16175D40}"/>
              </a:ext>
            </a:extLst>
          </p:cNvPr>
          <p:cNvSpPr txBox="1">
            <a:spLocks/>
          </p:cNvSpPr>
          <p:nvPr/>
        </p:nvSpPr>
        <p:spPr bwMode="auto">
          <a:xfrm>
            <a:off x="457200" y="1144588"/>
            <a:ext cx="8229600" cy="469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GB" altLang="sr-Latn-RS" sz="2800"/>
              <a:t>Order must provide mechanism for </a:t>
            </a:r>
            <a:r>
              <a:rPr lang="en-GB" altLang="sr-Latn-RS" sz="2800" b="1">
                <a:solidFill>
                  <a:srgbClr val="FF0000"/>
                </a:solidFill>
              </a:rPr>
              <a:t>implementation</a:t>
            </a:r>
            <a:r>
              <a:rPr lang="en-GB" altLang="sr-Latn-RS" sz="2800"/>
              <a:t> of power</a:t>
            </a:r>
          </a:p>
          <a:p>
            <a:pPr algn="just" eaLnBrk="1" hangingPunct="1"/>
            <a:endParaRPr lang="en-GB" altLang="sr-Latn-RS" sz="2800"/>
          </a:p>
          <a:p>
            <a:pPr algn="just" eaLnBrk="1" hangingPunct="1"/>
            <a:r>
              <a:rPr lang="en-GB" altLang="sr-Latn-RS" sz="2800"/>
              <a:t>This may include one or more of following measures:</a:t>
            </a:r>
          </a:p>
          <a:p>
            <a:pPr lvl="1" algn="just" eaLnBrk="1" hangingPunct="1"/>
            <a:r>
              <a:rPr lang="en-GB" altLang="sr-Latn-RS"/>
              <a:t>Requirement for applicant to </a:t>
            </a:r>
            <a:r>
              <a:rPr lang="en-GB" altLang="sr-Latn-RS" b="1">
                <a:solidFill>
                  <a:srgbClr val="FF0000"/>
                </a:solidFill>
              </a:rPr>
              <a:t>periodically report back</a:t>
            </a:r>
            <a:r>
              <a:rPr lang="en-GB" altLang="sr-Latn-RS"/>
              <a:t> to court </a:t>
            </a:r>
            <a:r>
              <a:rPr lang="en-GB" altLang="sr-Latn-RS" b="1">
                <a:solidFill>
                  <a:srgbClr val="FF0000"/>
                </a:solidFill>
              </a:rPr>
              <a:t>in person </a:t>
            </a:r>
            <a:r>
              <a:rPr lang="en-GB" altLang="sr-Latn-RS"/>
              <a:t>or </a:t>
            </a:r>
            <a:r>
              <a:rPr lang="en-GB" altLang="sr-Latn-RS" b="1">
                <a:solidFill>
                  <a:srgbClr val="FF0000"/>
                </a:solidFill>
              </a:rPr>
              <a:t>in writing</a:t>
            </a:r>
          </a:p>
          <a:p>
            <a:pPr lvl="1" algn="just" eaLnBrk="1" hangingPunct="1"/>
            <a:r>
              <a:rPr lang="en-GB" altLang="sr-Latn-RS" b="1">
                <a:solidFill>
                  <a:srgbClr val="FF0000"/>
                </a:solidFill>
              </a:rPr>
              <a:t>Direct oversight</a:t>
            </a:r>
            <a:r>
              <a:rPr lang="en-GB" altLang="sr-Latn-RS"/>
              <a:t> of court on execution of powers </a:t>
            </a:r>
          </a:p>
          <a:p>
            <a:pPr lvl="1" algn="just" eaLnBrk="1" hangingPunct="1"/>
            <a:r>
              <a:rPr lang="en-GB" altLang="sr-Latn-RS" b="1">
                <a:solidFill>
                  <a:srgbClr val="FF0000"/>
                </a:solidFill>
              </a:rPr>
              <a:t>Self-implementation</a:t>
            </a:r>
            <a:r>
              <a:rPr lang="en-GB" altLang="sr-Latn-RS"/>
              <a:t> (in case of partial disclosure, order may require automatic service on additional service providers)</a:t>
            </a:r>
          </a:p>
          <a:p>
            <a:pPr lvl="1" algn="just" eaLnBrk="1" hangingPunct="1"/>
            <a:endParaRPr lang="en-GB" altLang="sr-Latn-RS"/>
          </a:p>
        </p:txBody>
      </p:sp>
      <p:sp>
        <p:nvSpPr>
          <p:cNvPr id="119812" name="Slide Number Placeholder 1">
            <a:extLst>
              <a:ext uri="{FF2B5EF4-FFF2-40B4-BE49-F238E27FC236}">
                <a16:creationId xmlns:a16="http://schemas.microsoft.com/office/drawing/2014/main" id="{EE397145-CA63-4659-B06B-AE09A3E459E2}"/>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B8BBBE2D-F046-43E5-9E93-451FEBE61C6C}" type="slidenum">
              <a:rPr lang="en-US" altLang="en-US" sz="1200" smtClean="0">
                <a:solidFill>
                  <a:srgbClr val="898989"/>
                </a:solidFill>
              </a:rPr>
              <a:pPr>
                <a:spcBef>
                  <a:spcPct val="0"/>
                </a:spcBef>
                <a:buFontTx/>
                <a:buNone/>
              </a:pPr>
              <a:t>58</a:t>
            </a:fld>
            <a:endParaRPr lang="en-US" altLang="en-US" sz="1200">
              <a:solidFill>
                <a:srgbClr val="898989"/>
              </a:solidFill>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a:extLst>
              <a:ext uri="{FF2B5EF4-FFF2-40B4-BE49-F238E27FC236}">
                <a16:creationId xmlns:a16="http://schemas.microsoft.com/office/drawing/2014/main" id="{6B18FCD5-8863-4AB4-896D-E92A10186CF2}"/>
              </a:ext>
            </a:extLst>
          </p:cNvPr>
          <p:cNvSpPr>
            <a:spLocks noGrp="1"/>
          </p:cNvSpPr>
          <p:nvPr>
            <p:ph type="title"/>
          </p:nvPr>
        </p:nvSpPr>
        <p:spPr>
          <a:xfrm>
            <a:off x="457200" y="168275"/>
            <a:ext cx="8229600" cy="1143000"/>
          </a:xfrm>
        </p:spPr>
        <p:txBody>
          <a:bodyPr/>
          <a:lstStyle/>
          <a:p>
            <a:pPr eaLnBrk="1" hangingPunct="1"/>
            <a:r>
              <a:rPr lang="en-GB" altLang="sr-Latn-RS" b="1"/>
              <a:t>Exercise of Power</a:t>
            </a:r>
          </a:p>
        </p:txBody>
      </p:sp>
      <p:sp>
        <p:nvSpPr>
          <p:cNvPr id="121859" name="Rectangle 3">
            <a:extLst>
              <a:ext uri="{FF2B5EF4-FFF2-40B4-BE49-F238E27FC236}">
                <a16:creationId xmlns:a16="http://schemas.microsoft.com/office/drawing/2014/main" id="{35DD5B69-09DD-4153-BACB-8C62A9DD9027}"/>
              </a:ext>
            </a:extLst>
          </p:cNvPr>
          <p:cNvSpPr txBox="1">
            <a:spLocks/>
          </p:cNvSpPr>
          <p:nvPr/>
        </p:nvSpPr>
        <p:spPr bwMode="auto">
          <a:xfrm>
            <a:off x="457200" y="1144588"/>
            <a:ext cx="8229600" cy="469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GB" altLang="sr-Latn-RS" sz="2900"/>
              <a:t>The authorization should specify:</a:t>
            </a:r>
          </a:p>
          <a:p>
            <a:pPr lvl="1" algn="just" eaLnBrk="1" hangingPunct="1"/>
            <a:r>
              <a:rPr lang="en-GB" altLang="sr-Latn-RS" sz="2900" b="1">
                <a:solidFill>
                  <a:srgbClr val="FF0000"/>
                </a:solidFill>
              </a:rPr>
              <a:t>Who will carry out exercise </a:t>
            </a:r>
            <a:r>
              <a:rPr lang="en-GB" altLang="sr-Latn-RS" sz="2900"/>
              <a:t>of power (executor)</a:t>
            </a:r>
          </a:p>
          <a:p>
            <a:pPr lvl="1" algn="just" eaLnBrk="1" hangingPunct="1"/>
            <a:r>
              <a:rPr lang="en-GB" altLang="sr-Latn-RS" sz="2900" b="1">
                <a:solidFill>
                  <a:srgbClr val="FF0000"/>
                </a:solidFill>
              </a:rPr>
              <a:t>Who can accompany </a:t>
            </a:r>
            <a:r>
              <a:rPr lang="en-GB" altLang="sr-Latn-RS" sz="2900"/>
              <a:t>the executor for assistance:</a:t>
            </a:r>
          </a:p>
          <a:p>
            <a:pPr lvl="2" algn="just" eaLnBrk="1" hangingPunct="1"/>
            <a:r>
              <a:rPr lang="en-GB" altLang="sr-Latn-RS" sz="2900"/>
              <a:t>Other </a:t>
            </a:r>
            <a:r>
              <a:rPr lang="en-GB" altLang="sr-Latn-RS" sz="2900" b="1">
                <a:solidFill>
                  <a:srgbClr val="FF0000"/>
                </a:solidFill>
              </a:rPr>
              <a:t>law enforcement </a:t>
            </a:r>
            <a:r>
              <a:rPr lang="en-GB" altLang="sr-Latn-RS" sz="2900"/>
              <a:t>officials</a:t>
            </a:r>
          </a:p>
          <a:p>
            <a:pPr lvl="2" algn="just" eaLnBrk="1" hangingPunct="1"/>
            <a:r>
              <a:rPr lang="en-GB" altLang="sr-Latn-RS" sz="2900" b="1">
                <a:solidFill>
                  <a:srgbClr val="FF0000"/>
                </a:solidFill>
              </a:rPr>
              <a:t>Forensic experts</a:t>
            </a:r>
          </a:p>
          <a:p>
            <a:pPr lvl="2" algn="just" eaLnBrk="1" hangingPunct="1"/>
            <a:r>
              <a:rPr lang="en-GB" altLang="sr-Latn-RS" sz="2900" b="1">
                <a:solidFill>
                  <a:srgbClr val="FF0000"/>
                </a:solidFill>
              </a:rPr>
              <a:t>Other persons </a:t>
            </a:r>
            <a:r>
              <a:rPr lang="en-GB" altLang="sr-Latn-RS" sz="2900"/>
              <a:t>with knowledge of functioning of computer system/access codes</a:t>
            </a:r>
          </a:p>
          <a:p>
            <a:pPr lvl="1" algn="just" eaLnBrk="1" hangingPunct="1"/>
            <a:r>
              <a:rPr lang="en-GB" altLang="sr-Latn-RS" sz="2900"/>
              <a:t>Whether the </a:t>
            </a:r>
            <a:r>
              <a:rPr lang="en-GB" altLang="sr-Latn-RS" sz="2900" b="1">
                <a:solidFill>
                  <a:srgbClr val="FF0000"/>
                </a:solidFill>
              </a:rPr>
              <a:t>exercise of power</a:t>
            </a:r>
            <a:r>
              <a:rPr lang="en-GB" altLang="sr-Latn-RS" sz="2900">
                <a:solidFill>
                  <a:srgbClr val="FF0000"/>
                </a:solidFill>
              </a:rPr>
              <a:t> </a:t>
            </a:r>
            <a:r>
              <a:rPr lang="en-GB" altLang="sr-Latn-RS" sz="2900"/>
              <a:t>is </a:t>
            </a:r>
            <a:r>
              <a:rPr lang="en-GB" altLang="sr-Latn-RS" sz="2900" b="1">
                <a:solidFill>
                  <a:srgbClr val="FF0000"/>
                </a:solidFill>
              </a:rPr>
              <a:t>confidential</a:t>
            </a:r>
          </a:p>
          <a:p>
            <a:pPr lvl="1" algn="just" eaLnBrk="1" hangingPunct="1"/>
            <a:r>
              <a:rPr lang="en-GB" altLang="sr-Latn-RS" sz="2900" b="1">
                <a:solidFill>
                  <a:srgbClr val="FF0000"/>
                </a:solidFill>
              </a:rPr>
              <a:t>Requirements following exercise</a:t>
            </a:r>
            <a:r>
              <a:rPr lang="en-GB" altLang="sr-Latn-RS" sz="2900"/>
              <a:t> of power (e.g. reporting back to the competent authority)</a:t>
            </a:r>
          </a:p>
        </p:txBody>
      </p:sp>
      <p:sp>
        <p:nvSpPr>
          <p:cNvPr id="121860" name="Slide Number Placeholder 1">
            <a:extLst>
              <a:ext uri="{FF2B5EF4-FFF2-40B4-BE49-F238E27FC236}">
                <a16:creationId xmlns:a16="http://schemas.microsoft.com/office/drawing/2014/main" id="{184FAC6B-BCFE-474F-BE6B-719CFF553F07}"/>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B3E49FD9-46D9-4A80-AEFD-BC35BA53C1D2}" type="slidenum">
              <a:rPr lang="en-US" altLang="en-US" sz="1200" smtClean="0">
                <a:solidFill>
                  <a:srgbClr val="898989"/>
                </a:solidFill>
              </a:rPr>
              <a:pPr>
                <a:spcBef>
                  <a:spcPct val="0"/>
                </a:spcBef>
                <a:buFontTx/>
                <a:buNone/>
              </a:pPr>
              <a:t>59</a:t>
            </a:fld>
            <a:endParaRPr lang="en-US" altLang="en-US" sz="1200">
              <a:solidFill>
                <a:srgbClr val="898989"/>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6639EA80-C3FB-4439-8528-4B4135292922}"/>
              </a:ext>
            </a:extLst>
          </p:cNvPr>
          <p:cNvSpPr>
            <a:spLocks noGrp="1"/>
          </p:cNvSpPr>
          <p:nvPr>
            <p:ph type="title"/>
          </p:nvPr>
        </p:nvSpPr>
        <p:spPr>
          <a:xfrm>
            <a:off x="350838" y="381000"/>
            <a:ext cx="8229600" cy="933450"/>
          </a:xfrm>
        </p:spPr>
        <p:txBody>
          <a:bodyPr/>
          <a:lstStyle/>
          <a:p>
            <a:pPr eaLnBrk="1" hangingPunct="1"/>
            <a:r>
              <a:rPr lang="en-GB" altLang="sr-Latn-RS" b="1"/>
              <a:t>In other countries: judicial authorization without a hearing</a:t>
            </a:r>
          </a:p>
        </p:txBody>
      </p:sp>
      <p:sp>
        <p:nvSpPr>
          <p:cNvPr id="13315" name="Rectangle 3">
            <a:extLst>
              <a:ext uri="{FF2B5EF4-FFF2-40B4-BE49-F238E27FC236}">
                <a16:creationId xmlns:a16="http://schemas.microsoft.com/office/drawing/2014/main" id="{6C897F59-4652-4744-821F-122B72CF63AA}"/>
              </a:ext>
            </a:extLst>
          </p:cNvPr>
          <p:cNvSpPr txBox="1">
            <a:spLocks/>
          </p:cNvSpPr>
          <p:nvPr/>
        </p:nvSpPr>
        <p:spPr bwMode="auto">
          <a:xfrm>
            <a:off x="350838" y="2016125"/>
            <a:ext cx="8229600" cy="4514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GB" altLang="sr-Latn-RS"/>
              <a:t>Some countries do not require hearings but require a specific authorization by a competent authority for certain, coercive measures (e.g. search or seizure, including emails, infiltration or telecommunications).</a:t>
            </a:r>
          </a:p>
          <a:p>
            <a:pPr algn="just" eaLnBrk="1" hangingPunct="1"/>
            <a:endParaRPr lang="en-GB" altLang="sr-Latn-RS"/>
          </a:p>
          <a:p>
            <a:pPr algn="just" eaLnBrk="1" hangingPunct="1"/>
            <a:r>
              <a:rPr lang="en-GB" altLang="sr-Latn-RS"/>
              <a:t>Article 15 safeguards and principles of proportionality still apply</a:t>
            </a:r>
          </a:p>
        </p:txBody>
      </p:sp>
      <p:sp>
        <p:nvSpPr>
          <p:cNvPr id="13316" name="Espace réservé du numéro de diapositive 1">
            <a:extLst>
              <a:ext uri="{FF2B5EF4-FFF2-40B4-BE49-F238E27FC236}">
                <a16:creationId xmlns:a16="http://schemas.microsoft.com/office/drawing/2014/main" id="{21BDD9BB-7416-4D2D-932F-AF5B88C59BDF}"/>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1200">
                <a:solidFill>
                  <a:srgbClr val="898989"/>
                </a:solidFill>
              </a:rPr>
              <a:t>!</a:t>
            </a:r>
            <a:fld id="{07F59977-C0D2-440F-B47F-F863855A999A}" type="slidenum">
              <a:rPr lang="en-US" altLang="en-US" sz="1200" smtClean="0">
                <a:solidFill>
                  <a:srgbClr val="898989"/>
                </a:solidFill>
              </a:rPr>
              <a:pPr>
                <a:spcBef>
                  <a:spcPct val="0"/>
                </a:spcBef>
                <a:buFontTx/>
                <a:buNone/>
              </a:pPr>
              <a:t>6</a:t>
            </a:fld>
            <a:endParaRPr lang="en-US" altLang="en-US" sz="1200">
              <a:solidFill>
                <a:srgbClr val="898989"/>
              </a:solidFill>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a:extLst>
              <a:ext uri="{FF2B5EF4-FFF2-40B4-BE49-F238E27FC236}">
                <a16:creationId xmlns:a16="http://schemas.microsoft.com/office/drawing/2014/main" id="{3068AF25-7C8F-455E-B6F2-2775FB57A76D}"/>
              </a:ext>
            </a:extLst>
          </p:cNvPr>
          <p:cNvSpPr>
            <a:spLocks noGrp="1"/>
          </p:cNvSpPr>
          <p:nvPr>
            <p:ph type="title"/>
          </p:nvPr>
        </p:nvSpPr>
        <p:spPr>
          <a:xfrm>
            <a:off x="457200" y="168275"/>
            <a:ext cx="8229600" cy="1143000"/>
          </a:xfrm>
        </p:spPr>
        <p:txBody>
          <a:bodyPr/>
          <a:lstStyle/>
          <a:p>
            <a:pPr eaLnBrk="1" hangingPunct="1"/>
            <a:r>
              <a:rPr lang="en-GB" altLang="sr-Latn-RS" b="1"/>
              <a:t>Provision of Assistance</a:t>
            </a:r>
          </a:p>
        </p:txBody>
      </p:sp>
      <p:sp>
        <p:nvSpPr>
          <p:cNvPr id="123907" name="Rectangle 3">
            <a:extLst>
              <a:ext uri="{FF2B5EF4-FFF2-40B4-BE49-F238E27FC236}">
                <a16:creationId xmlns:a16="http://schemas.microsoft.com/office/drawing/2014/main" id="{EFEC4CF5-A8B6-4548-8F36-C026483842BA}"/>
              </a:ext>
            </a:extLst>
          </p:cNvPr>
          <p:cNvSpPr txBox="1">
            <a:spLocks/>
          </p:cNvSpPr>
          <p:nvPr/>
        </p:nvSpPr>
        <p:spPr bwMode="auto">
          <a:xfrm>
            <a:off x="457200" y="1144588"/>
            <a:ext cx="8229600" cy="469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GB" altLang="sr-Latn-RS" sz="2800"/>
              <a:t>Authorization may specify:</a:t>
            </a:r>
          </a:p>
          <a:p>
            <a:pPr lvl="1" algn="just" eaLnBrk="1" hangingPunct="1">
              <a:buFont typeface="Wingdings" panose="05000000000000000000" pitchFamily="2" charset="2"/>
              <a:buChar char="Ø"/>
            </a:pPr>
            <a:r>
              <a:rPr lang="en-GB" altLang="sr-Latn-RS"/>
              <a:t>if any </a:t>
            </a:r>
            <a:r>
              <a:rPr lang="en-GB" altLang="sr-Latn-RS" b="1">
                <a:solidFill>
                  <a:srgbClr val="FF0000"/>
                </a:solidFill>
              </a:rPr>
              <a:t>service provider </a:t>
            </a:r>
            <a:r>
              <a:rPr lang="en-GB" altLang="sr-Latn-RS"/>
              <a:t>or </a:t>
            </a:r>
            <a:r>
              <a:rPr lang="en-GB" altLang="sr-Latn-RS" b="1">
                <a:solidFill>
                  <a:srgbClr val="FF0000"/>
                </a:solidFill>
              </a:rPr>
              <a:t>other person </a:t>
            </a:r>
            <a:r>
              <a:rPr lang="en-GB" altLang="sr-Latn-RS"/>
              <a:t>is required to </a:t>
            </a:r>
            <a:r>
              <a:rPr lang="en-GB" altLang="sr-Latn-RS" b="1">
                <a:solidFill>
                  <a:srgbClr val="FF0000"/>
                </a:solidFill>
              </a:rPr>
              <a:t>provide assistance </a:t>
            </a:r>
            <a:r>
              <a:rPr lang="en-GB" altLang="sr-Latn-RS"/>
              <a:t>in execution of the procedural power</a:t>
            </a:r>
          </a:p>
          <a:p>
            <a:pPr lvl="1" algn="just" eaLnBrk="1" hangingPunct="1">
              <a:buFont typeface="Wingdings" panose="05000000000000000000" pitchFamily="2" charset="2"/>
              <a:buChar char="Ø"/>
            </a:pPr>
            <a:r>
              <a:rPr lang="en-US" altLang="sr-Latn-RS"/>
              <a:t>direction to appropriate persons to </a:t>
            </a:r>
            <a:r>
              <a:rPr lang="en-US" altLang="sr-Latn-RS" b="1">
                <a:solidFill>
                  <a:srgbClr val="FF0000"/>
                </a:solidFill>
              </a:rPr>
              <a:t>furnish information</a:t>
            </a:r>
            <a:r>
              <a:rPr lang="en-US" altLang="sr-Latn-RS"/>
              <a:t>, </a:t>
            </a:r>
            <a:r>
              <a:rPr lang="en-US" altLang="sr-Latn-RS" b="1">
                <a:solidFill>
                  <a:srgbClr val="FF0000"/>
                </a:solidFill>
              </a:rPr>
              <a:t>facilities</a:t>
            </a:r>
            <a:r>
              <a:rPr lang="en-US" altLang="sr-Latn-RS"/>
              <a:t>, or </a:t>
            </a:r>
            <a:r>
              <a:rPr lang="en-US" altLang="sr-Latn-RS" b="1">
                <a:solidFill>
                  <a:srgbClr val="FF0000"/>
                </a:solidFill>
              </a:rPr>
              <a:t>technical assistance </a:t>
            </a:r>
            <a:r>
              <a:rPr lang="en-US" altLang="sr-Latn-RS"/>
              <a:t>necessary</a:t>
            </a:r>
          </a:p>
          <a:p>
            <a:pPr lvl="1" algn="just" eaLnBrk="1" hangingPunct="1">
              <a:buFont typeface="Wingdings" panose="05000000000000000000" pitchFamily="2" charset="2"/>
              <a:buChar char="Ø"/>
            </a:pPr>
            <a:r>
              <a:rPr lang="en-US" altLang="sr-Latn-RS"/>
              <a:t>that assistance rendered be done:</a:t>
            </a:r>
          </a:p>
          <a:p>
            <a:pPr lvl="2" algn="just" eaLnBrk="1" hangingPunct="1">
              <a:buFont typeface="Wingdings" panose="05000000000000000000" pitchFamily="2" charset="2"/>
              <a:buChar char="Ø"/>
            </a:pPr>
            <a:r>
              <a:rPr lang="en-US" altLang="sr-Latn-RS" sz="2800" b="1">
                <a:solidFill>
                  <a:srgbClr val="FF0000"/>
                </a:solidFill>
              </a:rPr>
              <a:t>Reasonably unobtrusively</a:t>
            </a:r>
          </a:p>
          <a:p>
            <a:pPr lvl="2" algn="just" eaLnBrk="1" hangingPunct="1">
              <a:buFont typeface="Wingdings" panose="05000000000000000000" pitchFamily="2" charset="2"/>
              <a:buChar char="Ø"/>
            </a:pPr>
            <a:r>
              <a:rPr lang="en-US" altLang="sr-Latn-RS" sz="2800"/>
              <a:t>With </a:t>
            </a:r>
            <a:r>
              <a:rPr lang="en-US" altLang="sr-Latn-RS" sz="2800" b="1">
                <a:solidFill>
                  <a:srgbClr val="FF0000"/>
                </a:solidFill>
              </a:rPr>
              <a:t>minimum interference </a:t>
            </a:r>
            <a:r>
              <a:rPr lang="en-US" altLang="sr-Latn-RS" sz="2800"/>
              <a:t>to the services provided to the party affected by the measure</a:t>
            </a:r>
          </a:p>
        </p:txBody>
      </p:sp>
      <p:sp>
        <p:nvSpPr>
          <p:cNvPr id="123908" name="Slide Number Placeholder 1">
            <a:extLst>
              <a:ext uri="{FF2B5EF4-FFF2-40B4-BE49-F238E27FC236}">
                <a16:creationId xmlns:a16="http://schemas.microsoft.com/office/drawing/2014/main" id="{D7661457-EF97-4619-87BC-BC0E80295FE5}"/>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F3429258-02A0-43F2-9FC2-4EF3900E773E}" type="slidenum">
              <a:rPr lang="en-US" altLang="en-US" sz="1200" smtClean="0">
                <a:solidFill>
                  <a:srgbClr val="898989"/>
                </a:solidFill>
              </a:rPr>
              <a:pPr>
                <a:spcBef>
                  <a:spcPct val="0"/>
                </a:spcBef>
                <a:buFontTx/>
                <a:buNone/>
              </a:pPr>
              <a:t>60</a:t>
            </a:fld>
            <a:endParaRPr lang="en-US" altLang="en-US" sz="1200">
              <a:solidFill>
                <a:srgbClr val="898989"/>
              </a:solidFill>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2">
            <a:extLst>
              <a:ext uri="{FF2B5EF4-FFF2-40B4-BE49-F238E27FC236}">
                <a16:creationId xmlns:a16="http://schemas.microsoft.com/office/drawing/2014/main" id="{DFB5E0E1-CC53-4FE1-9CC0-9713D52F4BC3}"/>
              </a:ext>
            </a:extLst>
          </p:cNvPr>
          <p:cNvSpPr>
            <a:spLocks noGrp="1"/>
          </p:cNvSpPr>
          <p:nvPr>
            <p:ph type="title"/>
          </p:nvPr>
        </p:nvSpPr>
        <p:spPr>
          <a:xfrm>
            <a:off x="350838" y="333375"/>
            <a:ext cx="8229600" cy="1143000"/>
          </a:xfrm>
        </p:spPr>
        <p:txBody>
          <a:bodyPr/>
          <a:lstStyle/>
          <a:p>
            <a:pPr eaLnBrk="1" hangingPunct="1"/>
            <a:r>
              <a:rPr lang="en-GB" altLang="sr-Latn-RS" b="1"/>
              <a:t>Case Study: Exercise of Power &amp; Provision of Assistance</a:t>
            </a:r>
          </a:p>
        </p:txBody>
      </p:sp>
      <p:sp>
        <p:nvSpPr>
          <p:cNvPr id="125955" name="Rectangle 3">
            <a:extLst>
              <a:ext uri="{FF2B5EF4-FFF2-40B4-BE49-F238E27FC236}">
                <a16:creationId xmlns:a16="http://schemas.microsoft.com/office/drawing/2014/main" id="{2EED93C7-051C-455D-AFE0-BF035AA402CD}"/>
              </a:ext>
            </a:extLst>
          </p:cNvPr>
          <p:cNvSpPr txBox="1">
            <a:spLocks/>
          </p:cNvSpPr>
          <p:nvPr/>
        </p:nvSpPr>
        <p:spPr bwMode="auto">
          <a:xfrm>
            <a:off x="587375" y="1825625"/>
            <a:ext cx="7969250" cy="469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US" altLang="sr-Latn-RS"/>
              <a:t>C</a:t>
            </a:r>
            <a:r>
              <a:rPr lang="en-GB" altLang="sr-Latn-RS"/>
              <a:t>hief Forensic Expert, Ostland Federal Police</a:t>
            </a:r>
          </a:p>
          <a:p>
            <a:pPr algn="just" eaLnBrk="1" hangingPunct="1"/>
            <a:r>
              <a:rPr lang="en-US" altLang="sr-Latn-RS"/>
              <a:t>Deputy </a:t>
            </a:r>
            <a:r>
              <a:rPr lang="en-GB" altLang="sr-Latn-RS"/>
              <a:t>Forensic Expert, Ostland Federal Police</a:t>
            </a:r>
          </a:p>
          <a:p>
            <a:pPr algn="just" eaLnBrk="1" hangingPunct="1"/>
            <a:r>
              <a:rPr lang="en-US" altLang="en-US"/>
              <a:t>Senior Inspector, Atlantis Federal Police (seizure pursuant to MLA request from Atlantis)</a:t>
            </a:r>
          </a:p>
          <a:p>
            <a:pPr algn="just" eaLnBrk="1" hangingPunct="1"/>
            <a:r>
              <a:rPr lang="en-US" altLang="en-US"/>
              <a:t>Chief Technical Officer of Docklands Securities Bank of Norland, Ostland Branch</a:t>
            </a:r>
            <a:endParaRPr lang="en-GB" altLang="sr-Latn-RS"/>
          </a:p>
        </p:txBody>
      </p:sp>
      <p:sp>
        <p:nvSpPr>
          <p:cNvPr id="125956" name="Slide Number Placeholder 1">
            <a:extLst>
              <a:ext uri="{FF2B5EF4-FFF2-40B4-BE49-F238E27FC236}">
                <a16:creationId xmlns:a16="http://schemas.microsoft.com/office/drawing/2014/main" id="{02533FFA-67CA-422D-97B3-C6C83479612E}"/>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BAA15E6F-813C-4807-B1A9-B1530C406311}" type="slidenum">
              <a:rPr lang="en-US" altLang="en-US" sz="1200" smtClean="0">
                <a:solidFill>
                  <a:srgbClr val="898989"/>
                </a:solidFill>
              </a:rPr>
              <a:pPr>
                <a:spcBef>
                  <a:spcPct val="0"/>
                </a:spcBef>
                <a:buFontTx/>
                <a:buNone/>
              </a:pPr>
              <a:t>61</a:t>
            </a:fld>
            <a:endParaRPr lang="en-US" altLang="en-US" sz="1200">
              <a:solidFill>
                <a:srgbClr val="898989"/>
              </a:solidFill>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a:extLst>
              <a:ext uri="{FF2B5EF4-FFF2-40B4-BE49-F238E27FC236}">
                <a16:creationId xmlns:a16="http://schemas.microsoft.com/office/drawing/2014/main" id="{93B34094-CCAB-4908-880D-991F5AA0C64A}"/>
              </a:ext>
            </a:extLst>
          </p:cNvPr>
          <p:cNvSpPr>
            <a:spLocks noGrp="1"/>
          </p:cNvSpPr>
          <p:nvPr>
            <p:ph type="title"/>
          </p:nvPr>
        </p:nvSpPr>
        <p:spPr>
          <a:xfrm>
            <a:off x="457200" y="168275"/>
            <a:ext cx="8229600" cy="1143000"/>
          </a:xfrm>
        </p:spPr>
        <p:txBody>
          <a:bodyPr/>
          <a:lstStyle/>
          <a:p>
            <a:pPr eaLnBrk="1" hangingPunct="1"/>
            <a:r>
              <a:rPr lang="en-GB" altLang="sr-Latn-RS" b="1"/>
              <a:t>Provisional Authorization</a:t>
            </a:r>
          </a:p>
        </p:txBody>
      </p:sp>
      <p:sp>
        <p:nvSpPr>
          <p:cNvPr id="128003" name="Rectangle 3">
            <a:extLst>
              <a:ext uri="{FF2B5EF4-FFF2-40B4-BE49-F238E27FC236}">
                <a16:creationId xmlns:a16="http://schemas.microsoft.com/office/drawing/2014/main" id="{18758C2B-B31E-483C-B5AB-84DA79297DF8}"/>
              </a:ext>
            </a:extLst>
          </p:cNvPr>
          <p:cNvSpPr txBox="1">
            <a:spLocks/>
          </p:cNvSpPr>
          <p:nvPr/>
        </p:nvSpPr>
        <p:spPr bwMode="auto">
          <a:xfrm>
            <a:off x="719138" y="1144588"/>
            <a:ext cx="7705725" cy="469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GB" altLang="sr-Latn-RS" sz="3000"/>
              <a:t>In </a:t>
            </a:r>
            <a:r>
              <a:rPr lang="en-GB" altLang="sr-Latn-RS" sz="3000" b="1">
                <a:solidFill>
                  <a:srgbClr val="FF0000"/>
                </a:solidFill>
              </a:rPr>
              <a:t>urgent cases</a:t>
            </a:r>
            <a:r>
              <a:rPr lang="en-GB" altLang="sr-Latn-RS" sz="3000"/>
              <a:t>, in case further information is required, </a:t>
            </a:r>
            <a:r>
              <a:rPr lang="en-GB" altLang="sr-Latn-RS" sz="3000" b="1">
                <a:solidFill>
                  <a:srgbClr val="FF0000"/>
                </a:solidFill>
              </a:rPr>
              <a:t>authorization </a:t>
            </a:r>
            <a:r>
              <a:rPr lang="en-GB" altLang="sr-Latn-RS" sz="3000"/>
              <a:t>may be </a:t>
            </a:r>
            <a:r>
              <a:rPr lang="en-GB" altLang="sr-Latn-RS" sz="3000" b="1">
                <a:solidFill>
                  <a:srgbClr val="FF0000"/>
                </a:solidFill>
              </a:rPr>
              <a:t>provisional</a:t>
            </a:r>
          </a:p>
          <a:p>
            <a:pPr algn="just" eaLnBrk="1" hangingPunct="1"/>
            <a:endParaRPr lang="en-GB" altLang="sr-Latn-RS" sz="3000"/>
          </a:p>
          <a:p>
            <a:pPr algn="just" eaLnBrk="1" hangingPunct="1"/>
            <a:r>
              <a:rPr lang="en-GB" altLang="sr-Latn-RS" sz="3000"/>
              <a:t>Procedural power may be exercised but applicant will be required to </a:t>
            </a:r>
            <a:r>
              <a:rPr lang="en-GB" altLang="sr-Latn-RS" sz="3000" b="1">
                <a:solidFill>
                  <a:srgbClr val="FF0000"/>
                </a:solidFill>
              </a:rPr>
              <a:t>submit further information </a:t>
            </a:r>
            <a:r>
              <a:rPr lang="en-GB" altLang="sr-Latn-RS" sz="3000"/>
              <a:t>that may not be available at initial stage </a:t>
            </a:r>
          </a:p>
          <a:p>
            <a:pPr algn="just" eaLnBrk="1" hangingPunct="1"/>
            <a:endParaRPr lang="en-GB" altLang="sr-Latn-RS" sz="3000"/>
          </a:p>
          <a:p>
            <a:pPr algn="just" eaLnBrk="1" hangingPunct="1"/>
            <a:r>
              <a:rPr lang="en-GB" altLang="sr-Latn-RS" sz="3000"/>
              <a:t>Such further information will be submitted to enable </a:t>
            </a:r>
            <a:r>
              <a:rPr lang="en-GB" altLang="sr-Latn-RS" sz="3000" b="1">
                <a:solidFill>
                  <a:srgbClr val="FF0000"/>
                </a:solidFill>
              </a:rPr>
              <a:t>continuation </a:t>
            </a:r>
            <a:r>
              <a:rPr lang="en-GB" altLang="sr-Latn-RS" sz="3000"/>
              <a:t>of provisional authorization</a:t>
            </a:r>
          </a:p>
        </p:txBody>
      </p:sp>
      <p:sp>
        <p:nvSpPr>
          <p:cNvPr id="128004" name="Slide Number Placeholder 1">
            <a:extLst>
              <a:ext uri="{FF2B5EF4-FFF2-40B4-BE49-F238E27FC236}">
                <a16:creationId xmlns:a16="http://schemas.microsoft.com/office/drawing/2014/main" id="{9ED36E4B-9432-4622-9B4A-B6DE0CE3A697}"/>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64979D7D-E712-4A6A-8F59-503F527F57E1}" type="slidenum">
              <a:rPr lang="en-US" altLang="en-US" sz="1200" smtClean="0">
                <a:solidFill>
                  <a:srgbClr val="898989"/>
                </a:solidFill>
              </a:rPr>
              <a:pPr>
                <a:spcBef>
                  <a:spcPct val="0"/>
                </a:spcBef>
                <a:buFontTx/>
                <a:buNone/>
              </a:pPr>
              <a:t>62</a:t>
            </a:fld>
            <a:endParaRPr lang="en-US" altLang="en-US" sz="1200">
              <a:solidFill>
                <a:srgbClr val="898989"/>
              </a:solidFill>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2">
            <a:extLst>
              <a:ext uri="{FF2B5EF4-FFF2-40B4-BE49-F238E27FC236}">
                <a16:creationId xmlns:a16="http://schemas.microsoft.com/office/drawing/2014/main" id="{23DC2D32-EF52-416F-A9C0-E51872138C79}"/>
              </a:ext>
            </a:extLst>
          </p:cNvPr>
          <p:cNvSpPr>
            <a:spLocks noGrp="1"/>
          </p:cNvSpPr>
          <p:nvPr>
            <p:ph type="title"/>
          </p:nvPr>
        </p:nvSpPr>
        <p:spPr>
          <a:xfrm>
            <a:off x="350838" y="317500"/>
            <a:ext cx="8229600" cy="1143000"/>
          </a:xfrm>
        </p:spPr>
        <p:txBody>
          <a:bodyPr/>
          <a:lstStyle/>
          <a:p>
            <a:pPr eaLnBrk="1" hangingPunct="1"/>
            <a:r>
              <a:rPr lang="en-GB" altLang="sr-Latn-RS" b="1"/>
              <a:t>Other Formalities </a:t>
            </a:r>
          </a:p>
        </p:txBody>
      </p:sp>
      <p:sp>
        <p:nvSpPr>
          <p:cNvPr id="130051" name="Rectangle 3">
            <a:extLst>
              <a:ext uri="{FF2B5EF4-FFF2-40B4-BE49-F238E27FC236}">
                <a16:creationId xmlns:a16="http://schemas.microsoft.com/office/drawing/2014/main" id="{F3CF762E-71DC-4C0B-91FE-0BA3E3EAA8DB}"/>
              </a:ext>
            </a:extLst>
          </p:cNvPr>
          <p:cNvSpPr txBox="1">
            <a:spLocks/>
          </p:cNvSpPr>
          <p:nvPr/>
        </p:nvSpPr>
        <p:spPr bwMode="auto">
          <a:xfrm>
            <a:off x="457200" y="1484313"/>
            <a:ext cx="8229600" cy="5373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GB" altLang="sr-Latn-RS"/>
              <a:t>Jurisdictions may have different formalities:</a:t>
            </a:r>
          </a:p>
          <a:p>
            <a:pPr algn="just" eaLnBrk="1" hangingPunct="1"/>
            <a:r>
              <a:rPr lang="en-GB" altLang="sr-Latn-RS"/>
              <a:t>In some jurisdictions where written orders are required, formalities may include:</a:t>
            </a:r>
          </a:p>
          <a:p>
            <a:pPr lvl="1" algn="just" eaLnBrk="1" hangingPunct="1"/>
            <a:r>
              <a:rPr lang="en-GB" altLang="sr-Latn-RS"/>
              <a:t>Order may be </a:t>
            </a:r>
            <a:r>
              <a:rPr lang="en-GB" altLang="sr-Latn-RS" b="1">
                <a:solidFill>
                  <a:srgbClr val="FF0000"/>
                </a:solidFill>
              </a:rPr>
              <a:t>signed</a:t>
            </a:r>
          </a:p>
          <a:p>
            <a:pPr lvl="1" algn="just" eaLnBrk="1" hangingPunct="1"/>
            <a:r>
              <a:rPr lang="en-GB" altLang="sr-Latn-RS"/>
              <a:t>Order may have </a:t>
            </a:r>
            <a:r>
              <a:rPr lang="en-GB" altLang="sr-Latn-RS" b="1">
                <a:solidFill>
                  <a:srgbClr val="FF0000"/>
                </a:solidFill>
              </a:rPr>
              <a:t>date </a:t>
            </a:r>
            <a:r>
              <a:rPr lang="en-GB" altLang="sr-Latn-RS"/>
              <a:t>and </a:t>
            </a:r>
            <a:r>
              <a:rPr lang="en-GB" altLang="sr-Latn-RS" b="1">
                <a:solidFill>
                  <a:srgbClr val="FF0000"/>
                </a:solidFill>
              </a:rPr>
              <a:t>time</a:t>
            </a:r>
          </a:p>
          <a:p>
            <a:pPr lvl="1" algn="just" eaLnBrk="1" hangingPunct="1"/>
            <a:r>
              <a:rPr lang="en-GB" altLang="sr-Latn-RS"/>
              <a:t>Order may specify whether it is to be made </a:t>
            </a:r>
            <a:r>
              <a:rPr lang="en-GB" altLang="sr-Latn-RS" b="1">
                <a:solidFill>
                  <a:srgbClr val="FF0000"/>
                </a:solidFill>
              </a:rPr>
              <a:t>publicly available </a:t>
            </a:r>
          </a:p>
          <a:p>
            <a:pPr lvl="1" algn="just" eaLnBrk="1" hangingPunct="1"/>
            <a:r>
              <a:rPr lang="en-GB" altLang="sr-Latn-RS"/>
              <a:t>Order may specify </a:t>
            </a:r>
            <a:r>
              <a:rPr lang="en-GB" altLang="sr-Latn-RS" b="1">
                <a:solidFill>
                  <a:srgbClr val="FF0000"/>
                </a:solidFill>
              </a:rPr>
              <a:t>reference number</a:t>
            </a:r>
          </a:p>
          <a:p>
            <a:pPr lvl="1" algn="just" eaLnBrk="1" hangingPunct="1"/>
            <a:r>
              <a:rPr lang="en-GB" altLang="sr-Latn-RS"/>
              <a:t>Order may state whether it is a </a:t>
            </a:r>
            <a:r>
              <a:rPr lang="en-GB" altLang="sr-Latn-RS" b="1">
                <a:solidFill>
                  <a:srgbClr val="FF0000"/>
                </a:solidFill>
              </a:rPr>
              <a:t>first-time order </a:t>
            </a:r>
            <a:r>
              <a:rPr lang="en-GB" altLang="sr-Latn-RS"/>
              <a:t>or a </a:t>
            </a:r>
            <a:r>
              <a:rPr lang="en-GB" altLang="sr-Latn-RS" b="1">
                <a:solidFill>
                  <a:srgbClr val="FF0000"/>
                </a:solidFill>
              </a:rPr>
              <a:t>renewal order</a:t>
            </a:r>
          </a:p>
        </p:txBody>
      </p:sp>
      <p:sp>
        <p:nvSpPr>
          <p:cNvPr id="130052" name="Slide Number Placeholder 1">
            <a:extLst>
              <a:ext uri="{FF2B5EF4-FFF2-40B4-BE49-F238E27FC236}">
                <a16:creationId xmlns:a16="http://schemas.microsoft.com/office/drawing/2014/main" id="{FBDA87E3-C13D-47B5-8113-90808D6EC91F}"/>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1200">
                <a:solidFill>
                  <a:srgbClr val="898989"/>
                </a:solidFill>
              </a:rPr>
              <a:t>!</a:t>
            </a:r>
            <a:fld id="{A0F718EC-838E-4A68-B8A9-34AD2A16B64C}" type="slidenum">
              <a:rPr lang="en-US" altLang="en-US" sz="1200" smtClean="0">
                <a:solidFill>
                  <a:srgbClr val="898989"/>
                </a:solidFill>
              </a:rPr>
              <a:pPr>
                <a:spcBef>
                  <a:spcPct val="0"/>
                </a:spcBef>
                <a:buFontTx/>
                <a:buNone/>
              </a:pPr>
              <a:t>63</a:t>
            </a:fld>
            <a:endParaRPr lang="en-US" altLang="en-US" sz="1200">
              <a:solidFill>
                <a:srgbClr val="898989"/>
              </a:solidFill>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2">
            <a:extLst>
              <a:ext uri="{FF2B5EF4-FFF2-40B4-BE49-F238E27FC236}">
                <a16:creationId xmlns:a16="http://schemas.microsoft.com/office/drawing/2014/main" id="{906B92FA-4D3F-4AFE-B72B-B1BEAF7D50C1}"/>
              </a:ext>
            </a:extLst>
          </p:cNvPr>
          <p:cNvSpPr>
            <a:spLocks noGrp="1"/>
          </p:cNvSpPr>
          <p:nvPr>
            <p:ph type="title"/>
          </p:nvPr>
        </p:nvSpPr>
        <p:spPr>
          <a:xfrm>
            <a:off x="350838" y="317500"/>
            <a:ext cx="8229600" cy="1143000"/>
          </a:xfrm>
        </p:spPr>
        <p:txBody>
          <a:bodyPr/>
          <a:lstStyle/>
          <a:p>
            <a:pPr eaLnBrk="1" hangingPunct="1"/>
            <a:r>
              <a:rPr lang="en-GB" altLang="sr-Latn-RS" b="1"/>
              <a:t>Accessibility</a:t>
            </a:r>
          </a:p>
        </p:txBody>
      </p:sp>
      <p:sp>
        <p:nvSpPr>
          <p:cNvPr id="132099" name="Rectangle 3">
            <a:extLst>
              <a:ext uri="{FF2B5EF4-FFF2-40B4-BE49-F238E27FC236}">
                <a16:creationId xmlns:a16="http://schemas.microsoft.com/office/drawing/2014/main" id="{FA280619-5A86-46CE-B2DF-836433EB893B}"/>
              </a:ext>
            </a:extLst>
          </p:cNvPr>
          <p:cNvSpPr txBox="1">
            <a:spLocks/>
          </p:cNvSpPr>
          <p:nvPr/>
        </p:nvSpPr>
        <p:spPr bwMode="auto">
          <a:xfrm>
            <a:off x="457200" y="1311275"/>
            <a:ext cx="8229600" cy="469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GB" altLang="sr-Latn-RS"/>
              <a:t>Authorization may be public or private</a:t>
            </a:r>
          </a:p>
          <a:p>
            <a:pPr algn="just" eaLnBrk="1" hangingPunct="1"/>
            <a:endParaRPr lang="en-GB" altLang="sr-Latn-RS"/>
          </a:p>
          <a:p>
            <a:pPr algn="just" eaLnBrk="1" hangingPunct="1"/>
            <a:r>
              <a:rPr lang="en-GB" altLang="sr-Latn-RS"/>
              <a:t>The authorization should specify whether it may be circulated or whether its accessibility is restricted</a:t>
            </a:r>
          </a:p>
          <a:p>
            <a:pPr algn="just" eaLnBrk="1" hangingPunct="1"/>
            <a:endParaRPr lang="en-GB" altLang="sr-Latn-RS"/>
          </a:p>
          <a:p>
            <a:pPr algn="just" eaLnBrk="1" hangingPunct="1"/>
            <a:r>
              <a:rPr lang="en-GB" altLang="sr-Latn-RS"/>
              <a:t>In case of written orders, where appropriate a copy of the order should be provided to subject</a:t>
            </a:r>
          </a:p>
          <a:p>
            <a:pPr algn="just" eaLnBrk="1" hangingPunct="1"/>
            <a:endParaRPr lang="en-GB" altLang="sr-Latn-RS"/>
          </a:p>
        </p:txBody>
      </p:sp>
      <p:pic>
        <p:nvPicPr>
          <p:cNvPr id="132100" name="Picture 7" descr="Judge's Gavel Design">
            <a:extLst>
              <a:ext uri="{FF2B5EF4-FFF2-40B4-BE49-F238E27FC236}">
                <a16:creationId xmlns:a16="http://schemas.microsoft.com/office/drawing/2014/main" id="{DBF71C3A-0EFC-49AE-9146-4F9C435F49C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53200" y="5619750"/>
            <a:ext cx="259080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2101" name="Picture 13" descr="Image result for locked treasure chest clipart">
            <a:extLst>
              <a:ext uri="{FF2B5EF4-FFF2-40B4-BE49-F238E27FC236}">
                <a16:creationId xmlns:a16="http://schemas.microsoft.com/office/drawing/2014/main" id="{4482152E-D808-4AA4-8A10-9649E3783E0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70500" y="5619750"/>
            <a:ext cx="1282700" cy="1282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2102" name="Slide Number Placeholder 1">
            <a:extLst>
              <a:ext uri="{FF2B5EF4-FFF2-40B4-BE49-F238E27FC236}">
                <a16:creationId xmlns:a16="http://schemas.microsoft.com/office/drawing/2014/main" id="{9DF08BC1-F27C-4847-8A0D-4B5DFF465365}"/>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8A2ACF76-F4A2-4C6A-A5D2-058FD3FBDECD}" type="slidenum">
              <a:rPr lang="en-US" altLang="en-US" sz="1200" smtClean="0">
                <a:solidFill>
                  <a:srgbClr val="898989"/>
                </a:solidFill>
              </a:rPr>
              <a:pPr>
                <a:spcBef>
                  <a:spcPct val="0"/>
                </a:spcBef>
                <a:buFontTx/>
                <a:buNone/>
              </a:pPr>
              <a:t>64</a:t>
            </a:fld>
            <a:endParaRPr lang="en-US" altLang="en-US" sz="1200">
              <a:solidFill>
                <a:srgbClr val="898989"/>
              </a:solidFill>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3">
            <a:extLst>
              <a:ext uri="{FF2B5EF4-FFF2-40B4-BE49-F238E27FC236}">
                <a16:creationId xmlns:a16="http://schemas.microsoft.com/office/drawing/2014/main" id="{3EA0F639-00DC-4D8E-86A5-0DDA6F98F9D9}"/>
              </a:ext>
            </a:extLst>
          </p:cNvPr>
          <p:cNvSpPr>
            <a:spLocks noGrp="1"/>
          </p:cNvSpPr>
          <p:nvPr>
            <p:ph type="body" idx="1"/>
          </p:nvPr>
        </p:nvSpPr>
        <p:spPr>
          <a:xfrm>
            <a:off x="385763" y="846138"/>
            <a:ext cx="8229600" cy="4525962"/>
          </a:xfrm>
        </p:spPr>
        <p:txBody>
          <a:bodyPr/>
          <a:lstStyle/>
          <a:p>
            <a:pPr algn="ctr" eaLnBrk="1" hangingPunct="1">
              <a:buFont typeface="Arial" panose="020B0604020202020204" pitchFamily="34" charset="0"/>
              <a:buNone/>
            </a:pPr>
            <a:endParaRPr lang="en-GB" altLang="sr-Latn-RS" sz="4800" b="1">
              <a:cs typeface="Times New Roman" panose="02020603050405020304" pitchFamily="18" charset="0"/>
            </a:endParaRPr>
          </a:p>
          <a:p>
            <a:pPr algn="ctr" eaLnBrk="1" hangingPunct="1">
              <a:buFont typeface="Arial" panose="020B0604020202020204" pitchFamily="34" charset="0"/>
              <a:buNone/>
            </a:pPr>
            <a:endParaRPr lang="en-GB" altLang="sr-Latn-RS" sz="4800" b="1">
              <a:cs typeface="Times New Roman" panose="02020603050405020304" pitchFamily="18" charset="0"/>
            </a:endParaRPr>
          </a:p>
          <a:p>
            <a:pPr algn="ctr" eaLnBrk="1" hangingPunct="1">
              <a:buFont typeface="Arial" panose="020B0604020202020204" pitchFamily="34" charset="0"/>
              <a:buNone/>
            </a:pPr>
            <a:r>
              <a:rPr lang="en-GB" altLang="sr-Latn-RS" sz="4800" b="1">
                <a:cs typeface="Times New Roman" panose="02020603050405020304" pitchFamily="18" charset="0"/>
              </a:rPr>
              <a:t>Including Safeguards in the Authorizations</a:t>
            </a:r>
            <a:endParaRPr lang="en-GB" altLang="sr-Latn-RS" sz="4800"/>
          </a:p>
        </p:txBody>
      </p:sp>
      <p:sp>
        <p:nvSpPr>
          <p:cNvPr id="134147" name="Slide Number Placeholder 1">
            <a:extLst>
              <a:ext uri="{FF2B5EF4-FFF2-40B4-BE49-F238E27FC236}">
                <a16:creationId xmlns:a16="http://schemas.microsoft.com/office/drawing/2014/main" id="{D8492EAE-27BE-4EE8-889A-CB050AA99E82}"/>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CC81479B-FDD3-4DEA-90D1-A693B03C83B0}" type="slidenum">
              <a:rPr lang="en-US" altLang="fr-FR" sz="1200" smtClean="0">
                <a:solidFill>
                  <a:srgbClr val="898989"/>
                </a:solidFill>
              </a:rPr>
              <a:pPr>
                <a:spcBef>
                  <a:spcPct val="0"/>
                </a:spcBef>
                <a:buFontTx/>
                <a:buNone/>
              </a:pPr>
              <a:t>65</a:t>
            </a:fld>
            <a:endParaRPr lang="en-US" altLang="fr-FR" sz="1200">
              <a:solidFill>
                <a:srgbClr val="898989"/>
              </a:solidFill>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2">
            <a:extLst>
              <a:ext uri="{FF2B5EF4-FFF2-40B4-BE49-F238E27FC236}">
                <a16:creationId xmlns:a16="http://schemas.microsoft.com/office/drawing/2014/main" id="{32B4B999-D8D4-4A0D-8A95-EE44F26AEFBC}"/>
              </a:ext>
            </a:extLst>
          </p:cNvPr>
          <p:cNvSpPr>
            <a:spLocks noGrp="1"/>
          </p:cNvSpPr>
          <p:nvPr>
            <p:ph type="title"/>
          </p:nvPr>
        </p:nvSpPr>
        <p:spPr>
          <a:xfrm>
            <a:off x="350838" y="317500"/>
            <a:ext cx="8229600" cy="1143000"/>
          </a:xfrm>
        </p:spPr>
        <p:txBody>
          <a:bodyPr/>
          <a:lstStyle/>
          <a:p>
            <a:pPr eaLnBrk="1" hangingPunct="1"/>
            <a:r>
              <a:rPr lang="en-GB" altLang="sr-Latn-RS" b="1"/>
              <a:t>Proportionality</a:t>
            </a:r>
          </a:p>
        </p:txBody>
      </p:sp>
      <p:sp>
        <p:nvSpPr>
          <p:cNvPr id="136195" name="Rectangle 3">
            <a:extLst>
              <a:ext uri="{FF2B5EF4-FFF2-40B4-BE49-F238E27FC236}">
                <a16:creationId xmlns:a16="http://schemas.microsoft.com/office/drawing/2014/main" id="{EBFE89F6-A91C-4DB8-972C-CCED2E588BA0}"/>
              </a:ext>
            </a:extLst>
          </p:cNvPr>
          <p:cNvSpPr txBox="1">
            <a:spLocks/>
          </p:cNvSpPr>
          <p:nvPr/>
        </p:nvSpPr>
        <p:spPr bwMode="auto">
          <a:xfrm>
            <a:off x="457200" y="1311275"/>
            <a:ext cx="8229600" cy="469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endParaRPr lang="en-GB" altLang="sr-Latn-RS"/>
          </a:p>
        </p:txBody>
      </p:sp>
      <p:sp>
        <p:nvSpPr>
          <p:cNvPr id="136196" name="Rectangle 3">
            <a:extLst>
              <a:ext uri="{FF2B5EF4-FFF2-40B4-BE49-F238E27FC236}">
                <a16:creationId xmlns:a16="http://schemas.microsoft.com/office/drawing/2014/main" id="{711111AD-AC56-4ADA-9532-B84D47B33DA0}"/>
              </a:ext>
            </a:extLst>
          </p:cNvPr>
          <p:cNvSpPr txBox="1">
            <a:spLocks/>
          </p:cNvSpPr>
          <p:nvPr/>
        </p:nvSpPr>
        <p:spPr bwMode="auto">
          <a:xfrm>
            <a:off x="457200" y="1838325"/>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GB" altLang="sr-Latn-RS"/>
              <a:t>Ensure that authorization has </a:t>
            </a:r>
            <a:r>
              <a:rPr lang="en-GB" altLang="sr-Latn-RS" b="1">
                <a:solidFill>
                  <a:srgbClr val="FF0000"/>
                </a:solidFill>
              </a:rPr>
              <a:t>reasoning</a:t>
            </a:r>
            <a:r>
              <a:rPr lang="en-GB" altLang="sr-Latn-RS"/>
              <a:t> regarding consideration of:</a:t>
            </a:r>
          </a:p>
          <a:p>
            <a:pPr lvl="1" algn="just" eaLnBrk="1" hangingPunct="1"/>
            <a:r>
              <a:rPr lang="en-GB" altLang="sr-Latn-RS" sz="3200"/>
              <a:t>Rights of </a:t>
            </a:r>
            <a:r>
              <a:rPr lang="en-GB" altLang="sr-Latn-RS" sz="3200" b="1">
                <a:solidFill>
                  <a:srgbClr val="FF0000"/>
                </a:solidFill>
              </a:rPr>
              <a:t>law enforcement/prosecution</a:t>
            </a:r>
            <a:r>
              <a:rPr lang="en-GB" altLang="sr-Latn-RS" sz="3200"/>
              <a:t>;</a:t>
            </a:r>
          </a:p>
          <a:p>
            <a:pPr lvl="1" algn="just" eaLnBrk="1" hangingPunct="1"/>
            <a:r>
              <a:rPr lang="en-GB" altLang="sr-Latn-RS" sz="3200"/>
              <a:t>Rights of  </a:t>
            </a:r>
            <a:r>
              <a:rPr lang="en-GB" altLang="sr-Latn-RS" sz="3200" b="1">
                <a:solidFill>
                  <a:srgbClr val="FF0000"/>
                </a:solidFill>
              </a:rPr>
              <a:t>persons concerned with investigation</a:t>
            </a:r>
            <a:r>
              <a:rPr lang="en-GB" altLang="sr-Latn-RS" sz="3200"/>
              <a:t>;</a:t>
            </a:r>
          </a:p>
          <a:p>
            <a:pPr lvl="1" algn="just" eaLnBrk="1" hangingPunct="1"/>
            <a:r>
              <a:rPr lang="en-GB" altLang="sr-Latn-RS" sz="3200"/>
              <a:t>Rights of </a:t>
            </a:r>
            <a:r>
              <a:rPr lang="en-GB" altLang="sr-Latn-RS" sz="3200" b="1">
                <a:solidFill>
                  <a:srgbClr val="FF0000"/>
                </a:solidFill>
              </a:rPr>
              <a:t>third parties</a:t>
            </a:r>
            <a:r>
              <a:rPr lang="en-GB" altLang="sr-Latn-RS" sz="3200"/>
              <a:t> affected by exercise of procedural power</a:t>
            </a:r>
          </a:p>
        </p:txBody>
      </p:sp>
      <p:sp>
        <p:nvSpPr>
          <p:cNvPr id="136197" name="Slide Number Placeholder 1">
            <a:extLst>
              <a:ext uri="{FF2B5EF4-FFF2-40B4-BE49-F238E27FC236}">
                <a16:creationId xmlns:a16="http://schemas.microsoft.com/office/drawing/2014/main" id="{498C6901-BB86-4DB1-B8E4-0AE155824C4F}"/>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2252B4A5-A01B-4CB8-B08C-BB3028991E57}" type="slidenum">
              <a:rPr lang="en-US" altLang="en-US" sz="1200" smtClean="0">
                <a:solidFill>
                  <a:srgbClr val="898989"/>
                </a:solidFill>
              </a:rPr>
              <a:pPr>
                <a:spcBef>
                  <a:spcPct val="0"/>
                </a:spcBef>
                <a:buFontTx/>
                <a:buNone/>
              </a:pPr>
              <a:t>66</a:t>
            </a:fld>
            <a:endParaRPr lang="en-US" altLang="en-US" sz="1200">
              <a:solidFill>
                <a:srgbClr val="898989"/>
              </a:solidFill>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2">
            <a:extLst>
              <a:ext uri="{FF2B5EF4-FFF2-40B4-BE49-F238E27FC236}">
                <a16:creationId xmlns:a16="http://schemas.microsoft.com/office/drawing/2014/main" id="{32B4B999-D8D4-4A0D-8A95-EE44F26AEFBC}"/>
              </a:ext>
            </a:extLst>
          </p:cNvPr>
          <p:cNvSpPr>
            <a:spLocks noGrp="1"/>
          </p:cNvSpPr>
          <p:nvPr>
            <p:ph type="title"/>
          </p:nvPr>
        </p:nvSpPr>
        <p:spPr>
          <a:xfrm>
            <a:off x="350838" y="317500"/>
            <a:ext cx="8229600" cy="1143000"/>
          </a:xfrm>
        </p:spPr>
        <p:txBody>
          <a:bodyPr/>
          <a:lstStyle/>
          <a:p>
            <a:pPr eaLnBrk="1" hangingPunct="1"/>
            <a:r>
              <a:rPr lang="en-GB" altLang="sr-Latn-RS" b="1"/>
              <a:t>Proportionality</a:t>
            </a:r>
          </a:p>
        </p:txBody>
      </p:sp>
      <p:sp>
        <p:nvSpPr>
          <p:cNvPr id="136195" name="Rectangle 3">
            <a:extLst>
              <a:ext uri="{FF2B5EF4-FFF2-40B4-BE49-F238E27FC236}">
                <a16:creationId xmlns:a16="http://schemas.microsoft.com/office/drawing/2014/main" id="{EBFE89F6-A91C-4DB8-972C-CCED2E588BA0}"/>
              </a:ext>
            </a:extLst>
          </p:cNvPr>
          <p:cNvSpPr txBox="1">
            <a:spLocks/>
          </p:cNvSpPr>
          <p:nvPr/>
        </p:nvSpPr>
        <p:spPr bwMode="auto">
          <a:xfrm>
            <a:off x="457200" y="1311275"/>
            <a:ext cx="8229600" cy="469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endParaRPr lang="en-GB" altLang="sr-Latn-RS"/>
          </a:p>
        </p:txBody>
      </p:sp>
      <p:sp>
        <p:nvSpPr>
          <p:cNvPr id="136196" name="Rectangle 3">
            <a:extLst>
              <a:ext uri="{FF2B5EF4-FFF2-40B4-BE49-F238E27FC236}">
                <a16:creationId xmlns:a16="http://schemas.microsoft.com/office/drawing/2014/main" id="{711111AD-AC56-4ADA-9532-B84D47B33DA0}"/>
              </a:ext>
            </a:extLst>
          </p:cNvPr>
          <p:cNvSpPr txBox="1">
            <a:spLocks/>
          </p:cNvSpPr>
          <p:nvPr/>
        </p:nvSpPr>
        <p:spPr bwMode="auto">
          <a:xfrm>
            <a:off x="457200" y="1460501"/>
            <a:ext cx="8229600" cy="4903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marL="0" indent="0" algn="ctr" eaLnBrk="1" hangingPunct="1">
              <a:buNone/>
            </a:pPr>
            <a:r>
              <a:rPr lang="en-US" altLang="sr-Latn-RS" b="1" dirty="0"/>
              <a:t>Value to Investigation</a:t>
            </a:r>
          </a:p>
          <a:p>
            <a:pPr marL="0" indent="0" algn="ctr" eaLnBrk="1" hangingPunct="1">
              <a:buNone/>
            </a:pPr>
            <a:r>
              <a:rPr lang="en-US" altLang="sr-Latn-RS" b="1" dirty="0">
                <a:solidFill>
                  <a:srgbClr val="FF0000"/>
                </a:solidFill>
              </a:rPr>
              <a:t>versus</a:t>
            </a:r>
          </a:p>
          <a:p>
            <a:pPr marL="0" indent="0" algn="ctr" eaLnBrk="1" hangingPunct="1">
              <a:buNone/>
            </a:pPr>
            <a:r>
              <a:rPr lang="en-US" altLang="sr-Latn-RS" sz="3200" b="1" dirty="0"/>
              <a:t>I</a:t>
            </a:r>
            <a:r>
              <a:rPr lang="en-GB" altLang="sr-Latn-RS" sz="3200" b="1" dirty="0" err="1"/>
              <a:t>mpact</a:t>
            </a:r>
            <a:r>
              <a:rPr lang="en-GB" altLang="sr-Latn-RS" sz="3200" b="1" dirty="0"/>
              <a:t> on:</a:t>
            </a:r>
          </a:p>
          <a:p>
            <a:pPr algn="ctr" eaLnBrk="1" hangingPunct="1"/>
            <a:r>
              <a:rPr lang="en-US" altLang="sr-Latn-RS" dirty="0"/>
              <a:t>P</a:t>
            </a:r>
            <a:r>
              <a:rPr lang="en-GB" altLang="sr-Latn-RS" sz="2800" dirty="0" err="1"/>
              <a:t>rivacy</a:t>
            </a:r>
            <a:r>
              <a:rPr lang="en-GB" altLang="sr-Latn-RS" sz="2800" dirty="0"/>
              <a:t> of Bank Account Holder</a:t>
            </a:r>
          </a:p>
          <a:p>
            <a:pPr algn="ctr" eaLnBrk="1" hangingPunct="1"/>
            <a:r>
              <a:rPr lang="en-US" altLang="sr-Latn-RS" sz="2800" dirty="0"/>
              <a:t>O</a:t>
            </a:r>
            <a:r>
              <a:rPr lang="en-GB" altLang="sr-Latn-RS" sz="2800" dirty="0" err="1"/>
              <a:t>perations</a:t>
            </a:r>
            <a:r>
              <a:rPr lang="en-GB" altLang="sr-Latn-RS" sz="2800" dirty="0"/>
              <a:t> of </a:t>
            </a:r>
            <a:r>
              <a:rPr lang="en-GB" altLang="sr-Latn-RS" sz="2800" dirty="0" err="1"/>
              <a:t>Ostland</a:t>
            </a:r>
            <a:r>
              <a:rPr lang="en-GB" altLang="sr-Latn-RS" sz="2800" dirty="0"/>
              <a:t> Branch</a:t>
            </a:r>
          </a:p>
          <a:p>
            <a:pPr algn="ctr" eaLnBrk="1" hangingPunct="1"/>
            <a:r>
              <a:rPr lang="en-US" altLang="sr-Latn-RS" sz="2800" dirty="0"/>
              <a:t>Financial Loss of  €200,000 paid by F</a:t>
            </a:r>
            <a:r>
              <a:rPr lang="en-GB" altLang="sr-Latn-RS" sz="2800" dirty="0" err="1"/>
              <a:t>ederal</a:t>
            </a:r>
            <a:r>
              <a:rPr lang="en-GB" altLang="sr-Latn-RS" sz="2800" dirty="0"/>
              <a:t> Bank of Atlantis to </a:t>
            </a:r>
            <a:r>
              <a:rPr lang="en-US" sz="2800" dirty="0"/>
              <a:t>United Bank Printing</a:t>
            </a:r>
          </a:p>
          <a:p>
            <a:pPr algn="ctr" eaLnBrk="1" hangingPunct="1"/>
            <a:r>
              <a:rPr lang="en-US" altLang="sr-Latn-RS" sz="2800" dirty="0"/>
              <a:t>Impact on other Customers of </a:t>
            </a:r>
            <a:r>
              <a:rPr lang="en-US" altLang="sr-Latn-RS" sz="2800" dirty="0" err="1"/>
              <a:t>Ostland</a:t>
            </a:r>
            <a:r>
              <a:rPr lang="en-US" altLang="sr-Latn-RS" sz="2800" dirty="0"/>
              <a:t> Branch</a:t>
            </a:r>
          </a:p>
        </p:txBody>
      </p:sp>
      <p:sp>
        <p:nvSpPr>
          <p:cNvPr id="136197" name="Slide Number Placeholder 1">
            <a:extLst>
              <a:ext uri="{FF2B5EF4-FFF2-40B4-BE49-F238E27FC236}">
                <a16:creationId xmlns:a16="http://schemas.microsoft.com/office/drawing/2014/main" id="{498C6901-BB86-4DB1-B8E4-0AE155824C4F}"/>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2252B4A5-A01B-4CB8-B08C-BB3028991E57}" type="slidenum">
              <a:rPr lang="en-US" altLang="en-US" sz="1200" smtClean="0">
                <a:solidFill>
                  <a:srgbClr val="898989"/>
                </a:solidFill>
              </a:rPr>
              <a:pPr>
                <a:spcBef>
                  <a:spcPct val="0"/>
                </a:spcBef>
                <a:buFontTx/>
                <a:buNone/>
              </a:pPr>
              <a:t>67</a:t>
            </a:fld>
            <a:endParaRPr lang="en-US" altLang="en-US" sz="1200">
              <a:solidFill>
                <a:srgbClr val="898989"/>
              </a:solidFill>
            </a:endParaRPr>
          </a:p>
        </p:txBody>
      </p:sp>
    </p:spTree>
    <p:extLst>
      <p:ext uri="{BB962C8B-B14F-4D97-AF65-F5344CB8AC3E}">
        <p14:creationId xmlns:p14="http://schemas.microsoft.com/office/powerpoint/2010/main" val="1843159162"/>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2">
            <a:extLst>
              <a:ext uri="{FF2B5EF4-FFF2-40B4-BE49-F238E27FC236}">
                <a16:creationId xmlns:a16="http://schemas.microsoft.com/office/drawing/2014/main" id="{E6A50700-304A-4EDE-9BE5-317CB9ABC91D}"/>
              </a:ext>
            </a:extLst>
          </p:cNvPr>
          <p:cNvSpPr>
            <a:spLocks noGrp="1"/>
          </p:cNvSpPr>
          <p:nvPr>
            <p:ph type="title"/>
          </p:nvPr>
        </p:nvSpPr>
        <p:spPr>
          <a:xfrm>
            <a:off x="350838" y="317500"/>
            <a:ext cx="8229600" cy="1143000"/>
          </a:xfrm>
        </p:spPr>
        <p:txBody>
          <a:bodyPr/>
          <a:lstStyle/>
          <a:p>
            <a:pPr eaLnBrk="1" hangingPunct="1"/>
            <a:r>
              <a:rPr lang="en-GB" altLang="sr-Latn-RS" b="1"/>
              <a:t>Protections During Exercise of Powers</a:t>
            </a:r>
          </a:p>
        </p:txBody>
      </p:sp>
      <p:sp>
        <p:nvSpPr>
          <p:cNvPr id="138243" name="Rectangle 3">
            <a:extLst>
              <a:ext uri="{FF2B5EF4-FFF2-40B4-BE49-F238E27FC236}">
                <a16:creationId xmlns:a16="http://schemas.microsoft.com/office/drawing/2014/main" id="{1FB9B85D-A7E4-4070-BE32-BE20909AC67E}"/>
              </a:ext>
            </a:extLst>
          </p:cNvPr>
          <p:cNvSpPr txBox="1">
            <a:spLocks/>
          </p:cNvSpPr>
          <p:nvPr/>
        </p:nvSpPr>
        <p:spPr bwMode="auto">
          <a:xfrm>
            <a:off x="457200" y="1311275"/>
            <a:ext cx="8229600" cy="469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endParaRPr lang="en-GB" altLang="sr-Latn-RS"/>
          </a:p>
        </p:txBody>
      </p:sp>
      <p:sp>
        <p:nvSpPr>
          <p:cNvPr id="138244" name="Rectangle 3">
            <a:extLst>
              <a:ext uri="{FF2B5EF4-FFF2-40B4-BE49-F238E27FC236}">
                <a16:creationId xmlns:a16="http://schemas.microsoft.com/office/drawing/2014/main" id="{97F7950D-6C43-4393-85C1-E7632EEA2B1E}"/>
              </a:ext>
            </a:extLst>
          </p:cNvPr>
          <p:cNvSpPr txBox="1">
            <a:spLocks/>
          </p:cNvSpPr>
          <p:nvPr/>
        </p:nvSpPr>
        <p:spPr bwMode="auto">
          <a:xfrm>
            <a:off x="457200" y="1838325"/>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GB" altLang="sr-Latn-RS"/>
              <a:t>Limited scope</a:t>
            </a:r>
          </a:p>
          <a:p>
            <a:pPr algn="just" eaLnBrk="1" hangingPunct="1"/>
            <a:r>
              <a:rPr lang="en-GB" altLang="sr-Latn-RS"/>
              <a:t>Limited duration</a:t>
            </a:r>
          </a:p>
          <a:p>
            <a:pPr algn="just" eaLnBrk="1" hangingPunct="1"/>
            <a:r>
              <a:rPr lang="en-GB" altLang="sr-Latn-RS"/>
              <a:t>Issuance of notice (post-implementation)</a:t>
            </a:r>
          </a:p>
          <a:p>
            <a:pPr algn="just" eaLnBrk="1" hangingPunct="1"/>
            <a:r>
              <a:rPr lang="en-GB" altLang="sr-Latn-RS"/>
              <a:t>Presence of neutral persons:</a:t>
            </a:r>
          </a:p>
          <a:p>
            <a:pPr lvl="1" algn="just" eaLnBrk="1" hangingPunct="1"/>
            <a:r>
              <a:rPr lang="en-GB" altLang="sr-Latn-RS"/>
              <a:t>Court appointed experts</a:t>
            </a:r>
          </a:p>
          <a:p>
            <a:pPr lvl="1" algn="just" eaLnBrk="1" hangingPunct="1"/>
            <a:r>
              <a:rPr lang="en-GB" altLang="sr-Latn-RS"/>
              <a:t>Judicial officers</a:t>
            </a:r>
          </a:p>
          <a:p>
            <a:pPr algn="just" eaLnBrk="1" hangingPunct="1"/>
            <a:r>
              <a:rPr lang="en-GB" altLang="sr-Latn-RS"/>
              <a:t>Where appropriate giving notice of information to affected persons regarding measure undertaken</a:t>
            </a:r>
          </a:p>
        </p:txBody>
      </p:sp>
      <p:sp>
        <p:nvSpPr>
          <p:cNvPr id="138245" name="Slide Number Placeholder 1">
            <a:extLst>
              <a:ext uri="{FF2B5EF4-FFF2-40B4-BE49-F238E27FC236}">
                <a16:creationId xmlns:a16="http://schemas.microsoft.com/office/drawing/2014/main" id="{CCD6187F-88E6-490E-A678-A36ACFE4BBB0}"/>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AA086D67-2F97-41AF-9966-6E45186665F4}" type="slidenum">
              <a:rPr lang="en-US" altLang="en-US" sz="1200" smtClean="0">
                <a:solidFill>
                  <a:srgbClr val="898989"/>
                </a:solidFill>
              </a:rPr>
              <a:pPr>
                <a:spcBef>
                  <a:spcPct val="0"/>
                </a:spcBef>
                <a:buFontTx/>
                <a:buNone/>
              </a:pPr>
              <a:t>68</a:t>
            </a:fld>
            <a:endParaRPr lang="en-US" altLang="en-US" sz="1200">
              <a:solidFill>
                <a:srgbClr val="898989"/>
              </a:solidFill>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2">
            <a:extLst>
              <a:ext uri="{FF2B5EF4-FFF2-40B4-BE49-F238E27FC236}">
                <a16:creationId xmlns:a16="http://schemas.microsoft.com/office/drawing/2014/main" id="{ADBF51D3-CA12-4BD0-8708-793DAA0F0581}"/>
              </a:ext>
            </a:extLst>
          </p:cNvPr>
          <p:cNvSpPr>
            <a:spLocks noGrp="1"/>
          </p:cNvSpPr>
          <p:nvPr>
            <p:ph type="title"/>
          </p:nvPr>
        </p:nvSpPr>
        <p:spPr>
          <a:xfrm>
            <a:off x="350838" y="317500"/>
            <a:ext cx="8229600" cy="1143000"/>
          </a:xfrm>
        </p:spPr>
        <p:txBody>
          <a:bodyPr/>
          <a:lstStyle/>
          <a:p>
            <a:pPr eaLnBrk="1" hangingPunct="1"/>
            <a:r>
              <a:rPr lang="en-GB" altLang="sr-Latn-RS" b="1"/>
              <a:t>Privacy Safeguards</a:t>
            </a:r>
          </a:p>
        </p:txBody>
      </p:sp>
      <p:sp>
        <p:nvSpPr>
          <p:cNvPr id="140291" name="Rectangle 3">
            <a:extLst>
              <a:ext uri="{FF2B5EF4-FFF2-40B4-BE49-F238E27FC236}">
                <a16:creationId xmlns:a16="http://schemas.microsoft.com/office/drawing/2014/main" id="{ABBBCE43-0875-44D8-B76F-9355950CB14A}"/>
              </a:ext>
            </a:extLst>
          </p:cNvPr>
          <p:cNvSpPr txBox="1">
            <a:spLocks/>
          </p:cNvSpPr>
          <p:nvPr/>
        </p:nvSpPr>
        <p:spPr bwMode="auto">
          <a:xfrm>
            <a:off x="457200" y="1311275"/>
            <a:ext cx="8229600" cy="469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endParaRPr lang="en-GB" altLang="sr-Latn-RS"/>
          </a:p>
        </p:txBody>
      </p:sp>
      <p:sp>
        <p:nvSpPr>
          <p:cNvPr id="140292" name="Rectangle 3">
            <a:extLst>
              <a:ext uri="{FF2B5EF4-FFF2-40B4-BE49-F238E27FC236}">
                <a16:creationId xmlns:a16="http://schemas.microsoft.com/office/drawing/2014/main" id="{467913AE-CD6D-47B1-9364-42323BCF7C55}"/>
              </a:ext>
            </a:extLst>
          </p:cNvPr>
          <p:cNvSpPr txBox="1">
            <a:spLocks/>
          </p:cNvSpPr>
          <p:nvPr/>
        </p:nvSpPr>
        <p:spPr bwMode="auto">
          <a:xfrm>
            <a:off x="457200" y="1465263"/>
            <a:ext cx="82296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GB" altLang="sr-Latn-RS" b="1">
                <a:solidFill>
                  <a:srgbClr val="FF0000"/>
                </a:solidFill>
              </a:rPr>
              <a:t>Restricting </a:t>
            </a:r>
            <a:r>
              <a:rPr lang="en-GB" altLang="sr-Latn-RS"/>
              <a:t>or </a:t>
            </a:r>
            <a:r>
              <a:rPr lang="en-GB" altLang="sr-Latn-RS" b="1">
                <a:solidFill>
                  <a:srgbClr val="FF0000"/>
                </a:solidFill>
              </a:rPr>
              <a:t>limiting access </a:t>
            </a:r>
            <a:r>
              <a:rPr lang="en-GB" altLang="sr-Latn-RS"/>
              <a:t>to computer data or communications obtained to limited persons</a:t>
            </a:r>
          </a:p>
          <a:p>
            <a:pPr algn="just" eaLnBrk="1" hangingPunct="1"/>
            <a:r>
              <a:rPr lang="en-GB" altLang="sr-Latn-RS"/>
              <a:t>Requiring </a:t>
            </a:r>
            <a:r>
              <a:rPr lang="en-GB" altLang="sr-Latn-RS" b="1">
                <a:solidFill>
                  <a:srgbClr val="FF0000"/>
                </a:solidFill>
              </a:rPr>
              <a:t>limited retention </a:t>
            </a:r>
            <a:r>
              <a:rPr lang="en-GB" altLang="sr-Latn-RS"/>
              <a:t>of computer data or communications only to extent necessary</a:t>
            </a:r>
          </a:p>
          <a:p>
            <a:pPr algn="just" eaLnBrk="1" hangingPunct="1"/>
            <a:r>
              <a:rPr lang="en-GB" altLang="sr-Latn-RS" b="1">
                <a:solidFill>
                  <a:srgbClr val="FF0000"/>
                </a:solidFill>
              </a:rPr>
              <a:t>Return or destruction of copies </a:t>
            </a:r>
            <a:r>
              <a:rPr lang="en-GB" altLang="sr-Latn-RS"/>
              <a:t>of data where </a:t>
            </a:r>
            <a:r>
              <a:rPr lang="en-GB" altLang="sr-Latn-RS" b="1">
                <a:solidFill>
                  <a:srgbClr val="FF0000"/>
                </a:solidFill>
              </a:rPr>
              <a:t>no longer necessary</a:t>
            </a:r>
          </a:p>
          <a:p>
            <a:pPr algn="just" eaLnBrk="1" hangingPunct="1"/>
            <a:r>
              <a:rPr lang="en-GB" altLang="sr-Latn-RS"/>
              <a:t>Use of </a:t>
            </a:r>
            <a:r>
              <a:rPr lang="en-GB" altLang="sr-Latn-RS" b="1">
                <a:solidFill>
                  <a:srgbClr val="FF0000"/>
                </a:solidFill>
              </a:rPr>
              <a:t>automated systems </a:t>
            </a:r>
            <a:r>
              <a:rPr lang="en-GB" altLang="sr-Latn-RS"/>
              <a:t>for interception of content data in particular </a:t>
            </a:r>
          </a:p>
          <a:p>
            <a:pPr algn="just" eaLnBrk="1" hangingPunct="1"/>
            <a:endParaRPr lang="en-GB" altLang="sr-Latn-RS"/>
          </a:p>
        </p:txBody>
      </p:sp>
      <p:sp>
        <p:nvSpPr>
          <p:cNvPr id="140293" name="Slide Number Placeholder 1">
            <a:extLst>
              <a:ext uri="{FF2B5EF4-FFF2-40B4-BE49-F238E27FC236}">
                <a16:creationId xmlns:a16="http://schemas.microsoft.com/office/drawing/2014/main" id="{2F9CB67A-BCDB-4AC7-95FD-C3F0116319FF}"/>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49E10297-0620-4AE0-BBC8-F6116DF1D5B5}" type="slidenum">
              <a:rPr lang="en-US" altLang="en-US" sz="1200" smtClean="0">
                <a:solidFill>
                  <a:srgbClr val="898989"/>
                </a:solidFill>
              </a:rPr>
              <a:pPr>
                <a:spcBef>
                  <a:spcPct val="0"/>
                </a:spcBef>
                <a:buFontTx/>
                <a:buNone/>
              </a:pPr>
              <a:t>69</a:t>
            </a:fld>
            <a:endParaRPr lang="en-US" altLang="en-US" sz="1200">
              <a:solidFill>
                <a:srgbClr val="898989"/>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9F427328-2F53-42D2-BAEE-A19FFDB6DF7F}"/>
              </a:ext>
            </a:extLst>
          </p:cNvPr>
          <p:cNvSpPr>
            <a:spLocks noGrp="1"/>
          </p:cNvSpPr>
          <p:nvPr>
            <p:ph type="title"/>
          </p:nvPr>
        </p:nvSpPr>
        <p:spPr>
          <a:xfrm>
            <a:off x="350838" y="176213"/>
            <a:ext cx="8229600" cy="1143000"/>
          </a:xfrm>
        </p:spPr>
        <p:txBody>
          <a:bodyPr/>
          <a:lstStyle/>
          <a:p>
            <a:pPr eaLnBrk="1" hangingPunct="1"/>
            <a:r>
              <a:rPr lang="en-GB" altLang="sr-Latn-RS" b="1"/>
              <a:t>Conditions &amp; Safeguards</a:t>
            </a:r>
          </a:p>
        </p:txBody>
      </p:sp>
      <p:sp>
        <p:nvSpPr>
          <p:cNvPr id="15363" name="Rectangle 3">
            <a:extLst>
              <a:ext uri="{FF2B5EF4-FFF2-40B4-BE49-F238E27FC236}">
                <a16:creationId xmlns:a16="http://schemas.microsoft.com/office/drawing/2014/main" id="{2A55F784-977F-44F6-8474-2780DC456896}"/>
              </a:ext>
            </a:extLst>
          </p:cNvPr>
          <p:cNvSpPr txBox="1">
            <a:spLocks/>
          </p:cNvSpPr>
          <p:nvPr/>
        </p:nvSpPr>
        <p:spPr bwMode="auto">
          <a:xfrm>
            <a:off x="457200" y="1319213"/>
            <a:ext cx="82296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GB" altLang="sr-Latn-RS" sz="2800" dirty="0"/>
              <a:t>Conditions and safeguards under Article 15 apply to hearing of applications</a:t>
            </a:r>
          </a:p>
          <a:p>
            <a:pPr algn="just" eaLnBrk="1" hangingPunct="1"/>
            <a:endParaRPr lang="en-GB" altLang="sr-Latn-RS" sz="2800" dirty="0"/>
          </a:p>
          <a:p>
            <a:pPr algn="just" eaLnBrk="1" hangingPunct="1"/>
            <a:r>
              <a:rPr lang="en-GB" altLang="sr-Latn-RS" sz="2800" dirty="0"/>
              <a:t>Interest of </a:t>
            </a:r>
            <a:r>
              <a:rPr lang="en-GB" altLang="sr-Latn-RS" sz="2800" b="1" dirty="0">
                <a:solidFill>
                  <a:srgbClr val="FF0000"/>
                </a:solidFill>
              </a:rPr>
              <a:t>law enforcement </a:t>
            </a:r>
            <a:r>
              <a:rPr lang="en-GB" altLang="sr-Latn-RS" sz="2800" dirty="0"/>
              <a:t>must be </a:t>
            </a:r>
            <a:r>
              <a:rPr lang="en-GB" altLang="sr-Latn-RS" sz="2800" b="1" dirty="0">
                <a:solidFill>
                  <a:srgbClr val="FF0000"/>
                </a:solidFill>
              </a:rPr>
              <a:t>balanced </a:t>
            </a:r>
            <a:r>
              <a:rPr lang="en-GB" altLang="sr-Latn-RS" sz="2800" dirty="0"/>
              <a:t>with </a:t>
            </a:r>
            <a:r>
              <a:rPr lang="en-GB" altLang="sr-Latn-RS" sz="2800" b="1" dirty="0">
                <a:solidFill>
                  <a:srgbClr val="FF0000"/>
                </a:solidFill>
              </a:rPr>
              <a:t>rights </a:t>
            </a:r>
            <a:r>
              <a:rPr lang="en-GB" altLang="sr-Latn-RS" sz="2800" dirty="0"/>
              <a:t>of all concerned persons</a:t>
            </a:r>
          </a:p>
          <a:p>
            <a:pPr algn="just" eaLnBrk="1" hangingPunct="1"/>
            <a:endParaRPr lang="en-GB" altLang="sr-Latn-RS" sz="2800" dirty="0"/>
          </a:p>
          <a:p>
            <a:pPr algn="just" eaLnBrk="1" hangingPunct="1"/>
            <a:r>
              <a:rPr lang="en-GB" altLang="sr-Latn-RS" sz="2800" dirty="0"/>
              <a:t>Possible procedural safeguards include:</a:t>
            </a:r>
          </a:p>
          <a:p>
            <a:pPr lvl="1" algn="just" eaLnBrk="1" hangingPunct="1"/>
            <a:r>
              <a:rPr lang="en-GB" altLang="sr-Latn-RS" dirty="0"/>
              <a:t>Principle of </a:t>
            </a:r>
            <a:r>
              <a:rPr lang="en-GB" altLang="sr-Latn-RS" b="1" dirty="0">
                <a:solidFill>
                  <a:srgbClr val="FF0000"/>
                </a:solidFill>
              </a:rPr>
              <a:t>proportionality</a:t>
            </a:r>
          </a:p>
          <a:p>
            <a:pPr lvl="1" algn="just" eaLnBrk="1" hangingPunct="1"/>
            <a:r>
              <a:rPr lang="en-GB" altLang="sr-Latn-RS" dirty="0"/>
              <a:t>Rights of </a:t>
            </a:r>
            <a:r>
              <a:rPr lang="en-GB" altLang="sr-Latn-RS" b="1" dirty="0">
                <a:solidFill>
                  <a:srgbClr val="FF0000"/>
                </a:solidFill>
              </a:rPr>
              <a:t>third parties</a:t>
            </a:r>
          </a:p>
          <a:p>
            <a:pPr lvl="1" algn="just" eaLnBrk="1" hangingPunct="1"/>
            <a:r>
              <a:rPr lang="en-GB" altLang="sr-Latn-RS" dirty="0"/>
              <a:t>Requirement for</a:t>
            </a:r>
            <a:r>
              <a:rPr lang="en-GB" altLang="sr-Latn-RS" b="1" dirty="0">
                <a:solidFill>
                  <a:srgbClr val="FF0000"/>
                </a:solidFill>
              </a:rPr>
              <a:t> grounds</a:t>
            </a:r>
          </a:p>
          <a:p>
            <a:pPr lvl="1" algn="just" eaLnBrk="1" hangingPunct="1"/>
            <a:r>
              <a:rPr lang="en-GB" altLang="sr-Latn-RS" dirty="0"/>
              <a:t>Limitation of </a:t>
            </a:r>
            <a:r>
              <a:rPr lang="en-GB" altLang="sr-Latn-RS" b="1" dirty="0">
                <a:solidFill>
                  <a:srgbClr val="FF0000"/>
                </a:solidFill>
              </a:rPr>
              <a:t>scope</a:t>
            </a:r>
          </a:p>
        </p:txBody>
      </p:sp>
      <p:sp>
        <p:nvSpPr>
          <p:cNvPr id="15364" name="Slide Number Placeholder 1">
            <a:extLst>
              <a:ext uri="{FF2B5EF4-FFF2-40B4-BE49-F238E27FC236}">
                <a16:creationId xmlns:a16="http://schemas.microsoft.com/office/drawing/2014/main" id="{118ED4DD-2D9C-4B2F-84F2-5A2DBF61EDA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A45CD7C9-7708-4A29-8CE8-CD7ED87966FC}" type="slidenum">
              <a:rPr lang="en-US" altLang="en-US" sz="1200" smtClean="0">
                <a:solidFill>
                  <a:srgbClr val="898989"/>
                </a:solidFill>
              </a:rPr>
              <a:pPr>
                <a:spcBef>
                  <a:spcPct val="0"/>
                </a:spcBef>
                <a:buFontTx/>
                <a:buNone/>
              </a:pPr>
              <a:t>7</a:t>
            </a:fld>
            <a:endParaRPr lang="en-US" altLang="en-US" sz="1200">
              <a:solidFill>
                <a:srgbClr val="898989"/>
              </a:solidFill>
            </a:endParaRP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2">
            <a:extLst>
              <a:ext uri="{FF2B5EF4-FFF2-40B4-BE49-F238E27FC236}">
                <a16:creationId xmlns:a16="http://schemas.microsoft.com/office/drawing/2014/main" id="{7F165EB1-17F7-4178-A54C-FA3C95EC274B}"/>
              </a:ext>
            </a:extLst>
          </p:cNvPr>
          <p:cNvSpPr>
            <a:spLocks noGrp="1"/>
          </p:cNvSpPr>
          <p:nvPr>
            <p:ph type="title"/>
          </p:nvPr>
        </p:nvSpPr>
        <p:spPr>
          <a:xfrm>
            <a:off x="350838" y="317500"/>
            <a:ext cx="8229600" cy="1143000"/>
          </a:xfrm>
        </p:spPr>
        <p:txBody>
          <a:bodyPr/>
          <a:lstStyle/>
          <a:p>
            <a:pPr eaLnBrk="1" hangingPunct="1"/>
            <a:r>
              <a:rPr lang="en-GB" altLang="sr-Latn-RS" b="1" dirty="0"/>
              <a:t>Case Study: Privacy Safeguards</a:t>
            </a:r>
          </a:p>
        </p:txBody>
      </p:sp>
      <p:sp>
        <p:nvSpPr>
          <p:cNvPr id="142339" name="Rectangle 3">
            <a:extLst>
              <a:ext uri="{FF2B5EF4-FFF2-40B4-BE49-F238E27FC236}">
                <a16:creationId xmlns:a16="http://schemas.microsoft.com/office/drawing/2014/main" id="{82DC86B0-B983-470D-A77A-40941CD08DF8}"/>
              </a:ext>
            </a:extLst>
          </p:cNvPr>
          <p:cNvSpPr txBox="1">
            <a:spLocks/>
          </p:cNvSpPr>
          <p:nvPr/>
        </p:nvSpPr>
        <p:spPr bwMode="auto">
          <a:xfrm>
            <a:off x="457200" y="1311275"/>
            <a:ext cx="8229600" cy="469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endParaRPr lang="en-GB" altLang="sr-Latn-RS"/>
          </a:p>
        </p:txBody>
      </p:sp>
      <p:sp>
        <p:nvSpPr>
          <p:cNvPr id="142340" name="Rectangle 3">
            <a:extLst>
              <a:ext uri="{FF2B5EF4-FFF2-40B4-BE49-F238E27FC236}">
                <a16:creationId xmlns:a16="http://schemas.microsoft.com/office/drawing/2014/main" id="{DE86D755-E720-41BB-9F2F-30A656A9F4B1}"/>
              </a:ext>
            </a:extLst>
          </p:cNvPr>
          <p:cNvSpPr txBox="1">
            <a:spLocks/>
          </p:cNvSpPr>
          <p:nvPr/>
        </p:nvSpPr>
        <p:spPr bwMode="auto">
          <a:xfrm>
            <a:off x="457200" y="1540419"/>
            <a:ext cx="82296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US" altLang="sr-Latn-RS" dirty="0"/>
              <a:t>Access to secured computer data:</a:t>
            </a:r>
          </a:p>
          <a:p>
            <a:pPr lvl="1" algn="just" eaLnBrk="1" hangingPunct="1"/>
            <a:r>
              <a:rPr lang="en-US" altLang="sr-Latn-RS" sz="3200" dirty="0"/>
              <a:t>Central Authority of Atlantis (condition of confidentiality except for use in court)</a:t>
            </a:r>
          </a:p>
          <a:p>
            <a:pPr lvl="1" algn="just" eaLnBrk="1" hangingPunct="1"/>
            <a:r>
              <a:rPr lang="en-US" altLang="sr-Latn-RS" sz="3200" dirty="0"/>
              <a:t>Atlantis Federal Police (may not disclose except in court)</a:t>
            </a:r>
          </a:p>
          <a:p>
            <a:pPr algn="just" eaLnBrk="1" hangingPunct="1"/>
            <a:endParaRPr lang="en-US" altLang="sr-Latn-RS" dirty="0"/>
          </a:p>
          <a:p>
            <a:pPr algn="just" eaLnBrk="1" hangingPunct="1"/>
            <a:r>
              <a:rPr lang="en-US" altLang="sr-Latn-RS" dirty="0"/>
              <a:t>Destruction of image once no longer required</a:t>
            </a:r>
          </a:p>
          <a:p>
            <a:pPr lvl="1" algn="just" eaLnBrk="1" hangingPunct="1"/>
            <a:endParaRPr lang="en-US" altLang="sr-Latn-RS" sz="3200" dirty="0"/>
          </a:p>
        </p:txBody>
      </p:sp>
      <p:sp>
        <p:nvSpPr>
          <p:cNvPr id="142341" name="Slide Number Placeholder 1">
            <a:extLst>
              <a:ext uri="{FF2B5EF4-FFF2-40B4-BE49-F238E27FC236}">
                <a16:creationId xmlns:a16="http://schemas.microsoft.com/office/drawing/2014/main" id="{E57066EB-6AE4-44C0-BC1E-C7BF15AA1CE2}"/>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656FCED5-757F-471C-8BAC-22BA8BE245BF}" type="slidenum">
              <a:rPr lang="en-US" altLang="en-US" sz="1200" smtClean="0">
                <a:solidFill>
                  <a:srgbClr val="898989"/>
                </a:solidFill>
              </a:rPr>
              <a:pPr>
                <a:spcBef>
                  <a:spcPct val="0"/>
                </a:spcBef>
                <a:buFontTx/>
                <a:buNone/>
              </a:pPr>
              <a:t>70</a:t>
            </a:fld>
            <a:endParaRPr lang="en-US" altLang="en-US" sz="1200">
              <a:solidFill>
                <a:srgbClr val="898989"/>
              </a:solidFill>
            </a:endParaRPr>
          </a:p>
        </p:txBody>
      </p:sp>
    </p:spTree>
    <p:extLst>
      <p:ext uri="{BB962C8B-B14F-4D97-AF65-F5344CB8AC3E}">
        <p14:creationId xmlns:p14="http://schemas.microsoft.com/office/powerpoint/2010/main" val="1298145685"/>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2">
            <a:extLst>
              <a:ext uri="{FF2B5EF4-FFF2-40B4-BE49-F238E27FC236}">
                <a16:creationId xmlns:a16="http://schemas.microsoft.com/office/drawing/2014/main" id="{7F165EB1-17F7-4178-A54C-FA3C95EC274B}"/>
              </a:ext>
            </a:extLst>
          </p:cNvPr>
          <p:cNvSpPr>
            <a:spLocks noGrp="1"/>
          </p:cNvSpPr>
          <p:nvPr>
            <p:ph type="title"/>
          </p:nvPr>
        </p:nvSpPr>
        <p:spPr>
          <a:xfrm>
            <a:off x="350838" y="317500"/>
            <a:ext cx="8229600" cy="1143000"/>
          </a:xfrm>
        </p:spPr>
        <p:txBody>
          <a:bodyPr/>
          <a:lstStyle/>
          <a:p>
            <a:pPr eaLnBrk="1" hangingPunct="1"/>
            <a:r>
              <a:rPr lang="en-GB" altLang="sr-Latn-RS" b="1"/>
              <a:t>Reporting Back</a:t>
            </a:r>
          </a:p>
        </p:txBody>
      </p:sp>
      <p:sp>
        <p:nvSpPr>
          <p:cNvPr id="142339" name="Rectangle 3">
            <a:extLst>
              <a:ext uri="{FF2B5EF4-FFF2-40B4-BE49-F238E27FC236}">
                <a16:creationId xmlns:a16="http://schemas.microsoft.com/office/drawing/2014/main" id="{82DC86B0-B983-470D-A77A-40941CD08DF8}"/>
              </a:ext>
            </a:extLst>
          </p:cNvPr>
          <p:cNvSpPr txBox="1">
            <a:spLocks/>
          </p:cNvSpPr>
          <p:nvPr/>
        </p:nvSpPr>
        <p:spPr bwMode="auto">
          <a:xfrm>
            <a:off x="457200" y="1311275"/>
            <a:ext cx="8229600" cy="469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endParaRPr lang="en-GB" altLang="sr-Latn-RS"/>
          </a:p>
        </p:txBody>
      </p:sp>
      <p:sp>
        <p:nvSpPr>
          <p:cNvPr id="142340" name="Rectangle 3">
            <a:extLst>
              <a:ext uri="{FF2B5EF4-FFF2-40B4-BE49-F238E27FC236}">
                <a16:creationId xmlns:a16="http://schemas.microsoft.com/office/drawing/2014/main" id="{DE86D755-E720-41BB-9F2F-30A656A9F4B1}"/>
              </a:ext>
            </a:extLst>
          </p:cNvPr>
          <p:cNvSpPr txBox="1">
            <a:spLocks/>
          </p:cNvSpPr>
          <p:nvPr/>
        </p:nvSpPr>
        <p:spPr bwMode="auto">
          <a:xfrm>
            <a:off x="457200" y="1465263"/>
            <a:ext cx="82296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GB" altLang="sr-Latn-RS"/>
              <a:t>Authorization may require the applicant to </a:t>
            </a:r>
            <a:r>
              <a:rPr lang="en-GB" altLang="sr-Latn-RS" b="1">
                <a:solidFill>
                  <a:srgbClr val="FF0000"/>
                </a:solidFill>
              </a:rPr>
              <a:t>report back to competent authority</a:t>
            </a:r>
          </a:p>
          <a:p>
            <a:pPr algn="just" eaLnBrk="1" hangingPunct="1"/>
            <a:r>
              <a:rPr lang="en-GB" altLang="sr-Latn-RS" b="1">
                <a:solidFill>
                  <a:srgbClr val="FF0000"/>
                </a:solidFill>
              </a:rPr>
              <a:t>Reporting time:</a:t>
            </a:r>
          </a:p>
          <a:p>
            <a:pPr lvl="1" algn="just" eaLnBrk="1" hangingPunct="1"/>
            <a:r>
              <a:rPr lang="en-GB" altLang="sr-Latn-RS"/>
              <a:t>Intervals as so stated in the order</a:t>
            </a:r>
          </a:p>
          <a:p>
            <a:pPr lvl="1" algn="just" eaLnBrk="1" hangingPunct="1"/>
            <a:r>
              <a:rPr lang="en-GB" altLang="sr-Latn-RS"/>
              <a:t>Upon completion of exercise of the procedural power</a:t>
            </a:r>
          </a:p>
          <a:p>
            <a:pPr algn="just" eaLnBrk="1" hangingPunct="1"/>
            <a:r>
              <a:rPr lang="en-GB" altLang="sr-Latn-RS" b="1">
                <a:solidFill>
                  <a:srgbClr val="FF0000"/>
                </a:solidFill>
              </a:rPr>
              <a:t>Reporting content</a:t>
            </a:r>
            <a:r>
              <a:rPr lang="en-GB" altLang="sr-Latn-RS"/>
              <a:t>:</a:t>
            </a:r>
          </a:p>
          <a:p>
            <a:pPr lvl="1" algn="just" eaLnBrk="1" hangingPunct="1"/>
            <a:r>
              <a:rPr lang="en-GB" altLang="sr-Latn-RS"/>
              <a:t>Progress made towards achieving objectives of power;</a:t>
            </a:r>
          </a:p>
          <a:p>
            <a:pPr lvl="1" algn="just" eaLnBrk="1" hangingPunct="1"/>
            <a:r>
              <a:rPr lang="en-GB" altLang="sr-Latn-RS"/>
              <a:t>Any other relevant matter</a:t>
            </a:r>
          </a:p>
          <a:p>
            <a:pPr lvl="1" algn="just" eaLnBrk="1" hangingPunct="1"/>
            <a:endParaRPr lang="en-GB" altLang="sr-Latn-RS"/>
          </a:p>
        </p:txBody>
      </p:sp>
      <p:sp>
        <p:nvSpPr>
          <p:cNvPr id="142341" name="Slide Number Placeholder 1">
            <a:extLst>
              <a:ext uri="{FF2B5EF4-FFF2-40B4-BE49-F238E27FC236}">
                <a16:creationId xmlns:a16="http://schemas.microsoft.com/office/drawing/2014/main" id="{E57066EB-6AE4-44C0-BC1E-C7BF15AA1CE2}"/>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656FCED5-757F-471C-8BAC-22BA8BE245BF}" type="slidenum">
              <a:rPr lang="en-US" altLang="en-US" sz="1200" smtClean="0">
                <a:solidFill>
                  <a:srgbClr val="898989"/>
                </a:solidFill>
              </a:rPr>
              <a:pPr>
                <a:spcBef>
                  <a:spcPct val="0"/>
                </a:spcBef>
                <a:buFontTx/>
                <a:buNone/>
              </a:pPr>
              <a:t>71</a:t>
            </a:fld>
            <a:endParaRPr lang="en-US" altLang="en-US" sz="1200">
              <a:solidFill>
                <a:srgbClr val="898989"/>
              </a:solidFill>
            </a:endParaRP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2">
            <a:extLst>
              <a:ext uri="{FF2B5EF4-FFF2-40B4-BE49-F238E27FC236}">
                <a16:creationId xmlns:a16="http://schemas.microsoft.com/office/drawing/2014/main" id="{7F165EB1-17F7-4178-A54C-FA3C95EC274B}"/>
              </a:ext>
            </a:extLst>
          </p:cNvPr>
          <p:cNvSpPr>
            <a:spLocks noGrp="1"/>
          </p:cNvSpPr>
          <p:nvPr>
            <p:ph type="title"/>
          </p:nvPr>
        </p:nvSpPr>
        <p:spPr>
          <a:xfrm>
            <a:off x="350838" y="317500"/>
            <a:ext cx="8229600" cy="1143000"/>
          </a:xfrm>
        </p:spPr>
        <p:txBody>
          <a:bodyPr/>
          <a:lstStyle/>
          <a:p>
            <a:pPr eaLnBrk="1" hangingPunct="1"/>
            <a:r>
              <a:rPr lang="en-GB" altLang="sr-Latn-RS" b="1" dirty="0"/>
              <a:t>Case Study: Reporting Back</a:t>
            </a:r>
          </a:p>
        </p:txBody>
      </p:sp>
      <p:sp>
        <p:nvSpPr>
          <p:cNvPr id="142339" name="Rectangle 3">
            <a:extLst>
              <a:ext uri="{FF2B5EF4-FFF2-40B4-BE49-F238E27FC236}">
                <a16:creationId xmlns:a16="http://schemas.microsoft.com/office/drawing/2014/main" id="{82DC86B0-B983-470D-A77A-40941CD08DF8}"/>
              </a:ext>
            </a:extLst>
          </p:cNvPr>
          <p:cNvSpPr txBox="1">
            <a:spLocks/>
          </p:cNvSpPr>
          <p:nvPr/>
        </p:nvSpPr>
        <p:spPr bwMode="auto">
          <a:xfrm>
            <a:off x="457200" y="1311275"/>
            <a:ext cx="8229600" cy="469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endParaRPr lang="en-GB" altLang="sr-Latn-RS"/>
          </a:p>
        </p:txBody>
      </p:sp>
      <p:sp>
        <p:nvSpPr>
          <p:cNvPr id="142340" name="Rectangle 3">
            <a:extLst>
              <a:ext uri="{FF2B5EF4-FFF2-40B4-BE49-F238E27FC236}">
                <a16:creationId xmlns:a16="http://schemas.microsoft.com/office/drawing/2014/main" id="{DE86D755-E720-41BB-9F2F-30A656A9F4B1}"/>
              </a:ext>
            </a:extLst>
          </p:cNvPr>
          <p:cNvSpPr txBox="1">
            <a:spLocks/>
          </p:cNvSpPr>
          <p:nvPr/>
        </p:nvSpPr>
        <p:spPr bwMode="auto">
          <a:xfrm>
            <a:off x="457200" y="1465263"/>
            <a:ext cx="82296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US" altLang="sr-Latn-RS" dirty="0" err="1"/>
              <a:t>Ostland</a:t>
            </a:r>
            <a:r>
              <a:rPr lang="en-US" altLang="sr-Latn-RS" dirty="0"/>
              <a:t> Federal Police to submit confidential report to inform the court about:</a:t>
            </a:r>
          </a:p>
          <a:p>
            <a:pPr lvl="1" algn="just" eaLnBrk="1" hangingPunct="1"/>
            <a:r>
              <a:rPr lang="en-US" altLang="sr-Latn-RS" sz="3200" dirty="0"/>
              <a:t>Computer system(s) accessed</a:t>
            </a:r>
          </a:p>
          <a:p>
            <a:pPr lvl="1" algn="just" eaLnBrk="1" hangingPunct="1"/>
            <a:r>
              <a:rPr lang="en-US" altLang="sr-Latn-RS" sz="3200" dirty="0"/>
              <a:t>Computer data secured</a:t>
            </a:r>
          </a:p>
          <a:p>
            <a:pPr lvl="1" algn="just" eaLnBrk="1" hangingPunct="1"/>
            <a:r>
              <a:rPr lang="en-US" altLang="sr-Latn-RS" sz="3200" dirty="0"/>
              <a:t>Computer data rendered inaccessible</a:t>
            </a:r>
          </a:p>
          <a:p>
            <a:pPr lvl="1" algn="just" eaLnBrk="1" hangingPunct="1"/>
            <a:r>
              <a:rPr lang="en-US" altLang="sr-Latn-RS" sz="3200" dirty="0"/>
              <a:t>Duration of seizure </a:t>
            </a:r>
          </a:p>
          <a:p>
            <a:pPr lvl="1" algn="just" eaLnBrk="1" hangingPunct="1"/>
            <a:r>
              <a:rPr lang="en-US" altLang="sr-Latn-RS" sz="3200" dirty="0"/>
              <a:t>Any further actions required to be undertaken</a:t>
            </a:r>
          </a:p>
        </p:txBody>
      </p:sp>
      <p:sp>
        <p:nvSpPr>
          <p:cNvPr id="142341" name="Slide Number Placeholder 1">
            <a:extLst>
              <a:ext uri="{FF2B5EF4-FFF2-40B4-BE49-F238E27FC236}">
                <a16:creationId xmlns:a16="http://schemas.microsoft.com/office/drawing/2014/main" id="{E57066EB-6AE4-44C0-BC1E-C7BF15AA1CE2}"/>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656FCED5-757F-471C-8BAC-22BA8BE245BF}" type="slidenum">
              <a:rPr lang="en-US" altLang="en-US" sz="1200" smtClean="0">
                <a:solidFill>
                  <a:srgbClr val="898989"/>
                </a:solidFill>
              </a:rPr>
              <a:pPr>
                <a:spcBef>
                  <a:spcPct val="0"/>
                </a:spcBef>
                <a:buFontTx/>
                <a:buNone/>
              </a:pPr>
              <a:t>72</a:t>
            </a:fld>
            <a:endParaRPr lang="en-US" altLang="en-US" sz="1200">
              <a:solidFill>
                <a:srgbClr val="898989"/>
              </a:solidFill>
            </a:endParaRPr>
          </a:p>
        </p:txBody>
      </p:sp>
    </p:spTree>
    <p:extLst>
      <p:ext uri="{BB962C8B-B14F-4D97-AF65-F5344CB8AC3E}">
        <p14:creationId xmlns:p14="http://schemas.microsoft.com/office/powerpoint/2010/main" val="2334991871"/>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Title 1">
            <a:extLst>
              <a:ext uri="{FF2B5EF4-FFF2-40B4-BE49-F238E27FC236}">
                <a16:creationId xmlns:a16="http://schemas.microsoft.com/office/drawing/2014/main" id="{6A17E23D-1188-4CE1-8E6C-56957B21252E}"/>
              </a:ext>
            </a:extLst>
          </p:cNvPr>
          <p:cNvSpPr>
            <a:spLocks noGrp="1"/>
          </p:cNvSpPr>
          <p:nvPr>
            <p:ph type="title" idx="4294967295"/>
          </p:nvPr>
        </p:nvSpPr>
        <p:spPr>
          <a:xfrm>
            <a:off x="457200" y="2762250"/>
            <a:ext cx="8229600" cy="1143000"/>
          </a:xfrm>
        </p:spPr>
        <p:txBody>
          <a:bodyPr/>
          <a:lstStyle/>
          <a:p>
            <a:r>
              <a:rPr lang="en-GB" altLang="sr-Latn-RS" sz="4000" b="1">
                <a:solidFill>
                  <a:srgbClr val="000000"/>
                </a:solidFill>
              </a:rPr>
              <a:t>Part Five</a:t>
            </a:r>
            <a:br>
              <a:rPr lang="en-GB" altLang="sr-Latn-RS" sz="4000" b="1">
                <a:solidFill>
                  <a:srgbClr val="000000"/>
                </a:solidFill>
              </a:rPr>
            </a:br>
            <a:r>
              <a:rPr lang="en-GB" altLang="sr-Latn-RS" sz="4000" b="1">
                <a:solidFill>
                  <a:srgbClr val="000000"/>
                </a:solidFill>
              </a:rPr>
              <a:t>Summary</a:t>
            </a:r>
            <a:br>
              <a:rPr lang="en-GB" altLang="sr-Latn-RS" sz="4000">
                <a:solidFill>
                  <a:srgbClr val="000000"/>
                </a:solidFill>
              </a:rPr>
            </a:br>
            <a:endParaRPr lang="en-GB" altLang="sr-Latn-RS" sz="4000">
              <a:solidFill>
                <a:srgbClr val="000000"/>
              </a:solidFill>
            </a:endParaRPr>
          </a:p>
        </p:txBody>
      </p:sp>
      <p:pic>
        <p:nvPicPr>
          <p:cNvPr id="144387" name="Picture 3">
            <a:extLst>
              <a:ext uri="{FF2B5EF4-FFF2-40B4-BE49-F238E27FC236}">
                <a16:creationId xmlns:a16="http://schemas.microsoft.com/office/drawing/2014/main" id="{9BC78D4B-DCBF-4FDE-B984-8D573ECB6ABC}"/>
              </a:ext>
            </a:extLst>
          </p:cNvPr>
          <p:cNvPicPr>
            <a:picLocks noGrp="1" noChangeAspect="1" noChangeArrowheads="1"/>
          </p:cNvPicPr>
          <p:nvPr>
            <p:ph sz="quarter" idx="4294967295"/>
          </p:nvPr>
        </p:nvPicPr>
        <p:blipFill>
          <a:blip r:embed="rId3">
            <a:extLst>
              <a:ext uri="{28A0092B-C50C-407E-A947-70E740481C1C}">
                <a14:useLocalDpi xmlns:a14="http://schemas.microsoft.com/office/drawing/2010/main" val="0"/>
              </a:ext>
            </a:extLst>
          </a:blip>
          <a:srcRect/>
          <a:stretch>
            <a:fillRect/>
          </a:stretch>
        </p:blipFill>
        <p:spPr>
          <a:xfrm>
            <a:off x="6786563" y="4643438"/>
            <a:ext cx="1962150" cy="1766887"/>
          </a:xfrm>
        </p:spPr>
      </p:pic>
      <p:sp>
        <p:nvSpPr>
          <p:cNvPr id="144388" name="Slide Number Placeholder 1">
            <a:extLst>
              <a:ext uri="{FF2B5EF4-FFF2-40B4-BE49-F238E27FC236}">
                <a16:creationId xmlns:a16="http://schemas.microsoft.com/office/drawing/2014/main" id="{EB176A90-FB84-46C3-A7B4-C6DFC62F036F}"/>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8850976C-A202-42E8-8342-022B23B67F0D}" type="slidenum">
              <a:rPr lang="en-US" altLang="fr-FR" sz="1200" smtClean="0">
                <a:solidFill>
                  <a:srgbClr val="898989"/>
                </a:solidFill>
              </a:rPr>
              <a:pPr>
                <a:spcBef>
                  <a:spcPct val="0"/>
                </a:spcBef>
                <a:buFontTx/>
                <a:buNone/>
              </a:pPr>
              <a:t>73</a:t>
            </a:fld>
            <a:endParaRPr lang="en-US" altLang="fr-FR" sz="1200">
              <a:solidFill>
                <a:srgbClr val="898989"/>
              </a:solidFill>
            </a:endParaRP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Title 1">
            <a:extLst>
              <a:ext uri="{FF2B5EF4-FFF2-40B4-BE49-F238E27FC236}">
                <a16:creationId xmlns:a16="http://schemas.microsoft.com/office/drawing/2014/main" id="{105ED423-6FA9-438F-84A2-908E2EDC4200}"/>
              </a:ext>
            </a:extLst>
          </p:cNvPr>
          <p:cNvSpPr>
            <a:spLocks noGrp="1"/>
          </p:cNvSpPr>
          <p:nvPr>
            <p:ph type="title" idx="4294967295"/>
          </p:nvPr>
        </p:nvSpPr>
        <p:spPr>
          <a:xfrm>
            <a:off x="457200" y="274638"/>
            <a:ext cx="8229600" cy="773112"/>
          </a:xfrm>
        </p:spPr>
        <p:txBody>
          <a:bodyPr/>
          <a:lstStyle/>
          <a:p>
            <a:pPr eaLnBrk="1" hangingPunct="1"/>
            <a:r>
              <a:rPr lang="en-GB" altLang="sr-Latn-RS" b="1"/>
              <a:t>Summary</a:t>
            </a:r>
          </a:p>
        </p:txBody>
      </p:sp>
      <p:sp>
        <p:nvSpPr>
          <p:cNvPr id="4" name="Content Placeholder 2">
            <a:extLst>
              <a:ext uri="{FF2B5EF4-FFF2-40B4-BE49-F238E27FC236}">
                <a16:creationId xmlns:a16="http://schemas.microsoft.com/office/drawing/2014/main" id="{D8D85946-051F-481F-827B-6B9206DDE9E7}"/>
              </a:ext>
            </a:extLst>
          </p:cNvPr>
          <p:cNvSpPr txBox="1">
            <a:spLocks/>
          </p:cNvSpPr>
          <p:nvPr/>
        </p:nvSpPr>
        <p:spPr bwMode="auto">
          <a:xfrm>
            <a:off x="457200" y="1047750"/>
            <a:ext cx="8512175" cy="5338763"/>
          </a:xfrm>
          <a:prstGeom prst="rect">
            <a:avLst/>
          </a:prstGeom>
          <a:noFill/>
          <a:ln w="9525">
            <a:noFill/>
            <a:miter lim="800000"/>
            <a:headEnd/>
            <a:tailEnd/>
          </a:ln>
        </p:spPr>
        <p:txBody>
          <a:bodyPr/>
          <a:lstStyle>
            <a:lvl1pPr marL="342900" indent="-342900" eaLnBrk="0" hangingPunct="0">
              <a:defRPr sz="2400">
                <a:solidFill>
                  <a:schemeClr val="tx1"/>
                </a:solidFill>
                <a:latin typeface="Arial" charset="0"/>
                <a:ea typeface="ＭＳ Ｐゴシック" charset="0"/>
                <a:cs typeface="Arial" charset="0"/>
              </a:defRPr>
            </a:lvl1pPr>
            <a:lvl2pPr marL="37931725" indent="-37474525" eaLnBrk="0" hangingPunct="0">
              <a:defRPr sz="2400">
                <a:solidFill>
                  <a:schemeClr val="tx1"/>
                </a:solidFill>
                <a:latin typeface="Arial" charset="0"/>
                <a:ea typeface="Arial" charset="0"/>
                <a:cs typeface="Arial" charset="0"/>
              </a:defRPr>
            </a:lvl2pPr>
            <a:lvl3pPr eaLnBrk="0" hangingPunct="0">
              <a:defRPr sz="2400">
                <a:solidFill>
                  <a:schemeClr val="tx1"/>
                </a:solidFill>
                <a:latin typeface="Arial" charset="0"/>
                <a:ea typeface="Arial" charset="0"/>
                <a:cs typeface="Arial" charset="0"/>
              </a:defRPr>
            </a:lvl3pPr>
            <a:lvl4pPr eaLnBrk="0" hangingPunct="0">
              <a:defRPr sz="2400">
                <a:solidFill>
                  <a:schemeClr val="tx1"/>
                </a:solidFill>
                <a:latin typeface="Arial" charset="0"/>
                <a:ea typeface="Arial" charset="0"/>
                <a:cs typeface="Arial" charset="0"/>
              </a:defRPr>
            </a:lvl4pPr>
            <a:lvl5pPr eaLnBrk="0" hangingPunct="0">
              <a:defRPr sz="2400">
                <a:solidFill>
                  <a:schemeClr val="tx1"/>
                </a:solidFill>
                <a:latin typeface="Arial" charset="0"/>
                <a:ea typeface="Arial" charset="0"/>
                <a:cs typeface="Arial" charset="0"/>
              </a:defRPr>
            </a:lvl5pPr>
            <a:lvl6pPr marL="457200" eaLnBrk="0" fontAlgn="base" hangingPunct="0">
              <a:spcBef>
                <a:spcPct val="0"/>
              </a:spcBef>
              <a:spcAft>
                <a:spcPct val="0"/>
              </a:spcAft>
              <a:defRPr sz="2400">
                <a:solidFill>
                  <a:schemeClr val="tx1"/>
                </a:solidFill>
                <a:latin typeface="Arial" charset="0"/>
                <a:ea typeface="Arial" charset="0"/>
                <a:cs typeface="Arial" charset="0"/>
              </a:defRPr>
            </a:lvl6pPr>
            <a:lvl7pPr marL="914400" eaLnBrk="0" fontAlgn="base" hangingPunct="0">
              <a:spcBef>
                <a:spcPct val="0"/>
              </a:spcBef>
              <a:spcAft>
                <a:spcPct val="0"/>
              </a:spcAft>
              <a:defRPr sz="2400">
                <a:solidFill>
                  <a:schemeClr val="tx1"/>
                </a:solidFill>
                <a:latin typeface="Arial" charset="0"/>
                <a:ea typeface="Arial" charset="0"/>
                <a:cs typeface="Arial" charset="0"/>
              </a:defRPr>
            </a:lvl7pPr>
            <a:lvl8pPr marL="1371600" eaLnBrk="0" fontAlgn="base" hangingPunct="0">
              <a:spcBef>
                <a:spcPct val="0"/>
              </a:spcBef>
              <a:spcAft>
                <a:spcPct val="0"/>
              </a:spcAft>
              <a:defRPr sz="2400">
                <a:solidFill>
                  <a:schemeClr val="tx1"/>
                </a:solidFill>
                <a:latin typeface="Arial" charset="0"/>
                <a:ea typeface="Arial" charset="0"/>
                <a:cs typeface="Arial" charset="0"/>
              </a:defRPr>
            </a:lvl8pPr>
            <a:lvl9pPr marL="1828800" eaLnBrk="0" fontAlgn="base" hangingPunct="0">
              <a:spcBef>
                <a:spcPct val="0"/>
              </a:spcBef>
              <a:spcAft>
                <a:spcPct val="0"/>
              </a:spcAft>
              <a:defRPr sz="2400">
                <a:solidFill>
                  <a:schemeClr val="tx1"/>
                </a:solidFill>
                <a:latin typeface="Arial" charset="0"/>
                <a:ea typeface="Arial" charset="0"/>
                <a:cs typeface="Arial" charset="0"/>
              </a:defRPr>
            </a:lvl9pPr>
          </a:lstStyle>
          <a:p>
            <a:pPr>
              <a:spcBef>
                <a:spcPct val="20000"/>
              </a:spcBef>
              <a:buFont typeface="Arial" charset="0"/>
              <a:buNone/>
              <a:defRPr/>
            </a:pPr>
            <a:r>
              <a:rPr lang="en-GB" dirty="0">
                <a:solidFill>
                  <a:srgbClr val="000000"/>
                </a:solidFill>
                <a:latin typeface="+mj-lt"/>
                <a:ea typeface="MS PGothic" charset="0"/>
                <a:cs typeface="MS PGothic" charset="0"/>
              </a:rPr>
              <a:t>At the end of this session, delegates will be able to:</a:t>
            </a:r>
          </a:p>
          <a:p>
            <a:pPr>
              <a:spcBef>
                <a:spcPct val="20000"/>
              </a:spcBef>
              <a:buFont typeface="Arial" charset="0"/>
              <a:buChar char="•"/>
              <a:defRPr/>
            </a:pPr>
            <a:endParaRPr lang="pt-PT" dirty="0">
              <a:solidFill>
                <a:srgbClr val="000000"/>
              </a:solidFill>
              <a:latin typeface="+mj-lt"/>
              <a:ea typeface="MS PGothic" charset="0"/>
              <a:cs typeface="MS PGothic" charset="0"/>
            </a:endParaRPr>
          </a:p>
          <a:p>
            <a:pPr algn="just">
              <a:spcBef>
                <a:spcPct val="20000"/>
              </a:spcBef>
              <a:buFont typeface="Arial" charset="0"/>
              <a:buChar char="•"/>
              <a:defRPr/>
            </a:pPr>
            <a:r>
              <a:rPr lang="en-GB" dirty="0">
                <a:solidFill>
                  <a:srgbClr val="000000"/>
                </a:solidFill>
                <a:latin typeface="+mj-lt"/>
              </a:rPr>
              <a:t>Recognize various considerations with respect to considering requests/conducting hearings on investigative powers</a:t>
            </a:r>
          </a:p>
          <a:p>
            <a:pPr algn="just">
              <a:spcBef>
                <a:spcPct val="20000"/>
              </a:spcBef>
              <a:buFont typeface="Arial" charset="0"/>
              <a:buChar char="•"/>
              <a:defRPr/>
            </a:pPr>
            <a:r>
              <a:rPr lang="en-GB" dirty="0">
                <a:solidFill>
                  <a:srgbClr val="000000"/>
                </a:solidFill>
                <a:latin typeface="+mj-lt"/>
              </a:rPr>
              <a:t>Explain relevant conditions and procedural safeguards that should be considered when considering requests or conducting hearings</a:t>
            </a:r>
          </a:p>
          <a:p>
            <a:pPr algn="just">
              <a:spcBef>
                <a:spcPct val="20000"/>
              </a:spcBef>
              <a:buFont typeface="Arial" charset="0"/>
              <a:buChar char="•"/>
              <a:defRPr/>
            </a:pPr>
            <a:r>
              <a:rPr lang="en-GB" dirty="0">
                <a:solidFill>
                  <a:srgbClr val="000000"/>
                </a:solidFill>
                <a:latin typeface="+mj-lt"/>
              </a:rPr>
              <a:t>Identify important judicial skills that may be implemented to effectively consider requests or conduct hearings</a:t>
            </a:r>
          </a:p>
          <a:p>
            <a:pPr algn="just">
              <a:spcBef>
                <a:spcPct val="20000"/>
              </a:spcBef>
              <a:buFont typeface="Arial" charset="0"/>
              <a:buChar char="•"/>
              <a:defRPr/>
            </a:pPr>
            <a:r>
              <a:rPr lang="en-GB" dirty="0">
                <a:solidFill>
                  <a:srgbClr val="000000"/>
                </a:solidFill>
                <a:latin typeface="+mj-lt"/>
              </a:rPr>
              <a:t>Understand key considerations with respect to authorizations or judicial orders enabling exercise of electronic evidence procedural powers</a:t>
            </a:r>
          </a:p>
        </p:txBody>
      </p:sp>
      <p:sp>
        <p:nvSpPr>
          <p:cNvPr id="146436" name="Slide Number Placeholder 1">
            <a:extLst>
              <a:ext uri="{FF2B5EF4-FFF2-40B4-BE49-F238E27FC236}">
                <a16:creationId xmlns:a16="http://schemas.microsoft.com/office/drawing/2014/main" id="{FC6E1856-0E1F-4FAD-85E5-9BA434CB332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fr-FR" sz="1200">
                <a:solidFill>
                  <a:srgbClr val="898989"/>
                </a:solidFill>
              </a:rPr>
              <a:t>!</a:t>
            </a:r>
            <a:fld id="{C743D7A8-20EA-47C1-A133-C260A41FEB49}" type="slidenum">
              <a:rPr lang="en-US" altLang="fr-FR" sz="1200" smtClean="0">
                <a:solidFill>
                  <a:srgbClr val="898989"/>
                </a:solidFill>
              </a:rPr>
              <a:pPr>
                <a:spcBef>
                  <a:spcPct val="0"/>
                </a:spcBef>
                <a:buFontTx/>
                <a:buNone/>
              </a:pPr>
              <a:t>74</a:t>
            </a:fld>
            <a:endParaRPr lang="en-US" altLang="fr-FR" sz="1200">
              <a:solidFill>
                <a:srgbClr val="898989"/>
              </a:solidFill>
            </a:endParaRP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8482" name="Picture 6" descr="Question Mark Clip Art">
            <a:hlinkClick r:id="rId3"/>
            <a:extLst>
              <a:ext uri="{FF2B5EF4-FFF2-40B4-BE49-F238E27FC236}">
                <a16:creationId xmlns:a16="http://schemas.microsoft.com/office/drawing/2014/main" id="{5A207ABF-2BB1-4764-BFF7-32EB510C69F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43250" y="1357313"/>
            <a:ext cx="2857500" cy="285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8483" name="TextBox 3">
            <a:extLst>
              <a:ext uri="{FF2B5EF4-FFF2-40B4-BE49-F238E27FC236}">
                <a16:creationId xmlns:a16="http://schemas.microsoft.com/office/drawing/2014/main" id="{056E287B-4B55-438C-AEEC-7697CCEC7122}"/>
              </a:ext>
            </a:extLst>
          </p:cNvPr>
          <p:cNvSpPr txBox="1">
            <a:spLocks noChangeArrowheads="1"/>
          </p:cNvSpPr>
          <p:nvPr/>
        </p:nvSpPr>
        <p:spPr bwMode="auto">
          <a:xfrm>
            <a:off x="3071813" y="4500563"/>
            <a:ext cx="3081337"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n-GB" altLang="sr-Latn-RS" sz="5400" b="1"/>
              <a:t>Questions</a:t>
            </a:r>
          </a:p>
        </p:txBody>
      </p:sp>
      <p:sp>
        <p:nvSpPr>
          <p:cNvPr id="148484" name="Slide Number Placeholder 1">
            <a:extLst>
              <a:ext uri="{FF2B5EF4-FFF2-40B4-BE49-F238E27FC236}">
                <a16:creationId xmlns:a16="http://schemas.microsoft.com/office/drawing/2014/main" id="{83F1A961-9DE0-43F2-9AF4-A31E109C5875}"/>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67445909-48AB-4D9F-85BF-92E71A234264}" type="slidenum">
              <a:rPr lang="en-US" altLang="fr-FR" sz="1200" smtClean="0">
                <a:solidFill>
                  <a:srgbClr val="898989"/>
                </a:solidFill>
              </a:rPr>
              <a:pPr>
                <a:spcBef>
                  <a:spcPct val="0"/>
                </a:spcBef>
                <a:buFontTx/>
                <a:buNone/>
              </a:pPr>
              <a:t>75</a:t>
            </a:fld>
            <a:endParaRPr lang="en-US" altLang="fr-FR" sz="1200">
              <a:solidFill>
                <a:srgbClr val="898989"/>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a:extLst>
              <a:ext uri="{FF2B5EF4-FFF2-40B4-BE49-F238E27FC236}">
                <a16:creationId xmlns:a16="http://schemas.microsoft.com/office/drawing/2014/main" id="{1282C32C-EEF7-4203-93BC-9F0B4ADC8B3B}"/>
              </a:ext>
            </a:extLst>
          </p:cNvPr>
          <p:cNvSpPr>
            <a:spLocks noGrp="1"/>
          </p:cNvSpPr>
          <p:nvPr>
            <p:ph type="title"/>
          </p:nvPr>
        </p:nvSpPr>
        <p:spPr>
          <a:xfrm>
            <a:off x="457200" y="2762250"/>
            <a:ext cx="8229600" cy="1143000"/>
          </a:xfrm>
        </p:spPr>
        <p:txBody>
          <a:bodyPr/>
          <a:lstStyle/>
          <a:p>
            <a:r>
              <a:rPr lang="en-GB" altLang="sr-Latn-RS" sz="4000" b="1"/>
              <a:t>Part Two</a:t>
            </a:r>
            <a:br>
              <a:rPr lang="en-GB" altLang="sr-Latn-RS" sz="4000" b="1"/>
            </a:br>
            <a:r>
              <a:rPr lang="en-US" altLang="sr-Latn-RS" sz="4000" b="1">
                <a:solidFill>
                  <a:srgbClr val="000000"/>
                </a:solidFill>
              </a:rPr>
              <a:t>Hearing the Application</a:t>
            </a:r>
            <a:endParaRPr lang="en-GB" altLang="sr-Latn-RS" sz="4000" b="1"/>
          </a:p>
        </p:txBody>
      </p:sp>
      <p:pic>
        <p:nvPicPr>
          <p:cNvPr id="17411" name="Picture 3">
            <a:extLst>
              <a:ext uri="{FF2B5EF4-FFF2-40B4-BE49-F238E27FC236}">
                <a16:creationId xmlns:a16="http://schemas.microsoft.com/office/drawing/2014/main" id="{8C3583F1-BDA0-4C01-BB8C-AD473B5BF716}"/>
              </a:ext>
            </a:extLst>
          </p:cNvPr>
          <p:cNvPicPr>
            <a:picLocks noGrp="1" noChangeAspect="1" noChangeArrowheads="1"/>
          </p:cNvPicPr>
          <p:nvPr>
            <p:ph sz="quarter" idx="1"/>
          </p:nvPr>
        </p:nvPicPr>
        <p:blipFill>
          <a:blip r:embed="rId3">
            <a:extLst>
              <a:ext uri="{28A0092B-C50C-407E-A947-70E740481C1C}">
                <a14:useLocalDpi xmlns:a14="http://schemas.microsoft.com/office/drawing/2010/main" val="0"/>
              </a:ext>
            </a:extLst>
          </a:blip>
          <a:srcRect/>
          <a:stretch>
            <a:fillRect/>
          </a:stretch>
        </p:blipFill>
        <p:spPr>
          <a:xfrm>
            <a:off x="6786563" y="4643438"/>
            <a:ext cx="1962150" cy="1766887"/>
          </a:xfrm>
        </p:spPr>
      </p:pic>
      <p:sp>
        <p:nvSpPr>
          <p:cNvPr id="17412" name="Slide Number Placeholder 1">
            <a:extLst>
              <a:ext uri="{FF2B5EF4-FFF2-40B4-BE49-F238E27FC236}">
                <a16:creationId xmlns:a16="http://schemas.microsoft.com/office/drawing/2014/main" id="{D5E4DF07-FF6B-44AA-A251-43C93370C14F}"/>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9EEB1C53-9A93-42D4-8236-CACD80690D6D}" type="slidenum">
              <a:rPr lang="en-US" altLang="fr-FR" sz="1200" smtClean="0">
                <a:solidFill>
                  <a:srgbClr val="898989"/>
                </a:solidFill>
              </a:rPr>
              <a:pPr>
                <a:spcBef>
                  <a:spcPct val="0"/>
                </a:spcBef>
                <a:buFontTx/>
                <a:buNone/>
              </a:pPr>
              <a:t>8</a:t>
            </a:fld>
            <a:endParaRPr lang="en-US" altLang="fr-FR" sz="1200">
              <a:solidFill>
                <a:srgbClr val="898989"/>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3">
            <a:extLst>
              <a:ext uri="{FF2B5EF4-FFF2-40B4-BE49-F238E27FC236}">
                <a16:creationId xmlns:a16="http://schemas.microsoft.com/office/drawing/2014/main" id="{8EF33FC9-F3EA-4758-98B5-371E12EA139C}"/>
              </a:ext>
            </a:extLst>
          </p:cNvPr>
          <p:cNvSpPr txBox="1">
            <a:spLocks/>
          </p:cNvSpPr>
          <p:nvPr/>
        </p:nvSpPr>
        <p:spPr bwMode="auto">
          <a:xfrm>
            <a:off x="350838" y="1219200"/>
            <a:ext cx="8335962"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GB" altLang="sr-Latn-RS" sz="2600" dirty="0"/>
              <a:t>Both applicant and competent authority must undertake  </a:t>
            </a:r>
            <a:r>
              <a:rPr lang="en-GB" altLang="sr-Latn-RS" sz="2600" b="1" dirty="0">
                <a:solidFill>
                  <a:srgbClr val="FF0000"/>
                </a:solidFill>
              </a:rPr>
              <a:t>adequate preparation</a:t>
            </a:r>
            <a:r>
              <a:rPr lang="en-GB" altLang="sr-Latn-RS" sz="2600" dirty="0"/>
              <a:t> prior to hearing where scheduled </a:t>
            </a:r>
          </a:p>
          <a:p>
            <a:pPr algn="just" eaLnBrk="1" hangingPunct="1"/>
            <a:r>
              <a:rPr lang="en-GB" altLang="sr-Latn-RS" sz="2600" dirty="0"/>
              <a:t>Preparation should involve:</a:t>
            </a:r>
          </a:p>
          <a:p>
            <a:pPr lvl="1" algn="just" eaLnBrk="1" hangingPunct="1"/>
            <a:r>
              <a:rPr lang="en-US" altLang="sr-Latn-RS" sz="2600" dirty="0"/>
              <a:t>Study of application for securing data from </a:t>
            </a:r>
            <a:r>
              <a:rPr lang="en-US" altLang="sr-Latn-RS" sz="2600" dirty="0" err="1"/>
              <a:t>Ostland</a:t>
            </a:r>
            <a:r>
              <a:rPr lang="en-US" altLang="sr-Latn-RS" sz="2600" dirty="0"/>
              <a:t> Branch</a:t>
            </a:r>
            <a:endParaRPr lang="en-GB" altLang="sr-Latn-RS" sz="2600" dirty="0"/>
          </a:p>
          <a:p>
            <a:pPr lvl="1" algn="just" eaLnBrk="1" hangingPunct="1"/>
            <a:r>
              <a:rPr lang="en-GB" altLang="sr-Latn-RS" sz="2600" dirty="0"/>
              <a:t>Study of supporting affidavit </a:t>
            </a:r>
            <a:endParaRPr lang="en-GB" altLang="sr-Latn-RS" sz="2600" b="1" dirty="0">
              <a:solidFill>
                <a:srgbClr val="FF0000"/>
              </a:solidFill>
            </a:endParaRPr>
          </a:p>
          <a:p>
            <a:pPr lvl="1" algn="just" eaLnBrk="1" hangingPunct="1"/>
            <a:r>
              <a:rPr lang="en-GB" altLang="sr-Latn-RS" sz="2600" dirty="0"/>
              <a:t>Study of</a:t>
            </a:r>
            <a:r>
              <a:rPr lang="en-US" sz="2600" dirty="0"/>
              <a:t> Section [</a:t>
            </a:r>
            <a:r>
              <a:rPr lang="en-US" sz="2600" i="1" dirty="0"/>
              <a:t>Section No.</a:t>
            </a:r>
            <a:r>
              <a:rPr lang="en-US" sz="2600" dirty="0"/>
              <a:t>] of [</a:t>
            </a:r>
            <a:r>
              <a:rPr lang="en-US" sz="2600" i="1" dirty="0"/>
              <a:t>Name of Procedural Law</a:t>
            </a:r>
            <a:r>
              <a:rPr lang="en-US" sz="2600" dirty="0"/>
              <a:t>] for search and seizure of computer data. </a:t>
            </a:r>
            <a:endParaRPr lang="en-GB" altLang="sr-Latn-RS" sz="2600" b="1" dirty="0">
              <a:solidFill>
                <a:srgbClr val="FF0000"/>
              </a:solidFill>
            </a:endParaRPr>
          </a:p>
          <a:p>
            <a:pPr lvl="1" algn="just" eaLnBrk="1" hangingPunct="1"/>
            <a:r>
              <a:rPr lang="en-US" sz="2600" i="1" dirty="0"/>
              <a:t>Study of applicable Domestic Legislation(s) relating to computer-related fraud and/or computer-related forgery</a:t>
            </a:r>
            <a:endParaRPr lang="en-GB" altLang="sr-Latn-RS" sz="2600" dirty="0">
              <a:cs typeface="Calibri" panose="020F0502020204030204" pitchFamily="34" charset="0"/>
            </a:endParaRPr>
          </a:p>
        </p:txBody>
      </p:sp>
      <p:sp>
        <p:nvSpPr>
          <p:cNvPr id="19459" name="Title 2">
            <a:extLst>
              <a:ext uri="{FF2B5EF4-FFF2-40B4-BE49-F238E27FC236}">
                <a16:creationId xmlns:a16="http://schemas.microsoft.com/office/drawing/2014/main" id="{CA436AC5-8DB7-40A6-8BB5-CDC540D05C53}"/>
              </a:ext>
            </a:extLst>
          </p:cNvPr>
          <p:cNvSpPr>
            <a:spLocks noGrp="1"/>
          </p:cNvSpPr>
          <p:nvPr>
            <p:ph type="title"/>
          </p:nvPr>
        </p:nvSpPr>
        <p:spPr/>
        <p:txBody>
          <a:bodyPr/>
          <a:lstStyle/>
          <a:p>
            <a:r>
              <a:rPr lang="en-US" altLang="en-US" b="1"/>
              <a:t>Preparation</a:t>
            </a:r>
          </a:p>
        </p:txBody>
      </p:sp>
      <p:pic>
        <p:nvPicPr>
          <p:cNvPr id="19460" name="Picture 2" descr="Image result for tick mark">
            <a:extLst>
              <a:ext uri="{FF2B5EF4-FFF2-40B4-BE49-F238E27FC236}">
                <a16:creationId xmlns:a16="http://schemas.microsoft.com/office/drawing/2014/main" id="{42B1143F-C78E-4BE0-9B7A-12E8FD65DB7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29588" y="-17463"/>
            <a:ext cx="1004887" cy="1098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1" name="Slide Number Placeholder 1">
            <a:extLst>
              <a:ext uri="{FF2B5EF4-FFF2-40B4-BE49-F238E27FC236}">
                <a16:creationId xmlns:a16="http://schemas.microsoft.com/office/drawing/2014/main" id="{1FBCA2B6-4423-440B-AB0D-2FAB8C507FD3}"/>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79849CE0-0DF8-4BA3-89DE-BA36A86E6279}" type="slidenum">
              <a:rPr lang="en-US" altLang="en-US" sz="1200" smtClean="0">
                <a:solidFill>
                  <a:srgbClr val="898989"/>
                </a:solidFill>
              </a:rPr>
              <a:pPr>
                <a:spcBef>
                  <a:spcPct val="0"/>
                </a:spcBef>
                <a:buFontTx/>
                <a:buNone/>
              </a:pPr>
              <a:t>9</a:t>
            </a:fld>
            <a:endParaRPr lang="en-US" altLang="en-US" sz="1200">
              <a:solidFill>
                <a:srgbClr val="898989"/>
              </a:solidFill>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18259</TotalTime>
  <Words>7076</Words>
  <Application>Microsoft Office PowerPoint</Application>
  <PresentationFormat>On-screen Show (4:3)</PresentationFormat>
  <Paragraphs>738</Paragraphs>
  <Slides>75</Slides>
  <Notes>75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75</vt:i4>
      </vt:variant>
    </vt:vector>
  </HeadingPairs>
  <TitlesOfParts>
    <vt:vector size="79" baseType="lpstr">
      <vt:lpstr>Arial</vt:lpstr>
      <vt:lpstr>Calibri</vt:lpstr>
      <vt:lpstr>Wingdings</vt:lpstr>
      <vt:lpstr>Office Theme</vt:lpstr>
      <vt:lpstr>Advanced Cybercrime Training for Judges and Prosecutors</vt:lpstr>
      <vt:lpstr>Agenda</vt:lpstr>
      <vt:lpstr>Session Objectives</vt:lpstr>
      <vt:lpstr>Part One Introduction to Hearings</vt:lpstr>
      <vt:lpstr>Judicial supervision In certain countries: Hearings</vt:lpstr>
      <vt:lpstr>In other countries: judicial authorization without a hearing</vt:lpstr>
      <vt:lpstr>Conditions &amp; Safeguards</vt:lpstr>
      <vt:lpstr>Part Two Hearing the Application</vt:lpstr>
      <vt:lpstr>Preparation</vt:lpstr>
      <vt:lpstr>Presentation</vt:lpstr>
      <vt:lpstr>Case Study: Identification of Applicant </vt:lpstr>
      <vt:lpstr>Case Study: Identification of Procedural Power</vt:lpstr>
      <vt:lpstr>Case Study: Summary of Facts</vt:lpstr>
      <vt:lpstr>Grounds</vt:lpstr>
      <vt:lpstr>Seizure of Data from Ostland Branch</vt:lpstr>
      <vt:lpstr>Identification of Issues</vt:lpstr>
      <vt:lpstr>Asking Questions</vt:lpstr>
      <vt:lpstr>Example Questions</vt:lpstr>
      <vt:lpstr>PowerPoint Presentation</vt:lpstr>
      <vt:lpstr>PowerPoint Presentation</vt:lpstr>
      <vt:lpstr>PowerPoint Presentation</vt:lpstr>
      <vt:lpstr>PowerPoint Presentation</vt:lpstr>
      <vt:lpstr>PowerPoint Presentation</vt:lpstr>
      <vt:lpstr>Further Information</vt:lpstr>
      <vt:lpstr>Case Study: Further Information</vt:lpstr>
      <vt:lpstr>Part Three Judicial Skills</vt:lpstr>
      <vt:lpstr>Judicial Skills</vt:lpstr>
      <vt:lpstr>Judicial Skills for Hearing Electronic Evidence Applications </vt:lpstr>
      <vt:lpstr>Judicial Skills</vt:lpstr>
      <vt:lpstr>Judicial Skills</vt:lpstr>
      <vt:lpstr>Judicial Skills</vt:lpstr>
      <vt:lpstr>Skill 1: Communicating Effectively</vt:lpstr>
      <vt:lpstr>Skill 1: Communicating Effectively</vt:lpstr>
      <vt:lpstr>Skill 1: Communicating Effectively</vt:lpstr>
      <vt:lpstr>Skill 2: Working With Others</vt:lpstr>
      <vt:lpstr>Skill 2: Working With Others</vt:lpstr>
      <vt:lpstr>Skill 2: Working With Others</vt:lpstr>
      <vt:lpstr>Skill 3: Possessing and Building Knowledge</vt:lpstr>
      <vt:lpstr>Skill 3: Possessing and Building Knowledge</vt:lpstr>
      <vt:lpstr>Skill 4: Assimilating Information</vt:lpstr>
      <vt:lpstr>Skill 4: Assimilating Information</vt:lpstr>
      <vt:lpstr>Skill 5: Exercising Judgement</vt:lpstr>
      <vt:lpstr>Skill 5: Exercising Judgement</vt:lpstr>
      <vt:lpstr>Skill 6: Managing Work Efficiently</vt:lpstr>
      <vt:lpstr>Skill 6: Managing Work Efficiently</vt:lpstr>
      <vt:lpstr>Skill 6: Managing Work Efficiently</vt:lpstr>
      <vt:lpstr>Skill 6: Managing Work Efficiently</vt:lpstr>
      <vt:lpstr>Part Four Drafting Orders</vt:lpstr>
      <vt:lpstr>Orders &amp; Authorizations </vt:lpstr>
      <vt:lpstr>Subject person/entity</vt:lpstr>
      <vt:lpstr>Case Study: Subject Entity</vt:lpstr>
      <vt:lpstr>Subject Data/Communication</vt:lpstr>
      <vt:lpstr>Case Study: Subject Data</vt:lpstr>
      <vt:lpstr>Scope of power</vt:lpstr>
      <vt:lpstr>Case Study: Scope of Powers</vt:lpstr>
      <vt:lpstr>Duration</vt:lpstr>
      <vt:lpstr>Case Study: Duration</vt:lpstr>
      <vt:lpstr>Mechanism for implementation</vt:lpstr>
      <vt:lpstr>Exercise of Power</vt:lpstr>
      <vt:lpstr>Provision of Assistance</vt:lpstr>
      <vt:lpstr>Case Study: Exercise of Power &amp; Provision of Assistance</vt:lpstr>
      <vt:lpstr>Provisional Authorization</vt:lpstr>
      <vt:lpstr>Other Formalities </vt:lpstr>
      <vt:lpstr>Accessibility</vt:lpstr>
      <vt:lpstr>PowerPoint Presentation</vt:lpstr>
      <vt:lpstr>Proportionality</vt:lpstr>
      <vt:lpstr>Proportionality</vt:lpstr>
      <vt:lpstr>Protections During Exercise of Powers</vt:lpstr>
      <vt:lpstr>Privacy Safeguards</vt:lpstr>
      <vt:lpstr>Case Study: Privacy Safeguards</vt:lpstr>
      <vt:lpstr>Reporting Back</vt:lpstr>
      <vt:lpstr>Case Study: Reporting Back</vt:lpstr>
      <vt:lpstr>Part Five Summary </vt:lpstr>
      <vt:lpstr>Summary</vt:lpstr>
      <vt:lpstr>PowerPoint Presentation</vt:lpstr>
    </vt:vector>
  </TitlesOfParts>
  <Company>Technology Risk Limited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Nigel Jones</dc:creator>
  <cp:lastModifiedBy>MENGHES Cosmina</cp:lastModifiedBy>
  <cp:revision>599</cp:revision>
  <dcterms:created xsi:type="dcterms:W3CDTF">2012-01-26T09:33:22Z</dcterms:created>
  <dcterms:modified xsi:type="dcterms:W3CDTF">2019-09-04T14:34:24Z</dcterms:modified>
</cp:coreProperties>
</file>