
<file path=[Content_Types].xml><?xml version="1.0" encoding="utf-8"?>
<Types xmlns="http://schemas.openxmlformats.org/package/2006/content-types">
  <Override PartName="/ppt/diagrams/layout2.xml" ContentType="application/vnd.openxmlformats-officedocument.drawingml.diagramLayout+xml"/>
  <Override PartName="/ppt/diagrams/layout9.xml" ContentType="application/vnd.openxmlformats-officedocument.drawingml.diagramLayout+xml"/>
  <Override PartName="/ppt/slides/slide14.xml" ContentType="application/vnd.openxmlformats-officedocument.presentationml.slide+xml"/>
  <Default Extension="rels" ContentType="application/vnd.openxmlformats-package.relationships+xml"/>
  <Override PartName="/ppt/diagrams/colors8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.xml" ContentType="application/vnd.openxmlformats-officedocument.drawingml.diagramColors+xml"/>
  <Default Extension="xml" ContentType="application/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diagrams/drawing7.xml" ContentType="application/vnd.ms-office.drawingml.diagramDrawing+xml"/>
  <Override PartName="/ppt/slides/slide21.xml" ContentType="application/vnd.openxmlformats-officedocument.presentationml.slide+xml"/>
  <Override PartName="/ppt/slides/slide5.xml" ContentType="application/vnd.openxmlformats-officedocument.presentationml.slide+xml"/>
  <Override PartName="/ppt/diagrams/layout8.xml" ContentType="application/vnd.openxmlformats-officedocument.drawingml.diagramLayout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diagrams/colors7.xml" ContentType="application/vnd.openxmlformats-officedocument.drawingml.diagramColors+xml"/>
  <Override PartName="/docProps/core.xml" ContentType="application/vnd.openxmlformats-package.core-properties+xml"/>
  <Override PartName="/ppt/diagrams/quickStyle4.xml" ContentType="application/vnd.openxmlformats-officedocument.drawingml.diagramStyle+xml"/>
  <Override PartName="/ppt/slides/slide27.xml" ContentType="application/vnd.openxmlformats-officedocument.presentationml.slide+xml"/>
  <Override PartName="/ppt/diagrams/drawing6.xml" ContentType="application/vnd.ms-office.drawingml.diagramDrawing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diagrams/layout7.xml" ContentType="application/vnd.openxmlformats-officedocument.drawingml.diagramLayout+xml"/>
  <Override PartName="/ppt/slides/slide19.xml" ContentType="application/vnd.openxmlformats-officedocument.presentationml.slide+xml"/>
  <Override PartName="/ppt/diagrams/data3.xml" ContentType="application/vnd.openxmlformats-officedocument.drawingml.diagramData+xml"/>
  <Default Extension="png" ContentType="image/png"/>
  <Override PartName="/ppt/slideLayouts/slideLayout4.xml" ContentType="application/vnd.openxmlformats-officedocument.presentationml.slideLayout+xml"/>
  <Override PartName="/ppt/slides/slide12.xml" ContentType="application/vnd.openxmlformats-officedocument.presentationml.slide+xml"/>
  <Override PartName="/ppt/diagrams/colors6.xml" ContentType="application/vnd.openxmlformats-officedocument.drawingml.diagramColors+xml"/>
  <Override PartName="/ppt/diagrams/quickStyle3.xml" ContentType="application/vnd.openxmlformats-officedocument.drawingml.diagramStyle+xml"/>
  <Override PartName="/ppt/presProps.xml" ContentType="application/vnd.openxmlformats-officedocument.presentationml.presProps+xml"/>
  <Override PartName="/ppt/slides/slide26.xml" ContentType="application/vnd.openxmlformats-officedocument.presentationml.slide+xml"/>
  <Override PartName="/ppt/diagrams/drawing5.xml" ContentType="application/vnd.ms-office.drawingml.diagramDrawing+xml"/>
  <Override PartName="/ppt/diagrams/data9.xml" ContentType="application/vnd.openxmlformats-officedocument.drawingml.diagramData+xml"/>
  <Override PartName="/ppt/diagrams/layout6.xml" ContentType="application/vnd.openxmlformats-officedocument.drawingml.diagramLayout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diagrams/data2.xml" ContentType="application/vnd.openxmlformats-officedocument.drawingml.diagramData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diagrams/quickStyle9.xml" ContentType="application/vnd.openxmlformats-officedocument.drawingml.diagramStyle+xml"/>
  <Override PartName="/ppt/diagrams/colors5.xml" ContentType="application/vnd.openxmlformats-officedocument.drawingml.diagramColors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diagrams/drawing4.xml" ContentType="application/vnd.ms-office.drawingml.diagramDrawing+xml"/>
  <Override PartName="/ppt/slideLayouts/slideLayout9.xml" ContentType="application/vnd.openxmlformats-officedocument.presentationml.slideLayout+xml"/>
  <Override PartName="/ppt/diagrams/data8.xml" ContentType="application/vnd.openxmlformats-officedocument.drawingml.diagramData+xml"/>
  <Override PartName="/ppt/diagrams/layout5.xml" ContentType="application/vnd.openxmlformats-officedocument.drawingml.diagramLayout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diagrams/data1.xml" ContentType="application/vnd.openxmlformats-officedocument.drawingml.diagramData+xml"/>
  <Override PartName="/ppt/slides/slide10.xml" ContentType="application/vnd.openxmlformats-officedocument.presentationml.slide+xml"/>
  <Override PartName="/ppt/diagrams/quickStyle8.xml" ContentType="application/vnd.openxmlformats-officedocument.drawingml.diagramStyle+xml"/>
  <Override PartName="/ppt/diagrams/colors4.xml" ContentType="application/vnd.openxmlformats-officedocument.drawingml.diagramColors+xml"/>
  <Override PartName="/docProps/app.xml" ContentType="application/vnd.openxmlformats-officedocument.extended-properties+xml"/>
  <Override PartName="/ppt/diagrams/quickStyle1.xml" ContentType="application/vnd.openxmlformats-officedocument.drawingml.diagramStyl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diagrams/drawing3.xml" ContentType="application/vnd.ms-office.drawingml.diagramDrawing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data7.xml" ContentType="application/vnd.openxmlformats-officedocument.drawingml.diagramData+xml"/>
  <Override PartName="/ppt/slides/slide1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.xml" ContentType="application/vnd.openxmlformats-officedocument.drawingml.diagramColors+xml"/>
  <Override PartName="/ppt/theme/theme2.xml" ContentType="application/vnd.openxmlformats-officedocument.theme+xml"/>
  <Override PartName="/ppt/diagrams/drawing9.xml" ContentType="application/vnd.ms-office.drawingml.diagramDrawing+xml"/>
  <Override PartName="/ppt/slideLayouts/slideLayout11.xml" ContentType="application/vnd.openxmlformats-officedocument.presentationml.slideLayout+xml"/>
  <Override PartName="/ppt/slides/slide23.xml" ContentType="application/vnd.openxmlformats-officedocument.presentationml.slide+xml"/>
  <Override PartName="/ppt/diagrams/drawing2.xml" ContentType="application/vnd.ms-office.drawingml.diagramDrawing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Default Extension="tiff" ContentType="image/tiff"/>
  <Override PartName="/ppt/diagrams/colors9.xml" ContentType="application/vnd.openxmlformats-officedocument.drawingml.diagramColors+xml"/>
  <Override PartName="/ppt/diagrams/quickStyle6.xml" ContentType="application/vnd.openxmlformats-officedocument.drawingml.diagramStyle+xml"/>
  <Override PartName="/ppt/diagrams/colors2.xml" ContentType="application/vnd.openxmlformats-officedocument.drawingml.diagramColors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diagrams/drawing8.xml" ContentType="application/vnd.ms-office.drawingml.diagramDrawing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s/slide6.xml" ContentType="application/vnd.openxmlformats-officedocument.presentationml.slide+xml"/>
  <Override PartName="/ppt/diagrams/drawing1.xml" ContentType="application/vnd.ms-office.drawingml.diagramDrawing+xml"/>
  <Override PartName="/ppt/slideLayouts/slideLayout6.xml" ContentType="application/vnd.openxmlformats-officedocument.presentationml.slideLayout+xml"/>
  <Override PartName="/ppt/diagrams/data5.xml" ContentType="application/vnd.openxmlformats-officedocument.drawingml.diagramData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>
    <p:present/>
    <p:sldAll/>
    <p:penClr>
      <a:prstClr val="red"/>
    </p:penClr>
    <p:extLst>
      <p:ext uri="{EC167BDD-8182-4AB7-AECC-EB403E3ABB37}">
        <p14:laserClr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"/>
      </p:ext>
    </p:extLst>
  </p:showPr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D2E2"/>
          </a:solidFill>
        </a:fill>
      </a:tcStyle>
    </a:wholeTbl>
    <a:band2H>
      <a:tcTxStyle/>
      <a:tcStyle>
        <a:tcBdr/>
        <a:fill>
          <a:solidFill>
            <a:srgbClr val="E8EAF1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D7EF"/>
          </a:solidFill>
        </a:fill>
      </a:tcStyle>
    </a:wholeTbl>
    <a:band2H>
      <a:tcTxStyle/>
      <a:tcStyle>
        <a:tcBdr/>
        <a:fill>
          <a:solidFill>
            <a:srgbClr val="E7EC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DBDF"/>
          </a:solidFill>
        </a:fill>
      </a:tcStyle>
    </a:wholeTbl>
    <a:band2H>
      <a:tcTxStyle/>
      <a:tcStyle>
        <a:tcBdr/>
        <a:fill>
          <a:solidFill>
            <a:srgbClr val="EFEE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904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B44A8A-30B1-F847-BF24-0A5BE6337C37}" type="doc">
      <dgm:prSet loTypeId="urn:microsoft.com/office/officeart/2005/8/layout/h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FE3FC8D-3F00-0A40-BE70-C8F6C71F37FB}">
      <dgm:prSet/>
      <dgm:spPr/>
      <dgm:t>
        <a:bodyPr/>
        <a:lstStyle/>
        <a:p>
          <a:pPr rtl="0"/>
          <a:r>
            <a:rPr lang="uk-UA" dirty="0" smtClean="0"/>
            <a:t>ПЕРІОД ПЕРЕД ВИБОРЧОЮ КАМПАНІЄЮ (СІЧЕНЬ - БЕРЕЗЕНЬ</a:t>
          </a:r>
          <a:r>
            <a:rPr lang="fr-FR" dirty="0" smtClean="0"/>
            <a:t>)</a:t>
          </a:r>
          <a:endParaRPr lang="fr-FR" dirty="0"/>
        </a:p>
      </dgm:t>
    </dgm:pt>
    <dgm:pt modelId="{65DB52CE-65F6-ED47-B759-F8926709BCFA}" type="parTrans" cxnId="{465856B3-3219-E54B-9C89-6B839E9994A2}">
      <dgm:prSet/>
      <dgm:spPr/>
      <dgm:t>
        <a:bodyPr/>
        <a:lstStyle/>
        <a:p>
          <a:endParaRPr lang="fr-FR"/>
        </a:p>
      </dgm:t>
    </dgm:pt>
    <dgm:pt modelId="{742511AE-DCDB-254D-AAE8-3A8060B95217}" type="sibTrans" cxnId="{465856B3-3219-E54B-9C89-6B839E9994A2}">
      <dgm:prSet/>
      <dgm:spPr/>
      <dgm:t>
        <a:bodyPr/>
        <a:lstStyle/>
        <a:p>
          <a:endParaRPr lang="fr-FR"/>
        </a:p>
      </dgm:t>
    </dgm:pt>
    <dgm:pt modelId="{1C53B98F-8E88-2C4F-AF23-CCE82DEA2298}">
      <dgm:prSet/>
      <dgm:spPr/>
      <dgm:t>
        <a:bodyPr/>
        <a:lstStyle/>
        <a:p>
          <a:pPr rtl="0"/>
          <a:r>
            <a:rPr lang="uk-UA" dirty="0" smtClean="0"/>
            <a:t>ПРОМІЖНИЙ ПЕРІОД </a:t>
          </a:r>
          <a:r>
            <a:rPr lang="fr-FR" dirty="0" smtClean="0"/>
            <a:t>(</a:t>
          </a:r>
          <a:r>
            <a:rPr lang="uk-UA" dirty="0" smtClean="0"/>
            <a:t>БЕРЕЗЕНЬ</a:t>
          </a:r>
          <a:r>
            <a:rPr lang="fr-FR" dirty="0" smtClean="0"/>
            <a:t>-</a:t>
          </a:r>
          <a:r>
            <a:rPr lang="uk-UA" dirty="0" smtClean="0"/>
            <a:t>КВІТЕНЬ</a:t>
          </a:r>
          <a:r>
            <a:rPr lang="fr-FR" dirty="0" smtClean="0"/>
            <a:t>, </a:t>
          </a:r>
          <a:r>
            <a:rPr lang="uk-UA" dirty="0" smtClean="0"/>
            <a:t>ЛИШЕ ПРЕЗИДЕНТСЬКА</a:t>
          </a:r>
          <a:r>
            <a:rPr lang="fr-FR" dirty="0" smtClean="0"/>
            <a:t>)</a:t>
          </a:r>
          <a:endParaRPr lang="fr-FR" dirty="0"/>
        </a:p>
      </dgm:t>
    </dgm:pt>
    <dgm:pt modelId="{0BDE78F2-F266-E240-AB15-F61DBCAB9516}" type="parTrans" cxnId="{1E49FFE4-1CE3-3C45-9C3B-AF31B0C398F2}">
      <dgm:prSet/>
      <dgm:spPr/>
      <dgm:t>
        <a:bodyPr/>
        <a:lstStyle/>
        <a:p>
          <a:endParaRPr lang="fr-FR"/>
        </a:p>
      </dgm:t>
    </dgm:pt>
    <dgm:pt modelId="{1B1589F8-9011-3B44-914D-9DCA1DD9788F}" type="sibTrans" cxnId="{1E49FFE4-1CE3-3C45-9C3B-AF31B0C398F2}">
      <dgm:prSet/>
      <dgm:spPr/>
      <dgm:t>
        <a:bodyPr/>
        <a:lstStyle/>
        <a:p>
          <a:endParaRPr lang="fr-FR"/>
        </a:p>
      </dgm:t>
    </dgm:pt>
    <dgm:pt modelId="{E6CE16AC-5F0C-974F-A491-A70590407F46}">
      <dgm:prSet/>
      <dgm:spPr/>
      <dgm:t>
        <a:bodyPr/>
        <a:lstStyle/>
        <a:p>
          <a:pPr rtl="0"/>
          <a:r>
            <a:rPr lang="uk-UA" dirty="0" smtClean="0"/>
            <a:t>ОФІЦІЙНА КАМПАНІЯ </a:t>
          </a:r>
          <a:r>
            <a:rPr lang="fr-FR" dirty="0" smtClean="0"/>
            <a:t>(</a:t>
          </a:r>
          <a:r>
            <a:rPr lang="uk-UA" dirty="0" smtClean="0"/>
            <a:t>КВІТЕНЬ</a:t>
          </a:r>
          <a:r>
            <a:rPr lang="fr-FR" dirty="0" smtClean="0"/>
            <a:t>-</a:t>
          </a:r>
          <a:r>
            <a:rPr lang="uk-UA" dirty="0" smtClean="0"/>
            <a:t>ТРАВЕНЬ</a:t>
          </a:r>
          <a:r>
            <a:rPr lang="fr-FR" dirty="0" smtClean="0"/>
            <a:t>)</a:t>
          </a:r>
          <a:endParaRPr lang="fr-FR" dirty="0"/>
        </a:p>
      </dgm:t>
    </dgm:pt>
    <dgm:pt modelId="{61905AE5-7D9C-AB40-A031-309CE99B48FA}" type="parTrans" cxnId="{E564349F-8B32-464B-8FF3-ACAF955C7120}">
      <dgm:prSet/>
      <dgm:spPr/>
      <dgm:t>
        <a:bodyPr/>
        <a:lstStyle/>
        <a:p>
          <a:endParaRPr lang="fr-FR"/>
        </a:p>
      </dgm:t>
    </dgm:pt>
    <dgm:pt modelId="{CB7B1495-0A04-A747-9275-3301ACF512F7}" type="sibTrans" cxnId="{E564349F-8B32-464B-8FF3-ACAF955C7120}">
      <dgm:prSet/>
      <dgm:spPr/>
      <dgm:t>
        <a:bodyPr/>
        <a:lstStyle/>
        <a:p>
          <a:endParaRPr lang="fr-FR"/>
        </a:p>
      </dgm:t>
    </dgm:pt>
    <dgm:pt modelId="{3155C425-9DFC-634C-BA84-A4AE79A64220}">
      <dgm:prSet/>
      <dgm:spPr/>
      <dgm:t>
        <a:bodyPr/>
        <a:lstStyle/>
        <a:p>
          <a:pPr rtl="0"/>
          <a:r>
            <a:rPr lang="uk-UA" dirty="0" smtClean="0"/>
            <a:t>СПРАВЕДЛИВІСТЬ</a:t>
          </a:r>
          <a:endParaRPr lang="fr-FR" dirty="0"/>
        </a:p>
      </dgm:t>
    </dgm:pt>
    <dgm:pt modelId="{B9B9C090-FA78-4141-99B9-95404235D4B1}" type="parTrans" cxnId="{AD14EBBD-81DA-0A41-9A0B-D7C5054403B4}">
      <dgm:prSet/>
      <dgm:spPr/>
      <dgm:t>
        <a:bodyPr/>
        <a:lstStyle/>
        <a:p>
          <a:endParaRPr lang="en-US"/>
        </a:p>
      </dgm:t>
    </dgm:pt>
    <dgm:pt modelId="{6EED5085-5112-7B4F-9341-2CCC0568AA23}" type="sibTrans" cxnId="{AD14EBBD-81DA-0A41-9A0B-D7C5054403B4}">
      <dgm:prSet/>
      <dgm:spPr/>
      <dgm:t>
        <a:bodyPr/>
        <a:lstStyle/>
        <a:p>
          <a:endParaRPr lang="en-US"/>
        </a:p>
      </dgm:t>
    </dgm:pt>
    <dgm:pt modelId="{F5E4DD88-4CEE-F349-9E99-EB7CC252599E}">
      <dgm:prSet/>
      <dgm:spPr/>
      <dgm:t>
        <a:bodyPr/>
        <a:lstStyle/>
        <a:p>
          <a:pPr rtl="0"/>
          <a:r>
            <a:rPr lang="uk-UA" dirty="0" smtClean="0"/>
            <a:t>ЖОДНОЇ ОФІЦІЙНОЇ РЕКЛАМИ</a:t>
          </a:r>
          <a:endParaRPr lang="fr-FR" dirty="0" smtClean="0"/>
        </a:p>
        <a:p>
          <a:pPr rtl="0"/>
          <a:endParaRPr lang="fr-FR" dirty="0"/>
        </a:p>
      </dgm:t>
    </dgm:pt>
    <dgm:pt modelId="{72365F6C-1470-6244-BD80-1BFBB69C6C2B}" type="parTrans" cxnId="{255D620A-4D03-BB4F-A8C2-2AF15C8227A5}">
      <dgm:prSet/>
      <dgm:spPr/>
      <dgm:t>
        <a:bodyPr/>
        <a:lstStyle/>
        <a:p>
          <a:endParaRPr lang="en-US"/>
        </a:p>
      </dgm:t>
    </dgm:pt>
    <dgm:pt modelId="{9A0A5424-D446-0141-86D8-CC95AEFE879D}" type="sibTrans" cxnId="{255D620A-4D03-BB4F-A8C2-2AF15C8227A5}">
      <dgm:prSet/>
      <dgm:spPr/>
      <dgm:t>
        <a:bodyPr/>
        <a:lstStyle/>
        <a:p>
          <a:endParaRPr lang="en-US"/>
        </a:p>
      </dgm:t>
    </dgm:pt>
    <dgm:pt modelId="{FF49AD10-D9A5-F34E-9585-BC4119A70A35}">
      <dgm:prSet/>
      <dgm:spPr/>
      <dgm:t>
        <a:bodyPr/>
        <a:lstStyle/>
        <a:p>
          <a:pPr rtl="0"/>
          <a:r>
            <a:rPr lang="uk-UA" dirty="0" smtClean="0"/>
            <a:t>РІВНІСТЬ НА ПРЕЗИДЕНТСЬКИХ ВИБОРАХ</a:t>
          </a:r>
          <a:endParaRPr lang="fr-FR" dirty="0"/>
        </a:p>
      </dgm:t>
    </dgm:pt>
    <dgm:pt modelId="{4E0A01C1-7EC5-0A47-B534-5ED9E3D4960D}" type="parTrans" cxnId="{C7E150F8-F482-D448-BE69-0CBC7B4064CB}">
      <dgm:prSet/>
      <dgm:spPr/>
      <dgm:t>
        <a:bodyPr/>
        <a:lstStyle/>
        <a:p>
          <a:endParaRPr lang="en-US"/>
        </a:p>
      </dgm:t>
    </dgm:pt>
    <dgm:pt modelId="{5C36F11B-68A3-7A4A-987C-0C8299185A42}" type="sibTrans" cxnId="{C7E150F8-F482-D448-BE69-0CBC7B4064CB}">
      <dgm:prSet/>
      <dgm:spPr/>
      <dgm:t>
        <a:bodyPr/>
        <a:lstStyle/>
        <a:p>
          <a:endParaRPr lang="en-US"/>
        </a:p>
      </dgm:t>
    </dgm:pt>
    <dgm:pt modelId="{39F321F7-C846-2149-B09C-5D0C79F23F01}">
      <dgm:prSet/>
      <dgm:spPr/>
      <dgm:t>
        <a:bodyPr/>
        <a:lstStyle/>
        <a:p>
          <a:pPr rtl="0"/>
          <a:r>
            <a:rPr lang="uk-UA" dirty="0" smtClean="0"/>
            <a:t>МОНІТОРИНГ МЕДІА</a:t>
          </a:r>
          <a:endParaRPr lang="fr-FR" dirty="0"/>
        </a:p>
      </dgm:t>
    </dgm:pt>
    <dgm:pt modelId="{CC52CB58-5CC9-6D47-874D-79B6C59204A8}" type="parTrans" cxnId="{394FC962-A825-0B45-B9A9-5D6B43EC0F6B}">
      <dgm:prSet/>
      <dgm:spPr/>
      <dgm:t>
        <a:bodyPr/>
        <a:lstStyle/>
        <a:p>
          <a:endParaRPr lang="en-US"/>
        </a:p>
      </dgm:t>
    </dgm:pt>
    <dgm:pt modelId="{1DB94E46-DAFA-D846-BA04-B1B4C6E1C936}" type="sibTrans" cxnId="{394FC962-A825-0B45-B9A9-5D6B43EC0F6B}">
      <dgm:prSet/>
      <dgm:spPr/>
      <dgm:t>
        <a:bodyPr/>
        <a:lstStyle/>
        <a:p>
          <a:endParaRPr lang="en-US"/>
        </a:p>
      </dgm:t>
    </dgm:pt>
    <dgm:pt modelId="{A5BB9C3A-AFF3-9E4E-939C-74607C57F328}">
      <dgm:prSet/>
      <dgm:spPr/>
      <dgm:t>
        <a:bodyPr/>
        <a:lstStyle/>
        <a:p>
          <a:pPr rtl="0"/>
          <a:r>
            <a:rPr lang="uk-UA" dirty="0" smtClean="0"/>
            <a:t>РІВНІСТЬ НА ПРЕЗИДЕНТСЬКИХ ВИБОРАХ</a:t>
          </a:r>
          <a:endParaRPr lang="fr-FR" dirty="0"/>
        </a:p>
      </dgm:t>
    </dgm:pt>
    <dgm:pt modelId="{ABAC8E83-CBC9-0848-A63C-655A020780CD}" type="parTrans" cxnId="{A1A1D44F-E081-EB4A-920E-9286406A1E06}">
      <dgm:prSet/>
      <dgm:spPr/>
      <dgm:t>
        <a:bodyPr/>
        <a:lstStyle/>
        <a:p>
          <a:endParaRPr lang="en-US"/>
        </a:p>
      </dgm:t>
    </dgm:pt>
    <dgm:pt modelId="{BCBB961D-62BD-3745-8DBF-25242E5C7ADE}" type="sibTrans" cxnId="{A1A1D44F-E081-EB4A-920E-9286406A1E06}">
      <dgm:prSet/>
      <dgm:spPr/>
      <dgm:t>
        <a:bodyPr/>
        <a:lstStyle/>
        <a:p>
          <a:endParaRPr lang="en-US"/>
        </a:p>
      </dgm:t>
    </dgm:pt>
    <dgm:pt modelId="{E326DBD6-509F-814E-BDFD-E5D1D5F67D1B}">
      <dgm:prSet/>
      <dgm:spPr/>
      <dgm:t>
        <a:bodyPr/>
        <a:lstStyle/>
        <a:p>
          <a:pPr rtl="0"/>
          <a:r>
            <a:rPr lang="uk-UA" dirty="0" smtClean="0"/>
            <a:t>СПРАВЕДЛИВІСТЬ ДЛЯ ІНШИХ</a:t>
          </a:r>
          <a:endParaRPr lang="fr-FR" dirty="0"/>
        </a:p>
      </dgm:t>
    </dgm:pt>
    <dgm:pt modelId="{A22D25A9-4CDB-AF42-A6F5-97BB8D4D393A}" type="parTrans" cxnId="{E31173AA-FCA4-6A4D-BDDF-06A5A9A5F412}">
      <dgm:prSet/>
      <dgm:spPr/>
      <dgm:t>
        <a:bodyPr/>
        <a:lstStyle/>
        <a:p>
          <a:endParaRPr lang="en-US"/>
        </a:p>
      </dgm:t>
    </dgm:pt>
    <dgm:pt modelId="{63FF8C6D-4C6F-F243-98A2-AA8E35BD286C}" type="sibTrans" cxnId="{E31173AA-FCA4-6A4D-BDDF-06A5A9A5F412}">
      <dgm:prSet/>
      <dgm:spPr/>
      <dgm:t>
        <a:bodyPr/>
        <a:lstStyle/>
        <a:p>
          <a:endParaRPr lang="en-US"/>
        </a:p>
      </dgm:t>
    </dgm:pt>
    <dgm:pt modelId="{DED7A684-8B2E-2F40-B228-892709C9B136}">
      <dgm:prSet/>
      <dgm:spPr/>
      <dgm:t>
        <a:bodyPr/>
        <a:lstStyle/>
        <a:p>
          <a:pPr rtl="0"/>
          <a:r>
            <a:rPr lang="uk-UA" dirty="0" smtClean="0"/>
            <a:t>ОФІЦІЙНА РЕКЛАМА</a:t>
          </a:r>
          <a:endParaRPr lang="fr-FR" dirty="0"/>
        </a:p>
      </dgm:t>
    </dgm:pt>
    <dgm:pt modelId="{7EE11EE5-CC7D-F341-920F-512B98A95F15}" type="parTrans" cxnId="{DE753419-FEBC-0041-A8FF-E53D532E9BAA}">
      <dgm:prSet/>
      <dgm:spPr/>
      <dgm:t>
        <a:bodyPr/>
        <a:lstStyle/>
        <a:p>
          <a:endParaRPr lang="en-US"/>
        </a:p>
      </dgm:t>
    </dgm:pt>
    <dgm:pt modelId="{27F50031-AD26-0B4D-9717-9591D83B2B80}" type="sibTrans" cxnId="{DE753419-FEBC-0041-A8FF-E53D532E9BAA}">
      <dgm:prSet/>
      <dgm:spPr/>
      <dgm:t>
        <a:bodyPr/>
        <a:lstStyle/>
        <a:p>
          <a:endParaRPr lang="en-US"/>
        </a:p>
      </dgm:t>
    </dgm:pt>
    <dgm:pt modelId="{F4D532B0-6F0A-DE44-8388-084C9638B9A4}">
      <dgm:prSet/>
      <dgm:spPr/>
      <dgm:t>
        <a:bodyPr/>
        <a:lstStyle/>
        <a:p>
          <a:pPr rtl="0"/>
          <a:r>
            <a:rPr lang="uk-UA" dirty="0" smtClean="0"/>
            <a:t>ЖОДНОЇ ОФІЦІЙНОЇ РЕКЛАМИ</a:t>
          </a:r>
          <a:endParaRPr lang="fr-FR" dirty="0"/>
        </a:p>
      </dgm:t>
    </dgm:pt>
    <dgm:pt modelId="{5F0E3BE4-29E2-FE4A-A164-D2AC766F5178}" type="parTrans" cxnId="{3A81438E-113F-014C-8ADA-12C107B98C5B}">
      <dgm:prSet/>
      <dgm:spPr/>
      <dgm:t>
        <a:bodyPr/>
        <a:lstStyle/>
        <a:p>
          <a:endParaRPr lang="en-US"/>
        </a:p>
      </dgm:t>
    </dgm:pt>
    <dgm:pt modelId="{5089822F-7038-A74E-9289-A13D302A3A5A}" type="sibTrans" cxnId="{3A81438E-113F-014C-8ADA-12C107B98C5B}">
      <dgm:prSet/>
      <dgm:spPr/>
      <dgm:t>
        <a:bodyPr/>
        <a:lstStyle/>
        <a:p>
          <a:endParaRPr lang="en-US"/>
        </a:p>
      </dgm:t>
    </dgm:pt>
    <dgm:pt modelId="{C5CF1298-BF3E-994E-8711-26AEFFEB63C0}">
      <dgm:prSet/>
      <dgm:spPr/>
      <dgm:t>
        <a:bodyPr/>
        <a:lstStyle/>
        <a:p>
          <a:pPr rtl="0"/>
          <a:r>
            <a:rPr lang="uk-UA" dirty="0" smtClean="0"/>
            <a:t>МОНІТОРИНГ МЕДІА</a:t>
          </a:r>
          <a:endParaRPr lang="fr-FR" dirty="0"/>
        </a:p>
      </dgm:t>
    </dgm:pt>
    <dgm:pt modelId="{ABD71B43-7485-6D4B-B20C-472F45227F5B}" type="parTrans" cxnId="{15F2F4EC-711C-D24D-8613-95E628B175A0}">
      <dgm:prSet/>
      <dgm:spPr/>
    </dgm:pt>
    <dgm:pt modelId="{EC042B30-6DD0-7746-9964-4818CC278078}" type="sibTrans" cxnId="{15F2F4EC-711C-D24D-8613-95E628B175A0}">
      <dgm:prSet/>
      <dgm:spPr/>
    </dgm:pt>
    <dgm:pt modelId="{EECCB105-E116-5A48-98D3-2C9269F86585}" type="pres">
      <dgm:prSet presAssocID="{DEB44A8A-30B1-F847-BF24-0A5BE6337C3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2E45A46-78ED-DC46-AD7F-9883E97181F7}" type="pres">
      <dgm:prSet presAssocID="{7FE3FC8D-3F00-0A40-BE70-C8F6C71F37FB}" presName="composite" presStyleCnt="0"/>
      <dgm:spPr/>
    </dgm:pt>
    <dgm:pt modelId="{EFC559A4-18BE-8D4A-8C97-B4C4E18BD501}" type="pres">
      <dgm:prSet presAssocID="{7FE3FC8D-3F00-0A40-BE70-C8F6C71F37F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6F45B43-884A-1143-BB30-33797920B89E}" type="pres">
      <dgm:prSet presAssocID="{7FE3FC8D-3F00-0A40-BE70-C8F6C71F37F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C8E0E92-E400-4246-B4C6-2FCB48507935}" type="pres">
      <dgm:prSet presAssocID="{742511AE-DCDB-254D-AAE8-3A8060B95217}" presName="space" presStyleCnt="0"/>
      <dgm:spPr/>
    </dgm:pt>
    <dgm:pt modelId="{ABB78E1F-C5C7-8D40-A886-EB0BBF565581}" type="pres">
      <dgm:prSet presAssocID="{1C53B98F-8E88-2C4F-AF23-CCE82DEA2298}" presName="composite" presStyleCnt="0"/>
      <dgm:spPr/>
    </dgm:pt>
    <dgm:pt modelId="{0DE472E7-0FDF-2340-A1B7-E4E2E3CA1AE8}" type="pres">
      <dgm:prSet presAssocID="{1C53B98F-8E88-2C4F-AF23-CCE82DEA2298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25A1F48-FDA4-5847-86D4-4142C0F2516A}" type="pres">
      <dgm:prSet presAssocID="{1C53B98F-8E88-2C4F-AF23-CCE82DEA2298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1CB333E-0908-7C48-9D98-D18517A652BA}" type="pres">
      <dgm:prSet presAssocID="{1B1589F8-9011-3B44-914D-9DCA1DD9788F}" presName="space" presStyleCnt="0"/>
      <dgm:spPr/>
    </dgm:pt>
    <dgm:pt modelId="{DDE842FA-F46B-9445-A41B-C1E538BFE29A}" type="pres">
      <dgm:prSet presAssocID="{E6CE16AC-5F0C-974F-A491-A70590407F46}" presName="composite" presStyleCnt="0"/>
      <dgm:spPr/>
    </dgm:pt>
    <dgm:pt modelId="{59AA59B7-8711-BB48-ACB1-EA3FDA4392BE}" type="pres">
      <dgm:prSet presAssocID="{E6CE16AC-5F0C-974F-A491-A70590407F4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08CFEB8-9747-214E-A25A-A0CE6E540C14}" type="pres">
      <dgm:prSet presAssocID="{E6CE16AC-5F0C-974F-A491-A70590407F46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7E150F8-F482-D448-BE69-0CBC7B4064CB}" srcId="{1C53B98F-8E88-2C4F-AF23-CCE82DEA2298}" destId="{FF49AD10-D9A5-F34E-9585-BC4119A70A35}" srcOrd="0" destOrd="0" parTransId="{4E0A01C1-7EC5-0A47-B534-5ED9E3D4960D}" sibTransId="{5C36F11B-68A3-7A4A-987C-0C8299185A42}"/>
    <dgm:cxn modelId="{3A81438E-113F-014C-8ADA-12C107B98C5B}" srcId="{1C53B98F-8E88-2C4F-AF23-CCE82DEA2298}" destId="{F4D532B0-6F0A-DE44-8388-084C9638B9A4}" srcOrd="2" destOrd="0" parTransId="{5F0E3BE4-29E2-FE4A-A164-D2AC766F5178}" sibTransId="{5089822F-7038-A74E-9289-A13D302A3A5A}"/>
    <dgm:cxn modelId="{A1A1D44F-E081-EB4A-920E-9286406A1E06}" srcId="{E6CE16AC-5F0C-974F-A491-A70590407F46}" destId="{A5BB9C3A-AFF3-9E4E-939C-74607C57F328}" srcOrd="0" destOrd="0" parTransId="{ABAC8E83-CBC9-0848-A63C-655A020780CD}" sibTransId="{BCBB961D-62BD-3745-8DBF-25242E5C7ADE}"/>
    <dgm:cxn modelId="{C27CDE25-57AE-0E42-A610-8AB93A63B9FD}" type="presOf" srcId="{7FE3FC8D-3F00-0A40-BE70-C8F6C71F37FB}" destId="{EFC559A4-18BE-8D4A-8C97-B4C4E18BD501}" srcOrd="0" destOrd="0" presId="urn:microsoft.com/office/officeart/2005/8/layout/hList1"/>
    <dgm:cxn modelId="{AD14EBBD-81DA-0A41-9A0B-D7C5054403B4}" srcId="{7FE3FC8D-3F00-0A40-BE70-C8F6C71F37FB}" destId="{3155C425-9DFC-634C-BA84-A4AE79A64220}" srcOrd="0" destOrd="0" parTransId="{B9B9C090-FA78-4141-99B9-95404235D4B1}" sibTransId="{6EED5085-5112-7B4F-9341-2CCC0568AA23}"/>
    <dgm:cxn modelId="{E31173AA-FCA4-6A4D-BDDF-06A5A9A5F412}" srcId="{E6CE16AC-5F0C-974F-A491-A70590407F46}" destId="{E326DBD6-509F-814E-BDFD-E5D1D5F67D1B}" srcOrd="1" destOrd="0" parTransId="{A22D25A9-4CDB-AF42-A6F5-97BB8D4D393A}" sibTransId="{63FF8C6D-4C6F-F243-98A2-AA8E35BD286C}"/>
    <dgm:cxn modelId="{465856B3-3219-E54B-9C89-6B839E9994A2}" srcId="{DEB44A8A-30B1-F847-BF24-0A5BE6337C37}" destId="{7FE3FC8D-3F00-0A40-BE70-C8F6C71F37FB}" srcOrd="0" destOrd="0" parTransId="{65DB52CE-65F6-ED47-B759-F8926709BCFA}" sibTransId="{742511AE-DCDB-254D-AAE8-3A8060B95217}"/>
    <dgm:cxn modelId="{DE753419-FEBC-0041-A8FF-E53D532E9BAA}" srcId="{E6CE16AC-5F0C-974F-A491-A70590407F46}" destId="{DED7A684-8B2E-2F40-B228-892709C9B136}" srcOrd="2" destOrd="0" parTransId="{7EE11EE5-CC7D-F341-920F-512B98A95F15}" sibTransId="{27F50031-AD26-0B4D-9717-9591D83B2B80}"/>
    <dgm:cxn modelId="{394FC962-A825-0B45-B9A9-5D6B43EC0F6B}" srcId="{1C53B98F-8E88-2C4F-AF23-CCE82DEA2298}" destId="{39F321F7-C846-2149-B09C-5D0C79F23F01}" srcOrd="1" destOrd="0" parTransId="{CC52CB58-5CC9-6D47-874D-79B6C59204A8}" sibTransId="{1DB94E46-DAFA-D846-BA04-B1B4C6E1C936}"/>
    <dgm:cxn modelId="{255D620A-4D03-BB4F-A8C2-2AF15C8227A5}" srcId="{7FE3FC8D-3F00-0A40-BE70-C8F6C71F37FB}" destId="{F5E4DD88-4CEE-F349-9E99-EB7CC252599E}" srcOrd="2" destOrd="0" parTransId="{72365F6C-1470-6244-BD80-1BFBB69C6C2B}" sibTransId="{9A0A5424-D446-0141-86D8-CC95AEFE879D}"/>
    <dgm:cxn modelId="{3A7EE3A8-80CF-E144-8F95-A76095C66CD9}" type="presOf" srcId="{A5BB9C3A-AFF3-9E4E-939C-74607C57F328}" destId="{608CFEB8-9747-214E-A25A-A0CE6E540C14}" srcOrd="0" destOrd="0" presId="urn:microsoft.com/office/officeart/2005/8/layout/hList1"/>
    <dgm:cxn modelId="{A5C43CB6-14B7-234C-8E8F-1E605B9374D8}" type="presOf" srcId="{1C53B98F-8E88-2C4F-AF23-CCE82DEA2298}" destId="{0DE472E7-0FDF-2340-A1B7-E4E2E3CA1AE8}" srcOrd="0" destOrd="0" presId="urn:microsoft.com/office/officeart/2005/8/layout/hList1"/>
    <dgm:cxn modelId="{1E49FFE4-1CE3-3C45-9C3B-AF31B0C398F2}" srcId="{DEB44A8A-30B1-F847-BF24-0A5BE6337C37}" destId="{1C53B98F-8E88-2C4F-AF23-CCE82DEA2298}" srcOrd="1" destOrd="0" parTransId="{0BDE78F2-F266-E240-AB15-F61DBCAB9516}" sibTransId="{1B1589F8-9011-3B44-914D-9DCA1DD9788F}"/>
    <dgm:cxn modelId="{FD2AD606-EF8D-6C4F-BC65-FB0C8C9ADC0B}" type="presOf" srcId="{3155C425-9DFC-634C-BA84-A4AE79A64220}" destId="{86F45B43-884A-1143-BB30-33797920B89E}" srcOrd="0" destOrd="0" presId="urn:microsoft.com/office/officeart/2005/8/layout/hList1"/>
    <dgm:cxn modelId="{FFD8D31E-D27C-714D-A983-BFF4AED07BAA}" type="presOf" srcId="{E326DBD6-509F-814E-BDFD-E5D1D5F67D1B}" destId="{608CFEB8-9747-214E-A25A-A0CE6E540C14}" srcOrd="0" destOrd="1" presId="urn:microsoft.com/office/officeart/2005/8/layout/hList1"/>
    <dgm:cxn modelId="{1540973B-0A25-2543-BB25-0D8D23F74C5A}" type="presOf" srcId="{DED7A684-8B2E-2F40-B228-892709C9B136}" destId="{608CFEB8-9747-214E-A25A-A0CE6E540C14}" srcOrd="0" destOrd="2" presId="urn:microsoft.com/office/officeart/2005/8/layout/hList1"/>
    <dgm:cxn modelId="{E1481D5A-5480-5747-BC2D-BFBB103DA326}" type="presOf" srcId="{F5E4DD88-4CEE-F349-9E99-EB7CC252599E}" destId="{86F45B43-884A-1143-BB30-33797920B89E}" srcOrd="0" destOrd="2" presId="urn:microsoft.com/office/officeart/2005/8/layout/hList1"/>
    <dgm:cxn modelId="{A183BC15-2AAD-584F-97FB-4D421FD97DB8}" type="presOf" srcId="{C5CF1298-BF3E-994E-8711-26AEFFEB63C0}" destId="{86F45B43-884A-1143-BB30-33797920B89E}" srcOrd="0" destOrd="1" presId="urn:microsoft.com/office/officeart/2005/8/layout/hList1"/>
    <dgm:cxn modelId="{15F2F4EC-711C-D24D-8613-95E628B175A0}" srcId="{7FE3FC8D-3F00-0A40-BE70-C8F6C71F37FB}" destId="{C5CF1298-BF3E-994E-8711-26AEFFEB63C0}" srcOrd="1" destOrd="0" parTransId="{ABD71B43-7485-6D4B-B20C-472F45227F5B}" sibTransId="{EC042B30-6DD0-7746-9964-4818CC278078}"/>
    <dgm:cxn modelId="{3140E0C9-5B6A-1F43-87DE-61ACB603BAE4}" type="presOf" srcId="{F4D532B0-6F0A-DE44-8388-084C9638B9A4}" destId="{E25A1F48-FDA4-5847-86D4-4142C0F2516A}" srcOrd="0" destOrd="2" presId="urn:microsoft.com/office/officeart/2005/8/layout/hList1"/>
    <dgm:cxn modelId="{E564349F-8B32-464B-8FF3-ACAF955C7120}" srcId="{DEB44A8A-30B1-F847-BF24-0A5BE6337C37}" destId="{E6CE16AC-5F0C-974F-A491-A70590407F46}" srcOrd="2" destOrd="0" parTransId="{61905AE5-7D9C-AB40-A031-309CE99B48FA}" sibTransId="{CB7B1495-0A04-A747-9275-3301ACF512F7}"/>
    <dgm:cxn modelId="{14320D4F-FFCC-BE43-906C-23ED408D0113}" type="presOf" srcId="{39F321F7-C846-2149-B09C-5D0C79F23F01}" destId="{E25A1F48-FDA4-5847-86D4-4142C0F2516A}" srcOrd="0" destOrd="1" presId="urn:microsoft.com/office/officeart/2005/8/layout/hList1"/>
    <dgm:cxn modelId="{96833806-497F-5445-BD6A-24B9010C6C02}" type="presOf" srcId="{DEB44A8A-30B1-F847-BF24-0A5BE6337C37}" destId="{EECCB105-E116-5A48-98D3-2C9269F86585}" srcOrd="0" destOrd="0" presId="urn:microsoft.com/office/officeart/2005/8/layout/hList1"/>
    <dgm:cxn modelId="{CE486771-2120-ED44-BD82-6CDF1BBFA8C1}" type="presOf" srcId="{E6CE16AC-5F0C-974F-A491-A70590407F46}" destId="{59AA59B7-8711-BB48-ACB1-EA3FDA4392BE}" srcOrd="0" destOrd="0" presId="urn:microsoft.com/office/officeart/2005/8/layout/hList1"/>
    <dgm:cxn modelId="{9F574403-4437-F94B-9169-01862B416CF1}" type="presOf" srcId="{FF49AD10-D9A5-F34E-9585-BC4119A70A35}" destId="{E25A1F48-FDA4-5847-86D4-4142C0F2516A}" srcOrd="0" destOrd="0" presId="urn:microsoft.com/office/officeart/2005/8/layout/hList1"/>
    <dgm:cxn modelId="{4FBE9C02-24ED-1841-9275-7CA96DCA796F}" type="presParOf" srcId="{EECCB105-E116-5A48-98D3-2C9269F86585}" destId="{32E45A46-78ED-DC46-AD7F-9883E97181F7}" srcOrd="0" destOrd="0" presId="urn:microsoft.com/office/officeart/2005/8/layout/hList1"/>
    <dgm:cxn modelId="{ED4472AA-50A8-C64F-AC0D-29DA3F17CC18}" type="presParOf" srcId="{32E45A46-78ED-DC46-AD7F-9883E97181F7}" destId="{EFC559A4-18BE-8D4A-8C97-B4C4E18BD501}" srcOrd="0" destOrd="0" presId="urn:microsoft.com/office/officeart/2005/8/layout/hList1"/>
    <dgm:cxn modelId="{F4AD08F8-3797-A141-AC68-177307225C57}" type="presParOf" srcId="{32E45A46-78ED-DC46-AD7F-9883E97181F7}" destId="{86F45B43-884A-1143-BB30-33797920B89E}" srcOrd="1" destOrd="0" presId="urn:microsoft.com/office/officeart/2005/8/layout/hList1"/>
    <dgm:cxn modelId="{8515A0B2-A3BF-0541-A3EE-CE32AD8E6788}" type="presParOf" srcId="{EECCB105-E116-5A48-98D3-2C9269F86585}" destId="{8C8E0E92-E400-4246-B4C6-2FCB48507935}" srcOrd="1" destOrd="0" presId="urn:microsoft.com/office/officeart/2005/8/layout/hList1"/>
    <dgm:cxn modelId="{CCC9FCE8-088D-BB40-9FB1-CC4281251CD0}" type="presParOf" srcId="{EECCB105-E116-5A48-98D3-2C9269F86585}" destId="{ABB78E1F-C5C7-8D40-A886-EB0BBF565581}" srcOrd="2" destOrd="0" presId="urn:microsoft.com/office/officeart/2005/8/layout/hList1"/>
    <dgm:cxn modelId="{D2BB3D49-FC64-5046-9B6F-B1BEA23C12C9}" type="presParOf" srcId="{ABB78E1F-C5C7-8D40-A886-EB0BBF565581}" destId="{0DE472E7-0FDF-2340-A1B7-E4E2E3CA1AE8}" srcOrd="0" destOrd="0" presId="urn:microsoft.com/office/officeart/2005/8/layout/hList1"/>
    <dgm:cxn modelId="{34076E04-6325-124F-9023-3B1A47D97B13}" type="presParOf" srcId="{ABB78E1F-C5C7-8D40-A886-EB0BBF565581}" destId="{E25A1F48-FDA4-5847-86D4-4142C0F2516A}" srcOrd="1" destOrd="0" presId="urn:microsoft.com/office/officeart/2005/8/layout/hList1"/>
    <dgm:cxn modelId="{ED4B8DBF-DC0D-1A43-96D4-F6E43B6B987B}" type="presParOf" srcId="{EECCB105-E116-5A48-98D3-2C9269F86585}" destId="{F1CB333E-0908-7C48-9D98-D18517A652BA}" srcOrd="3" destOrd="0" presId="urn:microsoft.com/office/officeart/2005/8/layout/hList1"/>
    <dgm:cxn modelId="{FA72108B-DBA0-1B45-A916-17E656730702}" type="presParOf" srcId="{EECCB105-E116-5A48-98D3-2C9269F86585}" destId="{DDE842FA-F46B-9445-A41B-C1E538BFE29A}" srcOrd="4" destOrd="0" presId="urn:microsoft.com/office/officeart/2005/8/layout/hList1"/>
    <dgm:cxn modelId="{DAAAEB4B-551B-B949-98F9-45319048824F}" type="presParOf" srcId="{DDE842FA-F46B-9445-A41B-C1E538BFE29A}" destId="{59AA59B7-8711-BB48-ACB1-EA3FDA4392BE}" srcOrd="0" destOrd="0" presId="urn:microsoft.com/office/officeart/2005/8/layout/hList1"/>
    <dgm:cxn modelId="{29AFB03F-4B32-994B-B860-21CB4E46CF65}" type="presParOf" srcId="{DDE842FA-F46B-9445-A41B-C1E538BFE29A}" destId="{608CFEB8-9747-214E-A25A-A0CE6E540C1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B1CADD-9F88-E84F-BA26-9C955F802654}" type="doc">
      <dgm:prSet loTypeId="urn:microsoft.com/office/officeart/2005/8/layout/vList5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06153CB5-7EB0-A04C-94B0-3498CF3F19C5}">
      <dgm:prSet phldrT="[Texte]"/>
      <dgm:spPr/>
      <dgm:t>
        <a:bodyPr/>
        <a:lstStyle/>
        <a:p>
          <a:r>
            <a:rPr lang="uk-UA" dirty="0" smtClean="0"/>
            <a:t>ЗБІЛЬШЕННЯ ВИТРАТ</a:t>
          </a:r>
          <a:endParaRPr lang="fr-FR" dirty="0"/>
        </a:p>
      </dgm:t>
    </dgm:pt>
    <dgm:pt modelId="{8CDD1FD9-D6B0-1A4F-857D-A93F286E0E6C}" type="parTrans" cxnId="{5EEA4857-E883-394A-A32D-A2CD7238C9A2}">
      <dgm:prSet/>
      <dgm:spPr/>
      <dgm:t>
        <a:bodyPr/>
        <a:lstStyle/>
        <a:p>
          <a:endParaRPr lang="fr-FR"/>
        </a:p>
      </dgm:t>
    </dgm:pt>
    <dgm:pt modelId="{9F676F58-DF82-064E-A34C-12796B30E5C3}" type="sibTrans" cxnId="{5EEA4857-E883-394A-A32D-A2CD7238C9A2}">
      <dgm:prSet/>
      <dgm:spPr/>
      <dgm:t>
        <a:bodyPr/>
        <a:lstStyle/>
        <a:p>
          <a:endParaRPr lang="fr-FR"/>
        </a:p>
      </dgm:t>
    </dgm:pt>
    <dgm:pt modelId="{8E8C2069-BDC9-004D-8127-0A51DA33BE77}">
      <dgm:prSet phldrT="[Texte]"/>
      <dgm:spPr/>
      <dgm:t>
        <a:bodyPr/>
        <a:lstStyle/>
        <a:p>
          <a:r>
            <a:rPr lang="uk-UA" dirty="0" smtClean="0"/>
            <a:t>Купити медіа простір – дорого</a:t>
          </a:r>
          <a:endParaRPr lang="fr-FR" dirty="0"/>
        </a:p>
      </dgm:t>
    </dgm:pt>
    <dgm:pt modelId="{749B1ABC-6D5C-8848-AC35-539AEB2428AB}" type="parTrans" cxnId="{10F39F61-6229-4842-AD14-751D782D46AF}">
      <dgm:prSet/>
      <dgm:spPr/>
      <dgm:t>
        <a:bodyPr/>
        <a:lstStyle/>
        <a:p>
          <a:endParaRPr lang="fr-FR"/>
        </a:p>
      </dgm:t>
    </dgm:pt>
    <dgm:pt modelId="{815BE6F6-0509-FF48-8808-05CCC5802F10}" type="sibTrans" cxnId="{10F39F61-6229-4842-AD14-751D782D46AF}">
      <dgm:prSet/>
      <dgm:spPr/>
      <dgm:t>
        <a:bodyPr/>
        <a:lstStyle/>
        <a:p>
          <a:endParaRPr lang="fr-FR"/>
        </a:p>
      </dgm:t>
    </dgm:pt>
    <dgm:pt modelId="{8E9E71AF-3D6A-704F-9935-5F5F64450E61}">
      <dgm:prSet phldrT="[Texte]"/>
      <dgm:spPr/>
      <dgm:t>
        <a:bodyPr/>
        <a:lstStyle/>
        <a:p>
          <a:r>
            <a:rPr lang="uk-UA" dirty="0" smtClean="0"/>
            <a:t>Більше 1 млрд було витрачено двома основними кандидатами у Президенти США під час передвиборчої кампанії</a:t>
          </a:r>
          <a:endParaRPr lang="fr-FR" dirty="0"/>
        </a:p>
      </dgm:t>
    </dgm:pt>
    <dgm:pt modelId="{AC6CDAFD-01FE-D640-954F-4F56421D926D}" type="parTrans" cxnId="{38FA23E6-4689-D14A-B55A-EF35E4E3C4EF}">
      <dgm:prSet/>
      <dgm:spPr/>
      <dgm:t>
        <a:bodyPr/>
        <a:lstStyle/>
        <a:p>
          <a:endParaRPr lang="fr-FR"/>
        </a:p>
      </dgm:t>
    </dgm:pt>
    <dgm:pt modelId="{CAF4A6DC-C7B4-BB40-BEAC-B160FFBC8AE2}" type="sibTrans" cxnId="{38FA23E6-4689-D14A-B55A-EF35E4E3C4EF}">
      <dgm:prSet/>
      <dgm:spPr/>
      <dgm:t>
        <a:bodyPr/>
        <a:lstStyle/>
        <a:p>
          <a:endParaRPr lang="fr-FR"/>
        </a:p>
      </dgm:t>
    </dgm:pt>
    <dgm:pt modelId="{C095A0E4-8C11-0F4F-977D-276F66AEC45A}">
      <dgm:prSet phldrT="[Texte]"/>
      <dgm:spPr/>
      <dgm:t>
        <a:bodyPr/>
        <a:lstStyle/>
        <a:p>
          <a:r>
            <a:rPr lang="uk-UA" dirty="0" smtClean="0"/>
            <a:t>НЕГАТИВНА РЕКЛАМА</a:t>
          </a:r>
          <a:endParaRPr lang="fr-FR" dirty="0"/>
        </a:p>
      </dgm:t>
    </dgm:pt>
    <dgm:pt modelId="{E477BA28-CC85-1E4A-A216-6A3F71502656}" type="parTrans" cxnId="{CB61F774-7A21-2B49-9BCE-3E209911EFD5}">
      <dgm:prSet/>
      <dgm:spPr/>
      <dgm:t>
        <a:bodyPr/>
        <a:lstStyle/>
        <a:p>
          <a:endParaRPr lang="fr-FR"/>
        </a:p>
      </dgm:t>
    </dgm:pt>
    <dgm:pt modelId="{440E1527-5D51-F94A-9B60-1327A527847F}" type="sibTrans" cxnId="{CB61F774-7A21-2B49-9BCE-3E209911EFD5}">
      <dgm:prSet/>
      <dgm:spPr/>
      <dgm:t>
        <a:bodyPr/>
        <a:lstStyle/>
        <a:p>
          <a:endParaRPr lang="fr-FR"/>
        </a:p>
      </dgm:t>
    </dgm:pt>
    <dgm:pt modelId="{8E86B7B2-F954-664D-B4EB-6B913C6B4058}">
      <dgm:prSet phldrT="[Texte]"/>
      <dgm:spPr/>
      <dgm:t>
        <a:bodyPr/>
        <a:lstStyle/>
        <a:p>
          <a:r>
            <a:rPr lang="uk-UA" dirty="0" smtClean="0"/>
            <a:t>Більшість передвиборчої політичної реклами використовується для критики опонента</a:t>
          </a:r>
          <a:endParaRPr lang="fr-FR" dirty="0"/>
        </a:p>
      </dgm:t>
    </dgm:pt>
    <dgm:pt modelId="{C801E139-9B63-6F49-85D6-0221E569167C}" type="parTrans" cxnId="{DD3BF460-358E-7842-8CBE-8D7CE527C0FD}">
      <dgm:prSet/>
      <dgm:spPr/>
      <dgm:t>
        <a:bodyPr/>
        <a:lstStyle/>
        <a:p>
          <a:endParaRPr lang="fr-FR"/>
        </a:p>
      </dgm:t>
    </dgm:pt>
    <dgm:pt modelId="{A071D469-6D26-E740-B83D-63493B19204B}" type="sibTrans" cxnId="{DD3BF460-358E-7842-8CBE-8D7CE527C0FD}">
      <dgm:prSet/>
      <dgm:spPr/>
      <dgm:t>
        <a:bodyPr/>
        <a:lstStyle/>
        <a:p>
          <a:endParaRPr lang="fr-FR"/>
        </a:p>
      </dgm:t>
    </dgm:pt>
    <dgm:pt modelId="{F413BE42-7D77-1843-A7F1-59CEF202DDDB}">
      <dgm:prSet phldrT="[Texte]"/>
      <dgm:spPr/>
      <dgm:t>
        <a:bodyPr/>
        <a:lstStyle/>
        <a:p>
          <a:r>
            <a:rPr lang="uk-UA" dirty="0" smtClean="0"/>
            <a:t>Підвищується жорстокість протиріч</a:t>
          </a:r>
          <a:endParaRPr lang="fr-FR" dirty="0"/>
        </a:p>
      </dgm:t>
    </dgm:pt>
    <dgm:pt modelId="{CCD2EB83-2630-4D4E-B3F2-374B3C43A44E}" type="parTrans" cxnId="{7D812755-E8E9-1244-BB22-2BA76158595A}">
      <dgm:prSet/>
      <dgm:spPr/>
      <dgm:t>
        <a:bodyPr/>
        <a:lstStyle/>
        <a:p>
          <a:endParaRPr lang="fr-FR"/>
        </a:p>
      </dgm:t>
    </dgm:pt>
    <dgm:pt modelId="{A74FB91D-1930-054F-9BF3-018D061E92BE}" type="sibTrans" cxnId="{7D812755-E8E9-1244-BB22-2BA76158595A}">
      <dgm:prSet/>
      <dgm:spPr/>
      <dgm:t>
        <a:bodyPr/>
        <a:lstStyle/>
        <a:p>
          <a:endParaRPr lang="fr-FR"/>
        </a:p>
      </dgm:t>
    </dgm:pt>
    <dgm:pt modelId="{132650B3-D668-9742-838B-EE1B46383E5D}">
      <dgm:prSet phldrT="[Texte]"/>
      <dgm:spPr/>
      <dgm:t>
        <a:bodyPr/>
        <a:lstStyle/>
        <a:p>
          <a:r>
            <a:rPr lang="uk-UA" dirty="0" smtClean="0"/>
            <a:t>ПОСЛАБЛЕННЯ ПУБЛІЧНИХ ДЕБАТІВ</a:t>
          </a:r>
          <a:endParaRPr lang="fr-FR" dirty="0"/>
        </a:p>
      </dgm:t>
    </dgm:pt>
    <dgm:pt modelId="{48FD013B-D369-B248-AD6B-933C6322452A}" type="parTrans" cxnId="{2C7003CA-C5EE-A64D-94EA-0B20F8C3B580}">
      <dgm:prSet/>
      <dgm:spPr/>
      <dgm:t>
        <a:bodyPr/>
        <a:lstStyle/>
        <a:p>
          <a:endParaRPr lang="fr-FR"/>
        </a:p>
      </dgm:t>
    </dgm:pt>
    <dgm:pt modelId="{0701991F-DD0D-F341-84B3-BA4435B9DEDA}" type="sibTrans" cxnId="{2C7003CA-C5EE-A64D-94EA-0B20F8C3B580}">
      <dgm:prSet/>
      <dgm:spPr/>
      <dgm:t>
        <a:bodyPr/>
        <a:lstStyle/>
        <a:p>
          <a:endParaRPr lang="fr-FR"/>
        </a:p>
      </dgm:t>
    </dgm:pt>
    <dgm:pt modelId="{AF9889BE-B364-ED42-B469-935947920BAB}">
      <dgm:prSet phldrT="[Texte]"/>
      <dgm:spPr/>
      <dgm:t>
        <a:bodyPr/>
        <a:lstStyle/>
        <a:p>
          <a:r>
            <a:rPr lang="uk-UA" dirty="0" smtClean="0"/>
            <a:t>Політика зводиться до 30-секундної розповіді</a:t>
          </a:r>
          <a:endParaRPr lang="fr-FR" dirty="0"/>
        </a:p>
      </dgm:t>
    </dgm:pt>
    <dgm:pt modelId="{5B467E77-754E-E948-BE50-ED603B88C913}" type="parTrans" cxnId="{472100AE-5B47-644A-AF68-5157C9B92B0C}">
      <dgm:prSet/>
      <dgm:spPr/>
      <dgm:t>
        <a:bodyPr/>
        <a:lstStyle/>
        <a:p>
          <a:endParaRPr lang="fr-FR"/>
        </a:p>
      </dgm:t>
    </dgm:pt>
    <dgm:pt modelId="{674992D1-6D74-544D-9377-C61CA4F3962C}" type="sibTrans" cxnId="{472100AE-5B47-644A-AF68-5157C9B92B0C}">
      <dgm:prSet/>
      <dgm:spPr/>
      <dgm:t>
        <a:bodyPr/>
        <a:lstStyle/>
        <a:p>
          <a:endParaRPr lang="fr-FR"/>
        </a:p>
      </dgm:t>
    </dgm:pt>
    <dgm:pt modelId="{C7788061-70DA-8141-8AF4-F4566FAE7D3E}">
      <dgm:prSet phldrT="[Texte]"/>
      <dgm:spPr/>
      <dgm:t>
        <a:bodyPr/>
        <a:lstStyle/>
        <a:p>
          <a:r>
            <a:rPr lang="uk-UA" dirty="0" smtClean="0"/>
            <a:t>Надмірне використання полеміки</a:t>
          </a:r>
          <a:endParaRPr lang="fr-FR" dirty="0"/>
        </a:p>
      </dgm:t>
    </dgm:pt>
    <dgm:pt modelId="{9DA48A01-0A3B-4D47-94D7-6613384291F0}" type="parTrans" cxnId="{F1CD9050-0A3C-8D4E-8F74-ECC68A3F60CE}">
      <dgm:prSet/>
      <dgm:spPr/>
      <dgm:t>
        <a:bodyPr/>
        <a:lstStyle/>
        <a:p>
          <a:endParaRPr lang="fr-FR"/>
        </a:p>
      </dgm:t>
    </dgm:pt>
    <dgm:pt modelId="{A00D8E4F-14BD-F840-BB64-399E4C83EB09}" type="sibTrans" cxnId="{F1CD9050-0A3C-8D4E-8F74-ECC68A3F60CE}">
      <dgm:prSet/>
      <dgm:spPr/>
      <dgm:t>
        <a:bodyPr/>
        <a:lstStyle/>
        <a:p>
          <a:endParaRPr lang="fr-FR"/>
        </a:p>
      </dgm:t>
    </dgm:pt>
    <dgm:pt modelId="{337D4B34-2F32-4747-9412-EE3E736AEE7E}">
      <dgm:prSet/>
      <dgm:spPr/>
      <dgm:t>
        <a:bodyPr/>
        <a:lstStyle/>
        <a:p>
          <a:r>
            <a:rPr lang="uk-UA" dirty="0" smtClean="0"/>
            <a:t>ЗМЕНШЕННЯ ПОЛІТИЧНОЇ ПРОПОЗИЦІЇ</a:t>
          </a:r>
          <a:endParaRPr lang="fr-FR" dirty="0"/>
        </a:p>
      </dgm:t>
    </dgm:pt>
    <dgm:pt modelId="{BB308833-0745-A247-BCE4-E006801A06FA}" type="parTrans" cxnId="{734C9F5E-7641-EF43-B94E-8380E9FF3594}">
      <dgm:prSet/>
      <dgm:spPr/>
      <dgm:t>
        <a:bodyPr/>
        <a:lstStyle/>
        <a:p>
          <a:endParaRPr lang="fr-FR"/>
        </a:p>
      </dgm:t>
    </dgm:pt>
    <dgm:pt modelId="{42FEC17B-8324-3A41-A7E8-FE171B40D89D}" type="sibTrans" cxnId="{734C9F5E-7641-EF43-B94E-8380E9FF3594}">
      <dgm:prSet/>
      <dgm:spPr/>
      <dgm:t>
        <a:bodyPr/>
        <a:lstStyle/>
        <a:p>
          <a:endParaRPr lang="fr-FR"/>
        </a:p>
      </dgm:t>
    </dgm:pt>
    <dgm:pt modelId="{304E6459-F3C1-BB41-8B76-013B5DB2D369}">
      <dgm:prSet/>
      <dgm:spPr/>
      <dgm:t>
        <a:bodyPr/>
        <a:lstStyle/>
        <a:p>
          <a:r>
            <a:rPr lang="uk-UA" dirty="0" smtClean="0"/>
            <a:t>Невідомі кандидати та маленькі партії не можуть собі дозволити настільки великих витрат</a:t>
          </a:r>
          <a:endParaRPr lang="fr-FR" dirty="0"/>
        </a:p>
      </dgm:t>
    </dgm:pt>
    <dgm:pt modelId="{1595BB64-0122-7042-8344-41F2FF2F2FD5}" type="parTrans" cxnId="{4E912AAE-A746-F14F-9E3E-F6A487E6E244}">
      <dgm:prSet/>
      <dgm:spPr/>
      <dgm:t>
        <a:bodyPr/>
        <a:lstStyle/>
        <a:p>
          <a:endParaRPr lang="fr-FR"/>
        </a:p>
      </dgm:t>
    </dgm:pt>
    <dgm:pt modelId="{F8F99841-496A-1244-8F47-27E7ED1FDA70}" type="sibTrans" cxnId="{4E912AAE-A746-F14F-9E3E-F6A487E6E244}">
      <dgm:prSet/>
      <dgm:spPr/>
      <dgm:t>
        <a:bodyPr/>
        <a:lstStyle/>
        <a:p>
          <a:endParaRPr lang="fr-FR"/>
        </a:p>
      </dgm:t>
    </dgm:pt>
    <dgm:pt modelId="{BA04DC8A-F92F-D94F-BEB4-F06FD38887C4}">
      <dgm:prSet/>
      <dgm:spPr/>
      <dgm:t>
        <a:bodyPr/>
        <a:lstStyle/>
        <a:p>
          <a:r>
            <a:rPr lang="uk-UA" dirty="0" smtClean="0"/>
            <a:t>Зміцнення двопартійної системи</a:t>
          </a:r>
          <a:endParaRPr lang="fr-FR" dirty="0"/>
        </a:p>
      </dgm:t>
    </dgm:pt>
    <dgm:pt modelId="{E774F783-DCA3-D847-9C18-A363F8944E96}" type="parTrans" cxnId="{90BF20BF-B6B8-9B42-A12B-2260C34AD1B1}">
      <dgm:prSet/>
      <dgm:spPr/>
      <dgm:t>
        <a:bodyPr/>
        <a:lstStyle/>
        <a:p>
          <a:endParaRPr lang="fr-FR"/>
        </a:p>
      </dgm:t>
    </dgm:pt>
    <dgm:pt modelId="{F4909F89-5AC5-C14C-8960-FBEEBE5D93DE}" type="sibTrans" cxnId="{90BF20BF-B6B8-9B42-A12B-2260C34AD1B1}">
      <dgm:prSet/>
      <dgm:spPr/>
      <dgm:t>
        <a:bodyPr/>
        <a:lstStyle/>
        <a:p>
          <a:endParaRPr lang="fr-FR"/>
        </a:p>
      </dgm:t>
    </dgm:pt>
    <dgm:pt modelId="{2905E968-B242-DE41-BC73-EF83F9A347C7}" type="pres">
      <dgm:prSet presAssocID="{5CB1CADD-9F88-E84F-BA26-9C955F8026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74BE574-1EB2-0844-B4DF-135D33F057B7}" type="pres">
      <dgm:prSet presAssocID="{06153CB5-7EB0-A04C-94B0-3498CF3F19C5}" presName="linNode" presStyleCnt="0"/>
      <dgm:spPr/>
    </dgm:pt>
    <dgm:pt modelId="{CAC838EC-6F0E-CC45-AB98-2EB34FD41729}" type="pres">
      <dgm:prSet presAssocID="{06153CB5-7EB0-A04C-94B0-3498CF3F19C5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1494DF0-8350-0D42-9D9D-A64566F53991}" type="pres">
      <dgm:prSet presAssocID="{06153CB5-7EB0-A04C-94B0-3498CF3F19C5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B0B9825-AE40-CA47-9759-7CD1212B6668}" type="pres">
      <dgm:prSet presAssocID="{9F676F58-DF82-064E-A34C-12796B30E5C3}" presName="sp" presStyleCnt="0"/>
      <dgm:spPr/>
    </dgm:pt>
    <dgm:pt modelId="{61FEA42B-9338-1846-B978-340BD1B7B264}" type="pres">
      <dgm:prSet presAssocID="{337D4B34-2F32-4747-9412-EE3E736AEE7E}" presName="linNode" presStyleCnt="0"/>
      <dgm:spPr/>
    </dgm:pt>
    <dgm:pt modelId="{D0604595-5B32-B14C-B818-EA8FF1B4C463}" type="pres">
      <dgm:prSet presAssocID="{337D4B34-2F32-4747-9412-EE3E736AEE7E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9B1702E-A650-BB43-BE63-99E745145FAB}" type="pres">
      <dgm:prSet presAssocID="{337D4B34-2F32-4747-9412-EE3E736AEE7E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09ACBF0-2C9D-D74A-B222-FFF353468182}" type="pres">
      <dgm:prSet presAssocID="{42FEC17B-8324-3A41-A7E8-FE171B40D89D}" presName="sp" presStyleCnt="0"/>
      <dgm:spPr/>
    </dgm:pt>
    <dgm:pt modelId="{1ED65D68-476C-A241-A22F-D96DE5EDEE03}" type="pres">
      <dgm:prSet presAssocID="{C095A0E4-8C11-0F4F-977D-276F66AEC45A}" presName="linNode" presStyleCnt="0"/>
      <dgm:spPr/>
    </dgm:pt>
    <dgm:pt modelId="{E064B347-D9B9-2245-8FCF-B3D941AA93C3}" type="pres">
      <dgm:prSet presAssocID="{C095A0E4-8C11-0F4F-977D-276F66AEC45A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91A25F1-D1CA-4645-8363-F07C1B5B58CA}" type="pres">
      <dgm:prSet presAssocID="{C095A0E4-8C11-0F4F-977D-276F66AEC45A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55EF94B-89C1-AF4B-9727-AEABEE679F5F}" type="pres">
      <dgm:prSet presAssocID="{440E1527-5D51-F94A-9B60-1327A527847F}" presName="sp" presStyleCnt="0"/>
      <dgm:spPr/>
    </dgm:pt>
    <dgm:pt modelId="{EEC4058A-7BCA-374D-BDC3-E6CCD6473895}" type="pres">
      <dgm:prSet presAssocID="{132650B3-D668-9742-838B-EE1B46383E5D}" presName="linNode" presStyleCnt="0"/>
      <dgm:spPr/>
    </dgm:pt>
    <dgm:pt modelId="{8629A874-BA92-A741-9132-2141472164B5}" type="pres">
      <dgm:prSet presAssocID="{132650B3-D668-9742-838B-EE1B46383E5D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6791C13-D3DD-004A-81A0-C96DC66FE22B}" type="pres">
      <dgm:prSet presAssocID="{132650B3-D668-9742-838B-EE1B46383E5D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D812755-E8E9-1244-BB22-2BA76158595A}" srcId="{C095A0E4-8C11-0F4F-977D-276F66AEC45A}" destId="{F413BE42-7D77-1843-A7F1-59CEF202DDDB}" srcOrd="1" destOrd="0" parTransId="{CCD2EB83-2630-4D4E-B3F2-374B3C43A44E}" sibTransId="{A74FB91D-1930-054F-9BF3-018D061E92BE}"/>
    <dgm:cxn modelId="{2C7003CA-C5EE-A64D-94EA-0B20F8C3B580}" srcId="{5CB1CADD-9F88-E84F-BA26-9C955F802654}" destId="{132650B3-D668-9742-838B-EE1B46383E5D}" srcOrd="3" destOrd="0" parTransId="{48FD013B-D369-B248-AD6B-933C6322452A}" sibTransId="{0701991F-DD0D-F341-84B3-BA4435B9DEDA}"/>
    <dgm:cxn modelId="{DD3BF460-358E-7842-8CBE-8D7CE527C0FD}" srcId="{C095A0E4-8C11-0F4F-977D-276F66AEC45A}" destId="{8E86B7B2-F954-664D-B4EB-6B913C6B4058}" srcOrd="0" destOrd="0" parTransId="{C801E139-9B63-6F49-85D6-0221E569167C}" sibTransId="{A071D469-6D26-E740-B83D-63493B19204B}"/>
    <dgm:cxn modelId="{08371C4F-5874-B44B-B9C8-25FD2FC01F91}" type="presOf" srcId="{F413BE42-7D77-1843-A7F1-59CEF202DDDB}" destId="{D91A25F1-D1CA-4645-8363-F07C1B5B58CA}" srcOrd="0" destOrd="1" presId="urn:microsoft.com/office/officeart/2005/8/layout/vList5"/>
    <dgm:cxn modelId="{10F39F61-6229-4842-AD14-751D782D46AF}" srcId="{06153CB5-7EB0-A04C-94B0-3498CF3F19C5}" destId="{8E8C2069-BDC9-004D-8127-0A51DA33BE77}" srcOrd="0" destOrd="0" parTransId="{749B1ABC-6D5C-8848-AC35-539AEB2428AB}" sibTransId="{815BE6F6-0509-FF48-8808-05CCC5802F10}"/>
    <dgm:cxn modelId="{BDF84238-D52E-4344-AFE5-EC9CF2AEBE3B}" type="presOf" srcId="{132650B3-D668-9742-838B-EE1B46383E5D}" destId="{8629A874-BA92-A741-9132-2141472164B5}" srcOrd="0" destOrd="0" presId="urn:microsoft.com/office/officeart/2005/8/layout/vList5"/>
    <dgm:cxn modelId="{5EEA4857-E883-394A-A32D-A2CD7238C9A2}" srcId="{5CB1CADD-9F88-E84F-BA26-9C955F802654}" destId="{06153CB5-7EB0-A04C-94B0-3498CF3F19C5}" srcOrd="0" destOrd="0" parTransId="{8CDD1FD9-D6B0-1A4F-857D-A93F286E0E6C}" sibTransId="{9F676F58-DF82-064E-A34C-12796B30E5C3}"/>
    <dgm:cxn modelId="{F1CD9050-0A3C-8D4E-8F74-ECC68A3F60CE}" srcId="{132650B3-D668-9742-838B-EE1B46383E5D}" destId="{C7788061-70DA-8141-8AF4-F4566FAE7D3E}" srcOrd="1" destOrd="0" parTransId="{9DA48A01-0A3B-4D47-94D7-6613384291F0}" sibTransId="{A00D8E4F-14BD-F840-BB64-399E4C83EB09}"/>
    <dgm:cxn modelId="{7F3981AC-9EE2-0C4A-BD19-D07DF8DCF250}" type="presOf" srcId="{337D4B34-2F32-4747-9412-EE3E736AEE7E}" destId="{D0604595-5B32-B14C-B818-EA8FF1B4C463}" srcOrd="0" destOrd="0" presId="urn:microsoft.com/office/officeart/2005/8/layout/vList5"/>
    <dgm:cxn modelId="{F9D26533-9B81-C340-8CAB-B1EC93C619E2}" type="presOf" srcId="{5CB1CADD-9F88-E84F-BA26-9C955F802654}" destId="{2905E968-B242-DE41-BC73-EF83F9A347C7}" srcOrd="0" destOrd="0" presId="urn:microsoft.com/office/officeart/2005/8/layout/vList5"/>
    <dgm:cxn modelId="{AE63C59D-09FE-2049-B128-0312131A03C1}" type="presOf" srcId="{C095A0E4-8C11-0F4F-977D-276F66AEC45A}" destId="{E064B347-D9B9-2245-8FCF-B3D941AA93C3}" srcOrd="0" destOrd="0" presId="urn:microsoft.com/office/officeart/2005/8/layout/vList5"/>
    <dgm:cxn modelId="{734C9F5E-7641-EF43-B94E-8380E9FF3594}" srcId="{5CB1CADD-9F88-E84F-BA26-9C955F802654}" destId="{337D4B34-2F32-4747-9412-EE3E736AEE7E}" srcOrd="1" destOrd="0" parTransId="{BB308833-0745-A247-BCE4-E006801A06FA}" sibTransId="{42FEC17B-8324-3A41-A7E8-FE171B40D89D}"/>
    <dgm:cxn modelId="{340F27F5-417A-844D-AA8C-CE07338D5513}" type="presOf" srcId="{8E8C2069-BDC9-004D-8127-0A51DA33BE77}" destId="{61494DF0-8350-0D42-9D9D-A64566F53991}" srcOrd="0" destOrd="0" presId="urn:microsoft.com/office/officeart/2005/8/layout/vList5"/>
    <dgm:cxn modelId="{CBBA1CC0-EC89-1449-8A6E-9A93AED49912}" type="presOf" srcId="{304E6459-F3C1-BB41-8B76-013B5DB2D369}" destId="{09B1702E-A650-BB43-BE63-99E745145FAB}" srcOrd="0" destOrd="0" presId="urn:microsoft.com/office/officeart/2005/8/layout/vList5"/>
    <dgm:cxn modelId="{472100AE-5B47-644A-AF68-5157C9B92B0C}" srcId="{132650B3-D668-9742-838B-EE1B46383E5D}" destId="{AF9889BE-B364-ED42-B469-935947920BAB}" srcOrd="0" destOrd="0" parTransId="{5B467E77-754E-E948-BE50-ED603B88C913}" sibTransId="{674992D1-6D74-544D-9377-C61CA4F3962C}"/>
    <dgm:cxn modelId="{90BF20BF-B6B8-9B42-A12B-2260C34AD1B1}" srcId="{337D4B34-2F32-4747-9412-EE3E736AEE7E}" destId="{BA04DC8A-F92F-D94F-BEB4-F06FD38887C4}" srcOrd="1" destOrd="0" parTransId="{E774F783-DCA3-D847-9C18-A363F8944E96}" sibTransId="{F4909F89-5AC5-C14C-8960-FBEEBE5D93DE}"/>
    <dgm:cxn modelId="{3D10E8D3-7972-E84C-AE6F-FBBE4FFFFA6E}" type="presOf" srcId="{8E86B7B2-F954-664D-B4EB-6B913C6B4058}" destId="{D91A25F1-D1CA-4645-8363-F07C1B5B58CA}" srcOrd="0" destOrd="0" presId="urn:microsoft.com/office/officeart/2005/8/layout/vList5"/>
    <dgm:cxn modelId="{4E912AAE-A746-F14F-9E3E-F6A487E6E244}" srcId="{337D4B34-2F32-4747-9412-EE3E736AEE7E}" destId="{304E6459-F3C1-BB41-8B76-013B5DB2D369}" srcOrd="0" destOrd="0" parTransId="{1595BB64-0122-7042-8344-41F2FF2F2FD5}" sibTransId="{F8F99841-496A-1244-8F47-27E7ED1FDA70}"/>
    <dgm:cxn modelId="{FA936D53-858A-E64B-B1BC-34CA38A15CFE}" type="presOf" srcId="{AF9889BE-B364-ED42-B469-935947920BAB}" destId="{D6791C13-D3DD-004A-81A0-C96DC66FE22B}" srcOrd="0" destOrd="0" presId="urn:microsoft.com/office/officeart/2005/8/layout/vList5"/>
    <dgm:cxn modelId="{31B72FC5-C360-E349-99E8-1507D0448B94}" type="presOf" srcId="{BA04DC8A-F92F-D94F-BEB4-F06FD38887C4}" destId="{09B1702E-A650-BB43-BE63-99E745145FAB}" srcOrd="0" destOrd="1" presId="urn:microsoft.com/office/officeart/2005/8/layout/vList5"/>
    <dgm:cxn modelId="{38FA23E6-4689-D14A-B55A-EF35E4E3C4EF}" srcId="{06153CB5-7EB0-A04C-94B0-3498CF3F19C5}" destId="{8E9E71AF-3D6A-704F-9935-5F5F64450E61}" srcOrd="1" destOrd="0" parTransId="{AC6CDAFD-01FE-D640-954F-4F56421D926D}" sibTransId="{CAF4A6DC-C7B4-BB40-BEAC-B160FFBC8AE2}"/>
    <dgm:cxn modelId="{E49B29C4-0994-C846-BD6D-AD08C876EB34}" type="presOf" srcId="{8E9E71AF-3D6A-704F-9935-5F5F64450E61}" destId="{61494DF0-8350-0D42-9D9D-A64566F53991}" srcOrd="0" destOrd="1" presId="urn:microsoft.com/office/officeart/2005/8/layout/vList5"/>
    <dgm:cxn modelId="{5D828C0D-0797-9744-BCAC-E35F72578D07}" type="presOf" srcId="{C7788061-70DA-8141-8AF4-F4566FAE7D3E}" destId="{D6791C13-D3DD-004A-81A0-C96DC66FE22B}" srcOrd="0" destOrd="1" presId="urn:microsoft.com/office/officeart/2005/8/layout/vList5"/>
    <dgm:cxn modelId="{CB61F774-7A21-2B49-9BCE-3E209911EFD5}" srcId="{5CB1CADD-9F88-E84F-BA26-9C955F802654}" destId="{C095A0E4-8C11-0F4F-977D-276F66AEC45A}" srcOrd="2" destOrd="0" parTransId="{E477BA28-CC85-1E4A-A216-6A3F71502656}" sibTransId="{440E1527-5D51-F94A-9B60-1327A527847F}"/>
    <dgm:cxn modelId="{97AA2376-017C-7545-A00D-B06C409810F1}" type="presOf" srcId="{06153CB5-7EB0-A04C-94B0-3498CF3F19C5}" destId="{CAC838EC-6F0E-CC45-AB98-2EB34FD41729}" srcOrd="0" destOrd="0" presId="urn:microsoft.com/office/officeart/2005/8/layout/vList5"/>
    <dgm:cxn modelId="{DC93A709-CFAC-4946-A024-0C199C24F592}" type="presParOf" srcId="{2905E968-B242-DE41-BC73-EF83F9A347C7}" destId="{174BE574-1EB2-0844-B4DF-135D33F057B7}" srcOrd="0" destOrd="0" presId="urn:microsoft.com/office/officeart/2005/8/layout/vList5"/>
    <dgm:cxn modelId="{55A47205-A0D6-9A42-B4B0-132EAF362785}" type="presParOf" srcId="{174BE574-1EB2-0844-B4DF-135D33F057B7}" destId="{CAC838EC-6F0E-CC45-AB98-2EB34FD41729}" srcOrd="0" destOrd="0" presId="urn:microsoft.com/office/officeart/2005/8/layout/vList5"/>
    <dgm:cxn modelId="{1F572CED-5BD9-AC48-8731-7514224CC5E3}" type="presParOf" srcId="{174BE574-1EB2-0844-B4DF-135D33F057B7}" destId="{61494DF0-8350-0D42-9D9D-A64566F53991}" srcOrd="1" destOrd="0" presId="urn:microsoft.com/office/officeart/2005/8/layout/vList5"/>
    <dgm:cxn modelId="{6A485B0F-BEE7-8746-B201-016608FBB118}" type="presParOf" srcId="{2905E968-B242-DE41-BC73-EF83F9A347C7}" destId="{9B0B9825-AE40-CA47-9759-7CD1212B6668}" srcOrd="1" destOrd="0" presId="urn:microsoft.com/office/officeart/2005/8/layout/vList5"/>
    <dgm:cxn modelId="{65759F74-9DC6-AE41-91A3-09EAA137F900}" type="presParOf" srcId="{2905E968-B242-DE41-BC73-EF83F9A347C7}" destId="{61FEA42B-9338-1846-B978-340BD1B7B264}" srcOrd="2" destOrd="0" presId="urn:microsoft.com/office/officeart/2005/8/layout/vList5"/>
    <dgm:cxn modelId="{B2777695-EAB6-5245-B7CE-57F7670187E3}" type="presParOf" srcId="{61FEA42B-9338-1846-B978-340BD1B7B264}" destId="{D0604595-5B32-B14C-B818-EA8FF1B4C463}" srcOrd="0" destOrd="0" presId="urn:microsoft.com/office/officeart/2005/8/layout/vList5"/>
    <dgm:cxn modelId="{A3978952-D41E-C94F-84A8-963290B71454}" type="presParOf" srcId="{61FEA42B-9338-1846-B978-340BD1B7B264}" destId="{09B1702E-A650-BB43-BE63-99E745145FAB}" srcOrd="1" destOrd="0" presId="urn:microsoft.com/office/officeart/2005/8/layout/vList5"/>
    <dgm:cxn modelId="{F0661091-FC68-194D-96CA-973DE4947994}" type="presParOf" srcId="{2905E968-B242-DE41-BC73-EF83F9A347C7}" destId="{209ACBF0-2C9D-D74A-B222-FFF353468182}" srcOrd="3" destOrd="0" presId="urn:microsoft.com/office/officeart/2005/8/layout/vList5"/>
    <dgm:cxn modelId="{AAC47EE5-E21B-0E4F-AC04-8F83F77636AB}" type="presParOf" srcId="{2905E968-B242-DE41-BC73-EF83F9A347C7}" destId="{1ED65D68-476C-A241-A22F-D96DE5EDEE03}" srcOrd="4" destOrd="0" presId="urn:microsoft.com/office/officeart/2005/8/layout/vList5"/>
    <dgm:cxn modelId="{11E16AD0-E601-234D-86E4-071FC533AAF9}" type="presParOf" srcId="{1ED65D68-476C-A241-A22F-D96DE5EDEE03}" destId="{E064B347-D9B9-2245-8FCF-B3D941AA93C3}" srcOrd="0" destOrd="0" presId="urn:microsoft.com/office/officeart/2005/8/layout/vList5"/>
    <dgm:cxn modelId="{23B76B74-84A6-FA4E-95C7-0BD120E91434}" type="presParOf" srcId="{1ED65D68-476C-A241-A22F-D96DE5EDEE03}" destId="{D91A25F1-D1CA-4645-8363-F07C1B5B58CA}" srcOrd="1" destOrd="0" presId="urn:microsoft.com/office/officeart/2005/8/layout/vList5"/>
    <dgm:cxn modelId="{458041BF-474B-464A-9F30-6B4DCA45D7D5}" type="presParOf" srcId="{2905E968-B242-DE41-BC73-EF83F9A347C7}" destId="{C55EF94B-89C1-AF4B-9727-AEABEE679F5F}" srcOrd="5" destOrd="0" presId="urn:microsoft.com/office/officeart/2005/8/layout/vList5"/>
    <dgm:cxn modelId="{949A6102-09D4-1A4C-B428-D90A554F617C}" type="presParOf" srcId="{2905E968-B242-DE41-BC73-EF83F9A347C7}" destId="{EEC4058A-7BCA-374D-BDC3-E6CCD6473895}" srcOrd="6" destOrd="0" presId="urn:microsoft.com/office/officeart/2005/8/layout/vList5"/>
    <dgm:cxn modelId="{002CF4AE-2502-8E4A-B46F-12796343EB4B}" type="presParOf" srcId="{EEC4058A-7BCA-374D-BDC3-E6CCD6473895}" destId="{8629A874-BA92-A741-9132-2141472164B5}" srcOrd="0" destOrd="0" presId="urn:microsoft.com/office/officeart/2005/8/layout/vList5"/>
    <dgm:cxn modelId="{9F79ECE1-493C-4246-BE43-E91B07A48127}" type="presParOf" srcId="{EEC4058A-7BCA-374D-BDC3-E6CCD6473895}" destId="{D6791C13-D3DD-004A-81A0-C96DC66FE22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C687BE-67C2-EB4E-BCE7-6FABE8C02933}" type="doc">
      <dgm:prSet loTypeId="urn:microsoft.com/office/officeart/2005/8/layout/chevron2" loCatId="" qsTypeId="urn:microsoft.com/office/officeart/2005/8/quickstyle/simple4" qsCatId="simple" csTypeId="urn:microsoft.com/office/officeart/2005/8/colors/accent3_3" csCatId="accent3" phldr="1"/>
      <dgm:spPr/>
      <dgm:t>
        <a:bodyPr/>
        <a:lstStyle/>
        <a:p>
          <a:endParaRPr lang="fr-FR"/>
        </a:p>
      </dgm:t>
    </dgm:pt>
    <dgm:pt modelId="{9DC05AA5-C90C-E446-8386-55175E50D3E0}">
      <dgm:prSet phldrT="[Texte]"/>
      <dgm:spPr/>
      <dgm:t>
        <a:bodyPr/>
        <a:lstStyle/>
        <a:p>
          <a:r>
            <a:rPr lang="fr-FR" dirty="0" smtClean="0"/>
            <a:t>FECA (1972)</a:t>
          </a:r>
          <a:endParaRPr lang="fr-FR" dirty="0"/>
        </a:p>
      </dgm:t>
    </dgm:pt>
    <dgm:pt modelId="{F29B8436-7698-864F-9853-7BC61FCEF294}" type="parTrans" cxnId="{0C5A8662-25AB-134F-9B73-E47AD83F0D19}">
      <dgm:prSet/>
      <dgm:spPr/>
      <dgm:t>
        <a:bodyPr/>
        <a:lstStyle/>
        <a:p>
          <a:endParaRPr lang="fr-FR"/>
        </a:p>
      </dgm:t>
    </dgm:pt>
    <dgm:pt modelId="{D0A6EA86-4738-B34D-826F-541B204D4F6D}" type="sibTrans" cxnId="{0C5A8662-25AB-134F-9B73-E47AD83F0D19}">
      <dgm:prSet/>
      <dgm:spPr/>
      <dgm:t>
        <a:bodyPr/>
        <a:lstStyle/>
        <a:p>
          <a:endParaRPr lang="fr-FR"/>
        </a:p>
      </dgm:t>
    </dgm:pt>
    <dgm:pt modelId="{E5C40E3D-D4C3-414C-8644-957E3F04A855}">
      <dgm:prSet phldrT="[Texte]"/>
      <dgm:spPr/>
      <dgm:t>
        <a:bodyPr/>
        <a:lstStyle/>
        <a:p>
          <a:pPr algn="just"/>
          <a:r>
            <a:rPr lang="uk-UA" dirty="0" smtClean="0"/>
            <a:t>Лише присвячено фінансовим проблемам</a:t>
          </a:r>
          <a:endParaRPr lang="fr-FR" dirty="0"/>
        </a:p>
      </dgm:t>
    </dgm:pt>
    <dgm:pt modelId="{2A8D9ECE-A453-AE45-80C9-F7A5165EB625}" type="parTrans" cxnId="{BA319475-86B2-054B-8377-E815997E4A9C}">
      <dgm:prSet/>
      <dgm:spPr/>
      <dgm:t>
        <a:bodyPr/>
        <a:lstStyle/>
        <a:p>
          <a:endParaRPr lang="fr-FR"/>
        </a:p>
      </dgm:t>
    </dgm:pt>
    <dgm:pt modelId="{669D21B4-E411-B745-A74F-2C5FA891A0BE}" type="sibTrans" cxnId="{BA319475-86B2-054B-8377-E815997E4A9C}">
      <dgm:prSet/>
      <dgm:spPr/>
      <dgm:t>
        <a:bodyPr/>
        <a:lstStyle/>
        <a:p>
          <a:endParaRPr lang="fr-FR"/>
        </a:p>
      </dgm:t>
    </dgm:pt>
    <dgm:pt modelId="{9AA5217B-8992-6842-8380-A83F6D28E967}">
      <dgm:prSet phldrT="[Texte]"/>
      <dgm:spPr/>
      <dgm:t>
        <a:bodyPr/>
        <a:lstStyle/>
        <a:p>
          <a:pPr algn="just"/>
          <a:r>
            <a:rPr lang="uk-UA" dirty="0" smtClean="0"/>
            <a:t>Забороняє приватним компаніям та лоббі фінансувати передвиборчі кампанії</a:t>
          </a:r>
          <a:endParaRPr lang="fr-FR" dirty="0"/>
        </a:p>
      </dgm:t>
    </dgm:pt>
    <dgm:pt modelId="{F469F482-F11F-9248-AE59-703805F69671}" type="parTrans" cxnId="{607E284A-8E0C-5E44-A29C-BE5F6767D56E}">
      <dgm:prSet/>
      <dgm:spPr/>
      <dgm:t>
        <a:bodyPr/>
        <a:lstStyle/>
        <a:p>
          <a:endParaRPr lang="fr-FR"/>
        </a:p>
      </dgm:t>
    </dgm:pt>
    <dgm:pt modelId="{F30215D6-4E9D-0049-AE80-71809EFF7D44}" type="sibTrans" cxnId="{607E284A-8E0C-5E44-A29C-BE5F6767D56E}">
      <dgm:prSet/>
      <dgm:spPr/>
      <dgm:t>
        <a:bodyPr/>
        <a:lstStyle/>
        <a:p>
          <a:endParaRPr lang="fr-FR"/>
        </a:p>
      </dgm:t>
    </dgm:pt>
    <dgm:pt modelId="{36362735-D425-A14E-8D99-2B1FA81CC391}">
      <dgm:prSet phldrT="[Texte]"/>
      <dgm:spPr/>
      <dgm:t>
        <a:bodyPr/>
        <a:lstStyle/>
        <a:p>
          <a:r>
            <a:rPr lang="fr-FR" dirty="0" smtClean="0"/>
            <a:t>BPCRA (2002)</a:t>
          </a:r>
          <a:endParaRPr lang="fr-FR" dirty="0"/>
        </a:p>
      </dgm:t>
    </dgm:pt>
    <dgm:pt modelId="{4E0B6F65-84B5-E549-8B4F-8A943DBA5003}" type="parTrans" cxnId="{CE24AABF-10B4-9A47-B9AE-8F3E9961C84B}">
      <dgm:prSet/>
      <dgm:spPr/>
      <dgm:t>
        <a:bodyPr/>
        <a:lstStyle/>
        <a:p>
          <a:endParaRPr lang="fr-FR"/>
        </a:p>
      </dgm:t>
    </dgm:pt>
    <dgm:pt modelId="{FC6C13C3-F4EB-2547-821C-303FBA005BC0}" type="sibTrans" cxnId="{CE24AABF-10B4-9A47-B9AE-8F3E9961C84B}">
      <dgm:prSet/>
      <dgm:spPr/>
      <dgm:t>
        <a:bodyPr/>
        <a:lstStyle/>
        <a:p>
          <a:endParaRPr lang="fr-FR"/>
        </a:p>
      </dgm:t>
    </dgm:pt>
    <dgm:pt modelId="{0E96CD45-F2BB-BB43-BB29-9544A6F6B05B}">
      <dgm:prSet phldrT="[Texte]"/>
      <dgm:spPr/>
      <dgm:t>
        <a:bodyPr/>
        <a:lstStyle/>
        <a:p>
          <a:r>
            <a:rPr lang="uk-UA" dirty="0" smtClean="0"/>
            <a:t>Боротьба з прихованими коштами</a:t>
          </a:r>
          <a:endParaRPr lang="fr-FR" dirty="0"/>
        </a:p>
      </dgm:t>
    </dgm:pt>
    <dgm:pt modelId="{336CC469-5EF5-6949-8D72-0883FDD47640}" type="parTrans" cxnId="{4D25EC19-3841-DD4E-8AC1-8377145C3B4F}">
      <dgm:prSet/>
      <dgm:spPr/>
      <dgm:t>
        <a:bodyPr/>
        <a:lstStyle/>
        <a:p>
          <a:endParaRPr lang="fr-FR"/>
        </a:p>
      </dgm:t>
    </dgm:pt>
    <dgm:pt modelId="{0CF8413B-9D55-E64D-9DA2-3EB9A6AA2A08}" type="sibTrans" cxnId="{4D25EC19-3841-DD4E-8AC1-8377145C3B4F}">
      <dgm:prSet/>
      <dgm:spPr/>
      <dgm:t>
        <a:bodyPr/>
        <a:lstStyle/>
        <a:p>
          <a:endParaRPr lang="fr-FR"/>
        </a:p>
      </dgm:t>
    </dgm:pt>
    <dgm:pt modelId="{EDF33A48-6315-8240-A21A-23CC3CE9D90D}">
      <dgm:prSet phldrT="[Texte]"/>
      <dgm:spPr/>
      <dgm:t>
        <a:bodyPr/>
        <a:lstStyle/>
        <a:p>
          <a:r>
            <a:rPr lang="uk-UA" dirty="0" smtClean="0"/>
            <a:t>Намагання врегулювати та обмежити витрати</a:t>
          </a:r>
          <a:endParaRPr lang="fr-FR" dirty="0"/>
        </a:p>
      </dgm:t>
    </dgm:pt>
    <dgm:pt modelId="{B035ACBC-CFC8-6B41-9554-E3AD68093C9E}" type="parTrans" cxnId="{4570EF0A-AA44-2D46-A098-297F198FC3AF}">
      <dgm:prSet/>
      <dgm:spPr/>
      <dgm:t>
        <a:bodyPr/>
        <a:lstStyle/>
        <a:p>
          <a:endParaRPr lang="fr-FR"/>
        </a:p>
      </dgm:t>
    </dgm:pt>
    <dgm:pt modelId="{0BAE5884-C637-4248-ABC3-A118EF74D690}" type="sibTrans" cxnId="{4570EF0A-AA44-2D46-A098-297F198FC3AF}">
      <dgm:prSet/>
      <dgm:spPr/>
      <dgm:t>
        <a:bodyPr/>
        <a:lstStyle/>
        <a:p>
          <a:endParaRPr lang="fr-FR"/>
        </a:p>
      </dgm:t>
    </dgm:pt>
    <dgm:pt modelId="{B9FDFFC7-2C97-A047-B1DF-053063225594}">
      <dgm:prSet phldrT="[Texte]"/>
      <dgm:spPr/>
      <dgm:t>
        <a:bodyPr/>
        <a:lstStyle/>
        <a:p>
          <a:r>
            <a:rPr lang="fr-FR" dirty="0" smtClean="0"/>
            <a:t>CITIZENS UNITED (2010)</a:t>
          </a:r>
          <a:endParaRPr lang="fr-FR" dirty="0"/>
        </a:p>
      </dgm:t>
    </dgm:pt>
    <dgm:pt modelId="{6F2BDC95-6F61-4E45-A969-AC6F3DF3AC2F}" type="parTrans" cxnId="{BEE90D4A-8AF2-0A42-A36D-D3FF6D5120CE}">
      <dgm:prSet/>
      <dgm:spPr/>
      <dgm:t>
        <a:bodyPr/>
        <a:lstStyle/>
        <a:p>
          <a:endParaRPr lang="fr-FR"/>
        </a:p>
      </dgm:t>
    </dgm:pt>
    <dgm:pt modelId="{1F11D0F2-BA22-8A42-8F29-CA308F3F0D0C}" type="sibTrans" cxnId="{BEE90D4A-8AF2-0A42-A36D-D3FF6D5120CE}">
      <dgm:prSet/>
      <dgm:spPr/>
      <dgm:t>
        <a:bodyPr/>
        <a:lstStyle/>
        <a:p>
          <a:endParaRPr lang="fr-FR"/>
        </a:p>
      </dgm:t>
    </dgm:pt>
    <dgm:pt modelId="{A0F7581A-26CC-BE41-B180-214655089EE3}">
      <dgm:prSet phldrT="[Texte]"/>
      <dgm:spPr/>
      <dgm:t>
        <a:bodyPr/>
        <a:lstStyle/>
        <a:p>
          <a:r>
            <a:rPr lang="uk-UA" dirty="0" smtClean="0"/>
            <a:t>Освячення свободи слова</a:t>
          </a:r>
          <a:endParaRPr lang="fr-FR" dirty="0"/>
        </a:p>
      </dgm:t>
    </dgm:pt>
    <dgm:pt modelId="{FF1649B4-F0D6-C649-B973-DDA72E886D3D}" type="parTrans" cxnId="{70F83708-C15C-C645-9D6E-82142532E084}">
      <dgm:prSet/>
      <dgm:spPr/>
      <dgm:t>
        <a:bodyPr/>
        <a:lstStyle/>
        <a:p>
          <a:endParaRPr lang="fr-FR"/>
        </a:p>
      </dgm:t>
    </dgm:pt>
    <dgm:pt modelId="{3A33B45F-FC8B-EF46-9583-326CAD508F8C}" type="sibTrans" cxnId="{70F83708-C15C-C645-9D6E-82142532E084}">
      <dgm:prSet/>
      <dgm:spPr/>
      <dgm:t>
        <a:bodyPr/>
        <a:lstStyle/>
        <a:p>
          <a:endParaRPr lang="fr-FR"/>
        </a:p>
      </dgm:t>
    </dgm:pt>
    <dgm:pt modelId="{A8BE36AD-80CE-5240-AC5A-7F8AA0154290}">
      <dgm:prSet phldrT="[Texte]"/>
      <dgm:spPr/>
      <dgm:t>
        <a:bodyPr/>
        <a:lstStyle/>
        <a:p>
          <a:r>
            <a:rPr lang="uk-UA" dirty="0" smtClean="0"/>
            <a:t>Дозволяє компаніям фінансувати передвиборчі кампанії</a:t>
          </a:r>
          <a:endParaRPr lang="fr-FR" dirty="0"/>
        </a:p>
      </dgm:t>
    </dgm:pt>
    <dgm:pt modelId="{8BDEA563-FE23-334B-8955-79E44224385F}" type="parTrans" cxnId="{313072C1-CF6B-5947-A4D7-20D730EB5966}">
      <dgm:prSet/>
      <dgm:spPr/>
      <dgm:t>
        <a:bodyPr/>
        <a:lstStyle/>
        <a:p>
          <a:endParaRPr lang="fr-FR"/>
        </a:p>
      </dgm:t>
    </dgm:pt>
    <dgm:pt modelId="{21D13395-CA07-0749-9426-3E474DA2185A}" type="sibTrans" cxnId="{313072C1-CF6B-5947-A4D7-20D730EB5966}">
      <dgm:prSet/>
      <dgm:spPr/>
      <dgm:t>
        <a:bodyPr/>
        <a:lstStyle/>
        <a:p>
          <a:endParaRPr lang="fr-FR"/>
        </a:p>
      </dgm:t>
    </dgm:pt>
    <dgm:pt modelId="{E5B09F81-B480-FE4E-9BD8-D55478BFFD47}" type="pres">
      <dgm:prSet presAssocID="{6FC687BE-67C2-EB4E-BCE7-6FABE8C0293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2731ED30-10D6-C443-BDD6-D448E9A55E73}" type="pres">
      <dgm:prSet presAssocID="{9DC05AA5-C90C-E446-8386-55175E50D3E0}" presName="composite" presStyleCnt="0"/>
      <dgm:spPr/>
    </dgm:pt>
    <dgm:pt modelId="{5D2005B3-3830-B94E-81E3-0B1C2B762AB2}" type="pres">
      <dgm:prSet presAssocID="{9DC05AA5-C90C-E446-8386-55175E50D3E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39B73A5-A2BD-7643-A41B-F20271B3E78E}" type="pres">
      <dgm:prSet presAssocID="{9DC05AA5-C90C-E446-8386-55175E50D3E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751D441-49BA-7245-B358-5A801FADD3F5}" type="pres">
      <dgm:prSet presAssocID="{D0A6EA86-4738-B34D-826F-541B204D4F6D}" presName="sp" presStyleCnt="0"/>
      <dgm:spPr/>
    </dgm:pt>
    <dgm:pt modelId="{EE43000D-B71C-B046-8B78-F8D4B787D157}" type="pres">
      <dgm:prSet presAssocID="{36362735-D425-A14E-8D99-2B1FA81CC391}" presName="composite" presStyleCnt="0"/>
      <dgm:spPr/>
    </dgm:pt>
    <dgm:pt modelId="{8CDDA750-C292-0C44-AA71-F653D0783B61}" type="pres">
      <dgm:prSet presAssocID="{36362735-D425-A14E-8D99-2B1FA81CC39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C1AA5BC-5B31-3E47-8749-39DFA0C114A7}" type="pres">
      <dgm:prSet presAssocID="{36362735-D425-A14E-8D99-2B1FA81CC39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F28C547-03A5-1E43-A51E-795C890167B1}" type="pres">
      <dgm:prSet presAssocID="{FC6C13C3-F4EB-2547-821C-303FBA005BC0}" presName="sp" presStyleCnt="0"/>
      <dgm:spPr/>
    </dgm:pt>
    <dgm:pt modelId="{672A27DC-D6F3-224B-B070-7422990787EB}" type="pres">
      <dgm:prSet presAssocID="{B9FDFFC7-2C97-A047-B1DF-053063225594}" presName="composite" presStyleCnt="0"/>
      <dgm:spPr/>
    </dgm:pt>
    <dgm:pt modelId="{5C7CA488-9A84-7544-AF50-CDB3CAC195B8}" type="pres">
      <dgm:prSet presAssocID="{B9FDFFC7-2C97-A047-B1DF-05306322559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0CBB99-A9DA-F54E-93B0-F9CBC6CA6956}" type="pres">
      <dgm:prSet presAssocID="{B9FDFFC7-2C97-A047-B1DF-05306322559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A319475-86B2-054B-8377-E815997E4A9C}" srcId="{9DC05AA5-C90C-E446-8386-55175E50D3E0}" destId="{E5C40E3D-D4C3-414C-8644-957E3F04A855}" srcOrd="0" destOrd="0" parTransId="{2A8D9ECE-A453-AE45-80C9-F7A5165EB625}" sibTransId="{669D21B4-E411-B745-A74F-2C5FA891A0BE}"/>
    <dgm:cxn modelId="{549671F1-AC78-D144-8378-2059F483DB84}" type="presOf" srcId="{36362735-D425-A14E-8D99-2B1FA81CC391}" destId="{8CDDA750-C292-0C44-AA71-F653D0783B61}" srcOrd="0" destOrd="0" presId="urn:microsoft.com/office/officeart/2005/8/layout/chevron2"/>
    <dgm:cxn modelId="{0F559942-53C8-EF41-9253-D9387B2D9256}" type="presOf" srcId="{A0F7581A-26CC-BE41-B180-214655089EE3}" destId="{6D0CBB99-A9DA-F54E-93B0-F9CBC6CA6956}" srcOrd="0" destOrd="0" presId="urn:microsoft.com/office/officeart/2005/8/layout/chevron2"/>
    <dgm:cxn modelId="{8FEA9C67-A7D0-0142-BA63-D77BDA455CAF}" type="presOf" srcId="{E5C40E3D-D4C3-414C-8644-957E3F04A855}" destId="{339B73A5-A2BD-7643-A41B-F20271B3E78E}" srcOrd="0" destOrd="0" presId="urn:microsoft.com/office/officeart/2005/8/layout/chevron2"/>
    <dgm:cxn modelId="{C5359CCB-409D-F043-96B5-D7CF7B5B2002}" type="presOf" srcId="{0E96CD45-F2BB-BB43-BB29-9544A6F6B05B}" destId="{EC1AA5BC-5B31-3E47-8749-39DFA0C114A7}" srcOrd="0" destOrd="0" presId="urn:microsoft.com/office/officeart/2005/8/layout/chevron2"/>
    <dgm:cxn modelId="{B5A2E688-CCE6-D449-AF4B-C56D42CB04F3}" type="presOf" srcId="{EDF33A48-6315-8240-A21A-23CC3CE9D90D}" destId="{EC1AA5BC-5B31-3E47-8749-39DFA0C114A7}" srcOrd="0" destOrd="1" presId="urn:microsoft.com/office/officeart/2005/8/layout/chevron2"/>
    <dgm:cxn modelId="{70F83708-C15C-C645-9D6E-82142532E084}" srcId="{B9FDFFC7-2C97-A047-B1DF-053063225594}" destId="{A0F7581A-26CC-BE41-B180-214655089EE3}" srcOrd="0" destOrd="0" parTransId="{FF1649B4-F0D6-C649-B973-DDA72E886D3D}" sibTransId="{3A33B45F-FC8B-EF46-9583-326CAD508F8C}"/>
    <dgm:cxn modelId="{6C67AB58-F545-5C46-820C-CE4413086CAA}" type="presOf" srcId="{9AA5217B-8992-6842-8380-A83F6D28E967}" destId="{339B73A5-A2BD-7643-A41B-F20271B3E78E}" srcOrd="0" destOrd="1" presId="urn:microsoft.com/office/officeart/2005/8/layout/chevron2"/>
    <dgm:cxn modelId="{0C5A8662-25AB-134F-9B73-E47AD83F0D19}" srcId="{6FC687BE-67C2-EB4E-BCE7-6FABE8C02933}" destId="{9DC05AA5-C90C-E446-8386-55175E50D3E0}" srcOrd="0" destOrd="0" parTransId="{F29B8436-7698-864F-9853-7BC61FCEF294}" sibTransId="{D0A6EA86-4738-B34D-826F-541B204D4F6D}"/>
    <dgm:cxn modelId="{CE24AABF-10B4-9A47-B9AE-8F3E9961C84B}" srcId="{6FC687BE-67C2-EB4E-BCE7-6FABE8C02933}" destId="{36362735-D425-A14E-8D99-2B1FA81CC391}" srcOrd="1" destOrd="0" parTransId="{4E0B6F65-84B5-E549-8B4F-8A943DBA5003}" sibTransId="{FC6C13C3-F4EB-2547-821C-303FBA005BC0}"/>
    <dgm:cxn modelId="{7DC8A729-C770-9649-AB2F-79BA168F990F}" type="presOf" srcId="{9DC05AA5-C90C-E446-8386-55175E50D3E0}" destId="{5D2005B3-3830-B94E-81E3-0B1C2B762AB2}" srcOrd="0" destOrd="0" presId="urn:microsoft.com/office/officeart/2005/8/layout/chevron2"/>
    <dgm:cxn modelId="{607E284A-8E0C-5E44-A29C-BE5F6767D56E}" srcId="{9DC05AA5-C90C-E446-8386-55175E50D3E0}" destId="{9AA5217B-8992-6842-8380-A83F6D28E967}" srcOrd="1" destOrd="0" parTransId="{F469F482-F11F-9248-AE59-703805F69671}" sibTransId="{F30215D6-4E9D-0049-AE80-71809EFF7D44}"/>
    <dgm:cxn modelId="{BEE90D4A-8AF2-0A42-A36D-D3FF6D5120CE}" srcId="{6FC687BE-67C2-EB4E-BCE7-6FABE8C02933}" destId="{B9FDFFC7-2C97-A047-B1DF-053063225594}" srcOrd="2" destOrd="0" parTransId="{6F2BDC95-6F61-4E45-A969-AC6F3DF3AC2F}" sibTransId="{1F11D0F2-BA22-8A42-8F29-CA308F3F0D0C}"/>
    <dgm:cxn modelId="{4D25EC19-3841-DD4E-8AC1-8377145C3B4F}" srcId="{36362735-D425-A14E-8D99-2B1FA81CC391}" destId="{0E96CD45-F2BB-BB43-BB29-9544A6F6B05B}" srcOrd="0" destOrd="0" parTransId="{336CC469-5EF5-6949-8D72-0883FDD47640}" sibTransId="{0CF8413B-9D55-E64D-9DA2-3EB9A6AA2A08}"/>
    <dgm:cxn modelId="{4570EF0A-AA44-2D46-A098-297F198FC3AF}" srcId="{36362735-D425-A14E-8D99-2B1FA81CC391}" destId="{EDF33A48-6315-8240-A21A-23CC3CE9D90D}" srcOrd="1" destOrd="0" parTransId="{B035ACBC-CFC8-6B41-9554-E3AD68093C9E}" sibTransId="{0BAE5884-C637-4248-ABC3-A118EF74D690}"/>
    <dgm:cxn modelId="{313072C1-CF6B-5947-A4D7-20D730EB5966}" srcId="{B9FDFFC7-2C97-A047-B1DF-053063225594}" destId="{A8BE36AD-80CE-5240-AC5A-7F8AA0154290}" srcOrd="1" destOrd="0" parTransId="{8BDEA563-FE23-334B-8955-79E44224385F}" sibTransId="{21D13395-CA07-0749-9426-3E474DA2185A}"/>
    <dgm:cxn modelId="{A8AEB2DB-109A-9646-BAC5-595A1D543518}" type="presOf" srcId="{B9FDFFC7-2C97-A047-B1DF-053063225594}" destId="{5C7CA488-9A84-7544-AF50-CDB3CAC195B8}" srcOrd="0" destOrd="0" presId="urn:microsoft.com/office/officeart/2005/8/layout/chevron2"/>
    <dgm:cxn modelId="{5DD7D344-4E45-B14B-8F59-8D99D61245DD}" type="presOf" srcId="{A8BE36AD-80CE-5240-AC5A-7F8AA0154290}" destId="{6D0CBB99-A9DA-F54E-93B0-F9CBC6CA6956}" srcOrd="0" destOrd="1" presId="urn:microsoft.com/office/officeart/2005/8/layout/chevron2"/>
    <dgm:cxn modelId="{5B90B0FD-9571-9F42-B1A3-E42CD2CAC3A9}" type="presOf" srcId="{6FC687BE-67C2-EB4E-BCE7-6FABE8C02933}" destId="{E5B09F81-B480-FE4E-9BD8-D55478BFFD47}" srcOrd="0" destOrd="0" presId="urn:microsoft.com/office/officeart/2005/8/layout/chevron2"/>
    <dgm:cxn modelId="{822DFA75-4612-5340-87AE-1484D1224A8D}" type="presParOf" srcId="{E5B09F81-B480-FE4E-9BD8-D55478BFFD47}" destId="{2731ED30-10D6-C443-BDD6-D448E9A55E73}" srcOrd="0" destOrd="0" presId="urn:microsoft.com/office/officeart/2005/8/layout/chevron2"/>
    <dgm:cxn modelId="{AC171E92-3DAC-4447-B92B-9BD9E6EB4B62}" type="presParOf" srcId="{2731ED30-10D6-C443-BDD6-D448E9A55E73}" destId="{5D2005B3-3830-B94E-81E3-0B1C2B762AB2}" srcOrd="0" destOrd="0" presId="urn:microsoft.com/office/officeart/2005/8/layout/chevron2"/>
    <dgm:cxn modelId="{8CA3517F-9891-4147-8C03-CC1B8C74529A}" type="presParOf" srcId="{2731ED30-10D6-C443-BDD6-D448E9A55E73}" destId="{339B73A5-A2BD-7643-A41B-F20271B3E78E}" srcOrd="1" destOrd="0" presId="urn:microsoft.com/office/officeart/2005/8/layout/chevron2"/>
    <dgm:cxn modelId="{81B1C5C6-3193-C44A-BF5D-98E5118C43E9}" type="presParOf" srcId="{E5B09F81-B480-FE4E-9BD8-D55478BFFD47}" destId="{E751D441-49BA-7245-B358-5A801FADD3F5}" srcOrd="1" destOrd="0" presId="urn:microsoft.com/office/officeart/2005/8/layout/chevron2"/>
    <dgm:cxn modelId="{A96CF370-1982-5B47-9968-6AF2DA7DE88C}" type="presParOf" srcId="{E5B09F81-B480-FE4E-9BD8-D55478BFFD47}" destId="{EE43000D-B71C-B046-8B78-F8D4B787D157}" srcOrd="2" destOrd="0" presId="urn:microsoft.com/office/officeart/2005/8/layout/chevron2"/>
    <dgm:cxn modelId="{0A3A05A7-8432-5D4D-980D-BA99046460D4}" type="presParOf" srcId="{EE43000D-B71C-B046-8B78-F8D4B787D157}" destId="{8CDDA750-C292-0C44-AA71-F653D0783B61}" srcOrd="0" destOrd="0" presId="urn:microsoft.com/office/officeart/2005/8/layout/chevron2"/>
    <dgm:cxn modelId="{7FF68F7C-9086-1749-9F0A-1F4566A8A7E5}" type="presParOf" srcId="{EE43000D-B71C-B046-8B78-F8D4B787D157}" destId="{EC1AA5BC-5B31-3E47-8749-39DFA0C114A7}" srcOrd="1" destOrd="0" presId="urn:microsoft.com/office/officeart/2005/8/layout/chevron2"/>
    <dgm:cxn modelId="{2CC53377-DC11-7649-8D06-33E565FF850C}" type="presParOf" srcId="{E5B09F81-B480-FE4E-9BD8-D55478BFFD47}" destId="{AF28C547-03A5-1E43-A51E-795C890167B1}" srcOrd="3" destOrd="0" presId="urn:microsoft.com/office/officeart/2005/8/layout/chevron2"/>
    <dgm:cxn modelId="{99997798-AB9B-AD4C-83CE-E42D56E96F13}" type="presParOf" srcId="{E5B09F81-B480-FE4E-9BD8-D55478BFFD47}" destId="{672A27DC-D6F3-224B-B070-7422990787EB}" srcOrd="4" destOrd="0" presId="urn:microsoft.com/office/officeart/2005/8/layout/chevron2"/>
    <dgm:cxn modelId="{D528CB28-DA54-F940-9FBC-C2FDAFEA3775}" type="presParOf" srcId="{672A27DC-D6F3-224B-B070-7422990787EB}" destId="{5C7CA488-9A84-7544-AF50-CDB3CAC195B8}" srcOrd="0" destOrd="0" presId="urn:microsoft.com/office/officeart/2005/8/layout/chevron2"/>
    <dgm:cxn modelId="{367EE7B2-4A51-0240-9A28-15EA0E8F669E}" type="presParOf" srcId="{672A27DC-D6F3-224B-B070-7422990787EB}" destId="{6D0CBB99-A9DA-F54E-93B0-F9CBC6CA695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6467C13-1886-3549-8989-E5810C6F5BC7}" type="doc">
      <dgm:prSet loTypeId="urn:microsoft.com/office/officeart/2009/3/layout/RandomtoResultProces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1F0CE07-9A67-3A4F-ABA6-BBF1876CE92E}">
      <dgm:prSet phldrT="[Texte]"/>
      <dgm:spPr/>
      <dgm:t>
        <a:bodyPr/>
        <a:lstStyle/>
        <a:p>
          <a:r>
            <a:rPr lang="uk-UA" dirty="0" smtClean="0"/>
            <a:t>ПРОБЛЕМИ</a:t>
          </a:r>
          <a:endParaRPr lang="fr-FR" dirty="0"/>
        </a:p>
      </dgm:t>
    </dgm:pt>
    <dgm:pt modelId="{853CCD47-DACC-4B42-A6E8-17E69A8B7F3B}" type="parTrans" cxnId="{5D9B3055-D547-B74F-A458-FCC109BE544D}">
      <dgm:prSet/>
      <dgm:spPr/>
      <dgm:t>
        <a:bodyPr/>
        <a:lstStyle/>
        <a:p>
          <a:endParaRPr lang="fr-FR"/>
        </a:p>
      </dgm:t>
    </dgm:pt>
    <dgm:pt modelId="{F7A32B58-58B7-984E-A6A2-02DAFE23271F}" type="sibTrans" cxnId="{5D9B3055-D547-B74F-A458-FCC109BE544D}">
      <dgm:prSet/>
      <dgm:spPr/>
      <dgm:t>
        <a:bodyPr/>
        <a:lstStyle/>
        <a:p>
          <a:endParaRPr lang="fr-FR"/>
        </a:p>
      </dgm:t>
    </dgm:pt>
    <dgm:pt modelId="{A7696C39-C737-9949-B755-0B24FBBE8E97}">
      <dgm:prSet phldrT="[Texte]"/>
      <dgm:spPr/>
      <dgm:t>
        <a:bodyPr/>
        <a:lstStyle/>
        <a:p>
          <a:r>
            <a:rPr lang="uk-UA" dirty="0" smtClean="0"/>
            <a:t>НЕРІВНЕ СТАВЛЕННЯ</a:t>
          </a:r>
          <a:endParaRPr lang="fr-FR" dirty="0"/>
        </a:p>
      </dgm:t>
    </dgm:pt>
    <dgm:pt modelId="{139EE2B5-20E7-BD4A-B336-EE58ECD808D0}" type="parTrans" cxnId="{846B0607-8F7A-074E-9519-62072F2D91E2}">
      <dgm:prSet/>
      <dgm:spPr/>
      <dgm:t>
        <a:bodyPr/>
        <a:lstStyle/>
        <a:p>
          <a:endParaRPr lang="fr-FR"/>
        </a:p>
      </dgm:t>
    </dgm:pt>
    <dgm:pt modelId="{7EF2141D-5BF1-094D-A0A5-4743CC0D43B0}" type="sibTrans" cxnId="{846B0607-8F7A-074E-9519-62072F2D91E2}">
      <dgm:prSet/>
      <dgm:spPr/>
      <dgm:t>
        <a:bodyPr/>
        <a:lstStyle/>
        <a:p>
          <a:endParaRPr lang="fr-FR"/>
        </a:p>
      </dgm:t>
    </dgm:pt>
    <dgm:pt modelId="{2D918CE6-3DCA-C94C-89FB-709456BE086B}">
      <dgm:prSet phldrT="[Texte]"/>
      <dgm:spPr>
        <a:solidFill>
          <a:srgbClr val="FF0000"/>
        </a:solidFill>
      </dgm:spPr>
      <dgm:t>
        <a:bodyPr anchor="ctr" anchorCtr="0"/>
        <a:lstStyle/>
        <a:p>
          <a:r>
            <a:rPr lang="uk-UA" b="1" i="0" baseline="0" dirty="0" smtClean="0">
              <a:solidFill>
                <a:schemeClr val="bg1"/>
              </a:solidFill>
            </a:rPr>
            <a:t>ЛИШЕ НАЙБАГАТШІ ПАРТІЇ ТА КАНДИДАТИ МОЖУТЬ МАТИ ДОСТУП ДО МЕДІА</a:t>
          </a:r>
          <a:endParaRPr lang="fr-FR" b="1" i="0" baseline="0" dirty="0">
            <a:solidFill>
              <a:schemeClr val="bg1"/>
            </a:solidFill>
          </a:endParaRPr>
        </a:p>
      </dgm:t>
    </dgm:pt>
    <dgm:pt modelId="{90DD9D0C-39C6-0742-BAFD-9CCACE4919E4}" type="parTrans" cxnId="{0145146C-06C5-FD4C-A340-F3F31D094312}">
      <dgm:prSet/>
      <dgm:spPr/>
      <dgm:t>
        <a:bodyPr/>
        <a:lstStyle/>
        <a:p>
          <a:endParaRPr lang="fr-FR"/>
        </a:p>
      </dgm:t>
    </dgm:pt>
    <dgm:pt modelId="{28A75EEC-7DA7-C840-9220-6B6058549773}" type="sibTrans" cxnId="{0145146C-06C5-FD4C-A340-F3F31D094312}">
      <dgm:prSet/>
      <dgm:spPr/>
      <dgm:t>
        <a:bodyPr/>
        <a:lstStyle/>
        <a:p>
          <a:endParaRPr lang="fr-FR"/>
        </a:p>
      </dgm:t>
    </dgm:pt>
    <dgm:pt modelId="{EBF1C756-01B7-9340-ADF7-DCAD58872AD9}">
      <dgm:prSet/>
      <dgm:spPr/>
      <dgm:t>
        <a:bodyPr/>
        <a:lstStyle/>
        <a:p>
          <a:r>
            <a:rPr lang="uk-UA" dirty="0" smtClean="0"/>
            <a:t>СЛАБКЕ ЗАКОНОДАВЧЕ РЕГУЛЮВАННЯ</a:t>
          </a:r>
          <a:endParaRPr lang="fr-FR" dirty="0"/>
        </a:p>
      </dgm:t>
    </dgm:pt>
    <dgm:pt modelId="{726C9DE1-B3E2-BD4D-A69F-50454AD14208}" type="parTrans" cxnId="{EBBEC68A-B2C5-4B4A-8429-D1CD12072DCB}">
      <dgm:prSet/>
      <dgm:spPr/>
      <dgm:t>
        <a:bodyPr/>
        <a:lstStyle/>
        <a:p>
          <a:endParaRPr lang="fr-FR"/>
        </a:p>
      </dgm:t>
    </dgm:pt>
    <dgm:pt modelId="{BCB23C5D-DE03-5A4A-A6DC-4C8A2C438129}" type="sibTrans" cxnId="{EBBEC68A-B2C5-4B4A-8429-D1CD12072DCB}">
      <dgm:prSet/>
      <dgm:spPr/>
      <dgm:t>
        <a:bodyPr/>
        <a:lstStyle/>
        <a:p>
          <a:endParaRPr lang="fr-FR"/>
        </a:p>
      </dgm:t>
    </dgm:pt>
    <dgm:pt modelId="{C3ECDBA5-2F81-4E4F-88CF-7C31338D95DE}">
      <dgm:prSet phldrT="[Texte]"/>
      <dgm:spPr>
        <a:solidFill>
          <a:srgbClr val="FF0000"/>
        </a:solidFill>
      </dgm:spPr>
      <dgm:t>
        <a:bodyPr anchor="ctr" anchorCtr="0"/>
        <a:lstStyle/>
        <a:p>
          <a:r>
            <a:rPr lang="uk-UA" b="1" i="0" baseline="0" dirty="0" smtClean="0">
              <a:solidFill>
                <a:schemeClr val="bg1"/>
              </a:solidFill>
            </a:rPr>
            <a:t>ПЛЮРАЛІЗМ НЕМОЖЛИВО ДОСЯГНУТИ</a:t>
          </a:r>
          <a:endParaRPr lang="fr-FR" b="1" i="0" baseline="0" dirty="0">
            <a:solidFill>
              <a:schemeClr val="bg1"/>
            </a:solidFill>
          </a:endParaRPr>
        </a:p>
      </dgm:t>
    </dgm:pt>
    <dgm:pt modelId="{B175A378-1E5A-2040-AB7E-01DA4D2678A3}" type="parTrans" cxnId="{E3BFDF81-2195-D74E-9AE5-80ECE14B9AB5}">
      <dgm:prSet/>
      <dgm:spPr/>
      <dgm:t>
        <a:bodyPr/>
        <a:lstStyle/>
        <a:p>
          <a:endParaRPr lang="fr-FR"/>
        </a:p>
      </dgm:t>
    </dgm:pt>
    <dgm:pt modelId="{C83E3008-8436-B342-869A-4B24736BB60D}" type="sibTrans" cxnId="{E3BFDF81-2195-D74E-9AE5-80ECE14B9AB5}">
      <dgm:prSet/>
      <dgm:spPr/>
      <dgm:t>
        <a:bodyPr/>
        <a:lstStyle/>
        <a:p>
          <a:endParaRPr lang="fr-FR"/>
        </a:p>
      </dgm:t>
    </dgm:pt>
    <dgm:pt modelId="{A41FAF12-4080-E84D-AF90-3C669E3434E8}" type="pres">
      <dgm:prSet presAssocID="{66467C13-1886-3549-8989-E5810C6F5BC7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3DD59C64-943F-5B46-A55A-EF358EDF5EEF}" type="pres">
      <dgm:prSet presAssocID="{31F0CE07-9A67-3A4F-ABA6-BBF1876CE92E}" presName="chaos" presStyleCnt="0"/>
      <dgm:spPr/>
    </dgm:pt>
    <dgm:pt modelId="{9475448F-5FBA-A64B-A05D-A0F7E2174B6F}" type="pres">
      <dgm:prSet presAssocID="{31F0CE07-9A67-3A4F-ABA6-BBF1876CE92E}" presName="parTx1" presStyleLbl="revTx" presStyleIdx="0" presStyleCnt="3"/>
      <dgm:spPr/>
      <dgm:t>
        <a:bodyPr/>
        <a:lstStyle/>
        <a:p>
          <a:endParaRPr lang="fr-FR"/>
        </a:p>
      </dgm:t>
    </dgm:pt>
    <dgm:pt modelId="{FE70CDF7-ED0F-824F-8BA7-9E52FB9406F5}" type="pres">
      <dgm:prSet presAssocID="{31F0CE07-9A67-3A4F-ABA6-BBF1876CE92E}" presName="c1" presStyleLbl="node1" presStyleIdx="0" presStyleCnt="19"/>
      <dgm:spPr/>
    </dgm:pt>
    <dgm:pt modelId="{A807B1B5-8A85-EC41-93CB-3B972A2713A9}" type="pres">
      <dgm:prSet presAssocID="{31F0CE07-9A67-3A4F-ABA6-BBF1876CE92E}" presName="c2" presStyleLbl="node1" presStyleIdx="1" presStyleCnt="19"/>
      <dgm:spPr/>
    </dgm:pt>
    <dgm:pt modelId="{2DB88F97-5501-F04C-B468-806596008083}" type="pres">
      <dgm:prSet presAssocID="{31F0CE07-9A67-3A4F-ABA6-BBF1876CE92E}" presName="c3" presStyleLbl="node1" presStyleIdx="2" presStyleCnt="19"/>
      <dgm:spPr/>
    </dgm:pt>
    <dgm:pt modelId="{E229CACD-178A-304F-B25A-59C08A2EB518}" type="pres">
      <dgm:prSet presAssocID="{31F0CE07-9A67-3A4F-ABA6-BBF1876CE92E}" presName="c4" presStyleLbl="node1" presStyleIdx="3" presStyleCnt="19"/>
      <dgm:spPr/>
    </dgm:pt>
    <dgm:pt modelId="{929E7CEF-3C9E-424E-9ACC-65A42E1D6D05}" type="pres">
      <dgm:prSet presAssocID="{31F0CE07-9A67-3A4F-ABA6-BBF1876CE92E}" presName="c5" presStyleLbl="node1" presStyleIdx="4" presStyleCnt="19"/>
      <dgm:spPr/>
    </dgm:pt>
    <dgm:pt modelId="{2389EC5F-0E3A-474A-9C21-6AB3D60D77C0}" type="pres">
      <dgm:prSet presAssocID="{31F0CE07-9A67-3A4F-ABA6-BBF1876CE92E}" presName="c6" presStyleLbl="node1" presStyleIdx="5" presStyleCnt="19"/>
      <dgm:spPr/>
    </dgm:pt>
    <dgm:pt modelId="{73852465-E9F4-C647-A752-C041B369A77A}" type="pres">
      <dgm:prSet presAssocID="{31F0CE07-9A67-3A4F-ABA6-BBF1876CE92E}" presName="c7" presStyleLbl="node1" presStyleIdx="6" presStyleCnt="19"/>
      <dgm:spPr/>
    </dgm:pt>
    <dgm:pt modelId="{15F8C6CE-3DC9-FB4D-902F-D2C473B4D8E6}" type="pres">
      <dgm:prSet presAssocID="{31F0CE07-9A67-3A4F-ABA6-BBF1876CE92E}" presName="c8" presStyleLbl="node1" presStyleIdx="7" presStyleCnt="19"/>
      <dgm:spPr/>
    </dgm:pt>
    <dgm:pt modelId="{E278DD19-5395-7845-8413-2269F3D3FEB4}" type="pres">
      <dgm:prSet presAssocID="{31F0CE07-9A67-3A4F-ABA6-BBF1876CE92E}" presName="c9" presStyleLbl="node1" presStyleIdx="8" presStyleCnt="19"/>
      <dgm:spPr/>
    </dgm:pt>
    <dgm:pt modelId="{4CB61C6C-05DA-3B43-AFF4-D07D52CEC24C}" type="pres">
      <dgm:prSet presAssocID="{31F0CE07-9A67-3A4F-ABA6-BBF1876CE92E}" presName="c10" presStyleLbl="node1" presStyleIdx="9" presStyleCnt="19"/>
      <dgm:spPr/>
    </dgm:pt>
    <dgm:pt modelId="{C4A5F841-F70B-D24A-BA33-3455C3108941}" type="pres">
      <dgm:prSet presAssocID="{31F0CE07-9A67-3A4F-ABA6-BBF1876CE92E}" presName="c11" presStyleLbl="node1" presStyleIdx="10" presStyleCnt="19"/>
      <dgm:spPr/>
    </dgm:pt>
    <dgm:pt modelId="{C2754F0E-F4B2-DB4E-9DDB-A758E57211A1}" type="pres">
      <dgm:prSet presAssocID="{31F0CE07-9A67-3A4F-ABA6-BBF1876CE92E}" presName="c12" presStyleLbl="node1" presStyleIdx="11" presStyleCnt="19"/>
      <dgm:spPr/>
    </dgm:pt>
    <dgm:pt modelId="{8D108135-6F0B-3546-8531-F20A8CF6F4C4}" type="pres">
      <dgm:prSet presAssocID="{31F0CE07-9A67-3A4F-ABA6-BBF1876CE92E}" presName="c13" presStyleLbl="node1" presStyleIdx="12" presStyleCnt="19"/>
      <dgm:spPr/>
    </dgm:pt>
    <dgm:pt modelId="{2C2D1038-978D-374D-B6ED-0BB3D044F8B3}" type="pres">
      <dgm:prSet presAssocID="{31F0CE07-9A67-3A4F-ABA6-BBF1876CE92E}" presName="c14" presStyleLbl="node1" presStyleIdx="13" presStyleCnt="19"/>
      <dgm:spPr/>
    </dgm:pt>
    <dgm:pt modelId="{16379A03-AB15-B141-A98A-2CC0EFB06E86}" type="pres">
      <dgm:prSet presAssocID="{31F0CE07-9A67-3A4F-ABA6-BBF1876CE92E}" presName="c15" presStyleLbl="node1" presStyleIdx="14" presStyleCnt="19"/>
      <dgm:spPr/>
    </dgm:pt>
    <dgm:pt modelId="{A1562EB9-5263-9444-B1AD-A5003DA7BDAA}" type="pres">
      <dgm:prSet presAssocID="{31F0CE07-9A67-3A4F-ABA6-BBF1876CE92E}" presName="c16" presStyleLbl="node1" presStyleIdx="15" presStyleCnt="19"/>
      <dgm:spPr/>
    </dgm:pt>
    <dgm:pt modelId="{11638125-97CA-6E46-B0C7-1FFF1D83B180}" type="pres">
      <dgm:prSet presAssocID="{31F0CE07-9A67-3A4F-ABA6-BBF1876CE92E}" presName="c17" presStyleLbl="node1" presStyleIdx="16" presStyleCnt="19"/>
      <dgm:spPr/>
    </dgm:pt>
    <dgm:pt modelId="{8D915BE4-E49D-1243-82AC-270D1D8BC85C}" type="pres">
      <dgm:prSet presAssocID="{31F0CE07-9A67-3A4F-ABA6-BBF1876CE92E}" presName="c18" presStyleLbl="node1" presStyleIdx="17" presStyleCnt="19"/>
      <dgm:spPr/>
    </dgm:pt>
    <dgm:pt modelId="{85DDBE42-2674-0142-BE3E-8EC31D245956}" type="pres">
      <dgm:prSet presAssocID="{F7A32B58-58B7-984E-A6A2-02DAFE23271F}" presName="chevronComposite1" presStyleCnt="0"/>
      <dgm:spPr/>
    </dgm:pt>
    <dgm:pt modelId="{2808B832-23E9-1A45-BB77-F84DE5445D72}" type="pres">
      <dgm:prSet presAssocID="{F7A32B58-58B7-984E-A6A2-02DAFE23271F}" presName="chevron1" presStyleLbl="sibTrans2D1" presStyleIdx="0" presStyleCnt="2"/>
      <dgm:spPr/>
    </dgm:pt>
    <dgm:pt modelId="{2309B4F5-C959-1B4A-AFA8-054CD7B3AD6D}" type="pres">
      <dgm:prSet presAssocID="{F7A32B58-58B7-984E-A6A2-02DAFE23271F}" presName="spChevron1" presStyleCnt="0"/>
      <dgm:spPr/>
    </dgm:pt>
    <dgm:pt modelId="{808DBBAD-A50D-AE44-BC20-3E7829A2292E}" type="pres">
      <dgm:prSet presAssocID="{EBF1C756-01B7-9340-ADF7-DCAD58872AD9}" presName="middle" presStyleCnt="0"/>
      <dgm:spPr/>
    </dgm:pt>
    <dgm:pt modelId="{73B11312-4A82-CF4B-8404-EC45B55332EA}" type="pres">
      <dgm:prSet presAssocID="{EBF1C756-01B7-9340-ADF7-DCAD58872AD9}" presName="parTxMid" presStyleLbl="revTx" presStyleIdx="1" presStyleCnt="3"/>
      <dgm:spPr/>
      <dgm:t>
        <a:bodyPr/>
        <a:lstStyle/>
        <a:p>
          <a:endParaRPr lang="fr-FR"/>
        </a:p>
      </dgm:t>
    </dgm:pt>
    <dgm:pt modelId="{0CBBB901-AAD6-9B4E-A9EE-C95854418A52}" type="pres">
      <dgm:prSet presAssocID="{EBF1C756-01B7-9340-ADF7-DCAD58872AD9}" presName="spMid" presStyleCnt="0"/>
      <dgm:spPr/>
    </dgm:pt>
    <dgm:pt modelId="{5798FA04-CD72-414F-AF13-F7F2750F75E9}" type="pres">
      <dgm:prSet presAssocID="{BCB23C5D-DE03-5A4A-A6DC-4C8A2C438129}" presName="chevronComposite1" presStyleCnt="0"/>
      <dgm:spPr/>
    </dgm:pt>
    <dgm:pt modelId="{BD71EDB7-79EC-4A48-9C29-E894D9B22015}" type="pres">
      <dgm:prSet presAssocID="{BCB23C5D-DE03-5A4A-A6DC-4C8A2C438129}" presName="chevron1" presStyleLbl="sibTrans2D1" presStyleIdx="1" presStyleCnt="2"/>
      <dgm:spPr/>
    </dgm:pt>
    <dgm:pt modelId="{5BF689CC-BEA3-3142-B119-B086BEE1E5E1}" type="pres">
      <dgm:prSet presAssocID="{BCB23C5D-DE03-5A4A-A6DC-4C8A2C438129}" presName="spChevron1" presStyleCnt="0"/>
      <dgm:spPr/>
    </dgm:pt>
    <dgm:pt modelId="{31F4D5F6-7394-744A-9712-2914FF1C6D51}" type="pres">
      <dgm:prSet presAssocID="{A7696C39-C737-9949-B755-0B24FBBE8E97}" presName="last" presStyleCnt="0"/>
      <dgm:spPr/>
    </dgm:pt>
    <dgm:pt modelId="{9767697D-03FC-FE46-A445-36DB853A8563}" type="pres">
      <dgm:prSet presAssocID="{A7696C39-C737-9949-B755-0B24FBBE8E97}" presName="circleTx" presStyleLbl="node1" presStyleIdx="18" presStyleCnt="19"/>
      <dgm:spPr/>
      <dgm:t>
        <a:bodyPr/>
        <a:lstStyle/>
        <a:p>
          <a:endParaRPr lang="fr-FR"/>
        </a:p>
      </dgm:t>
    </dgm:pt>
    <dgm:pt modelId="{FA382756-BF31-2640-B8A3-A2C3C924FACC}" type="pres">
      <dgm:prSet presAssocID="{A7696C39-C737-9949-B755-0B24FBBE8E97}" presName="desTxN" presStyleLbl="revTx" presStyleIdx="2" presStyleCnt="3" custScaleX="13720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87749D9-5FF9-964E-B8D0-EB7F9A159633}" type="pres">
      <dgm:prSet presAssocID="{A7696C39-C737-9949-B755-0B24FBBE8E97}" presName="spN" presStyleCnt="0"/>
      <dgm:spPr/>
    </dgm:pt>
  </dgm:ptLst>
  <dgm:cxnLst>
    <dgm:cxn modelId="{E8B6AC95-834E-B147-A249-9BFAA4B93AB2}" type="presOf" srcId="{66467C13-1886-3549-8989-E5810C6F5BC7}" destId="{A41FAF12-4080-E84D-AF90-3C669E3434E8}" srcOrd="0" destOrd="0" presId="urn:microsoft.com/office/officeart/2009/3/layout/RandomtoResultProcess"/>
    <dgm:cxn modelId="{BF77623A-6F79-214E-B4F0-6D3DBFBEDA78}" type="presOf" srcId="{C3ECDBA5-2F81-4E4F-88CF-7C31338D95DE}" destId="{FA382756-BF31-2640-B8A3-A2C3C924FACC}" srcOrd="0" destOrd="1" presId="urn:microsoft.com/office/officeart/2009/3/layout/RandomtoResultProcess"/>
    <dgm:cxn modelId="{846B0607-8F7A-074E-9519-62072F2D91E2}" srcId="{66467C13-1886-3549-8989-E5810C6F5BC7}" destId="{A7696C39-C737-9949-B755-0B24FBBE8E97}" srcOrd="2" destOrd="0" parTransId="{139EE2B5-20E7-BD4A-B336-EE58ECD808D0}" sibTransId="{7EF2141D-5BF1-094D-A0A5-4743CC0D43B0}"/>
    <dgm:cxn modelId="{5D9B3055-D547-B74F-A458-FCC109BE544D}" srcId="{66467C13-1886-3549-8989-E5810C6F5BC7}" destId="{31F0CE07-9A67-3A4F-ABA6-BBF1876CE92E}" srcOrd="0" destOrd="0" parTransId="{853CCD47-DACC-4B42-A6E8-17E69A8B7F3B}" sibTransId="{F7A32B58-58B7-984E-A6A2-02DAFE23271F}"/>
    <dgm:cxn modelId="{0145146C-06C5-FD4C-A340-F3F31D094312}" srcId="{A7696C39-C737-9949-B755-0B24FBBE8E97}" destId="{2D918CE6-3DCA-C94C-89FB-709456BE086B}" srcOrd="0" destOrd="0" parTransId="{90DD9D0C-39C6-0742-BAFD-9CCACE4919E4}" sibTransId="{28A75EEC-7DA7-C840-9220-6B6058549773}"/>
    <dgm:cxn modelId="{D8B899F1-9B0B-2D41-917E-C6A39FC20CE7}" type="presOf" srcId="{EBF1C756-01B7-9340-ADF7-DCAD58872AD9}" destId="{73B11312-4A82-CF4B-8404-EC45B55332EA}" srcOrd="0" destOrd="0" presId="urn:microsoft.com/office/officeart/2009/3/layout/RandomtoResultProcess"/>
    <dgm:cxn modelId="{877ECF28-2234-1943-894E-4D0AF6CA9C0A}" type="presOf" srcId="{2D918CE6-3DCA-C94C-89FB-709456BE086B}" destId="{FA382756-BF31-2640-B8A3-A2C3C924FACC}" srcOrd="0" destOrd="0" presId="urn:microsoft.com/office/officeart/2009/3/layout/RandomtoResultProcess"/>
    <dgm:cxn modelId="{C4796799-B6CC-B74A-9A7F-2700B907A445}" type="presOf" srcId="{A7696C39-C737-9949-B755-0B24FBBE8E97}" destId="{9767697D-03FC-FE46-A445-36DB853A8563}" srcOrd="0" destOrd="0" presId="urn:microsoft.com/office/officeart/2009/3/layout/RandomtoResultProcess"/>
    <dgm:cxn modelId="{86997C26-7408-FC40-A57A-DDED714A650B}" type="presOf" srcId="{31F0CE07-9A67-3A4F-ABA6-BBF1876CE92E}" destId="{9475448F-5FBA-A64B-A05D-A0F7E2174B6F}" srcOrd="0" destOrd="0" presId="urn:microsoft.com/office/officeart/2009/3/layout/RandomtoResultProcess"/>
    <dgm:cxn modelId="{EBBEC68A-B2C5-4B4A-8429-D1CD12072DCB}" srcId="{66467C13-1886-3549-8989-E5810C6F5BC7}" destId="{EBF1C756-01B7-9340-ADF7-DCAD58872AD9}" srcOrd="1" destOrd="0" parTransId="{726C9DE1-B3E2-BD4D-A69F-50454AD14208}" sibTransId="{BCB23C5D-DE03-5A4A-A6DC-4C8A2C438129}"/>
    <dgm:cxn modelId="{E3BFDF81-2195-D74E-9AE5-80ECE14B9AB5}" srcId="{A7696C39-C737-9949-B755-0B24FBBE8E97}" destId="{C3ECDBA5-2F81-4E4F-88CF-7C31338D95DE}" srcOrd="1" destOrd="0" parTransId="{B175A378-1E5A-2040-AB7E-01DA4D2678A3}" sibTransId="{C83E3008-8436-B342-869A-4B24736BB60D}"/>
    <dgm:cxn modelId="{E75058E1-646D-CC49-9E25-80897D528CBA}" type="presParOf" srcId="{A41FAF12-4080-E84D-AF90-3C669E3434E8}" destId="{3DD59C64-943F-5B46-A55A-EF358EDF5EEF}" srcOrd="0" destOrd="0" presId="urn:microsoft.com/office/officeart/2009/3/layout/RandomtoResultProcess"/>
    <dgm:cxn modelId="{AFE332C0-F3FE-A242-BDC5-EE2D64018540}" type="presParOf" srcId="{3DD59C64-943F-5B46-A55A-EF358EDF5EEF}" destId="{9475448F-5FBA-A64B-A05D-A0F7E2174B6F}" srcOrd="0" destOrd="0" presId="urn:microsoft.com/office/officeart/2009/3/layout/RandomtoResultProcess"/>
    <dgm:cxn modelId="{40C0CA3B-54C6-FB4F-A0AC-F4ADF3A0BE94}" type="presParOf" srcId="{3DD59C64-943F-5B46-A55A-EF358EDF5EEF}" destId="{FE70CDF7-ED0F-824F-8BA7-9E52FB9406F5}" srcOrd="1" destOrd="0" presId="urn:microsoft.com/office/officeart/2009/3/layout/RandomtoResultProcess"/>
    <dgm:cxn modelId="{49CDBEA3-5A26-0D4B-BD9C-1A0CE2750238}" type="presParOf" srcId="{3DD59C64-943F-5B46-A55A-EF358EDF5EEF}" destId="{A807B1B5-8A85-EC41-93CB-3B972A2713A9}" srcOrd="2" destOrd="0" presId="urn:microsoft.com/office/officeart/2009/3/layout/RandomtoResultProcess"/>
    <dgm:cxn modelId="{06EE5A56-A9E9-CF4A-AAAE-E508E78EE7B0}" type="presParOf" srcId="{3DD59C64-943F-5B46-A55A-EF358EDF5EEF}" destId="{2DB88F97-5501-F04C-B468-806596008083}" srcOrd="3" destOrd="0" presId="urn:microsoft.com/office/officeart/2009/3/layout/RandomtoResultProcess"/>
    <dgm:cxn modelId="{307D032E-931F-7D4A-9C3D-CE3A7C060433}" type="presParOf" srcId="{3DD59C64-943F-5B46-A55A-EF358EDF5EEF}" destId="{E229CACD-178A-304F-B25A-59C08A2EB518}" srcOrd="4" destOrd="0" presId="urn:microsoft.com/office/officeart/2009/3/layout/RandomtoResultProcess"/>
    <dgm:cxn modelId="{C6E06244-2332-1A48-B524-31D010B3B1EA}" type="presParOf" srcId="{3DD59C64-943F-5B46-A55A-EF358EDF5EEF}" destId="{929E7CEF-3C9E-424E-9ACC-65A42E1D6D05}" srcOrd="5" destOrd="0" presId="urn:microsoft.com/office/officeart/2009/3/layout/RandomtoResultProcess"/>
    <dgm:cxn modelId="{FB6CB831-C778-EA48-85F7-A6325574CB9F}" type="presParOf" srcId="{3DD59C64-943F-5B46-A55A-EF358EDF5EEF}" destId="{2389EC5F-0E3A-474A-9C21-6AB3D60D77C0}" srcOrd="6" destOrd="0" presId="urn:microsoft.com/office/officeart/2009/3/layout/RandomtoResultProcess"/>
    <dgm:cxn modelId="{F71E0900-2129-4B4F-A49B-43DB9C3155AB}" type="presParOf" srcId="{3DD59C64-943F-5B46-A55A-EF358EDF5EEF}" destId="{73852465-E9F4-C647-A752-C041B369A77A}" srcOrd="7" destOrd="0" presId="urn:microsoft.com/office/officeart/2009/3/layout/RandomtoResultProcess"/>
    <dgm:cxn modelId="{9313644C-187D-AB4E-B4A0-15B6133631D5}" type="presParOf" srcId="{3DD59C64-943F-5B46-A55A-EF358EDF5EEF}" destId="{15F8C6CE-3DC9-FB4D-902F-D2C473B4D8E6}" srcOrd="8" destOrd="0" presId="urn:microsoft.com/office/officeart/2009/3/layout/RandomtoResultProcess"/>
    <dgm:cxn modelId="{EDE64628-9C00-8D40-9029-98A3CF3DAE19}" type="presParOf" srcId="{3DD59C64-943F-5B46-A55A-EF358EDF5EEF}" destId="{E278DD19-5395-7845-8413-2269F3D3FEB4}" srcOrd="9" destOrd="0" presId="urn:microsoft.com/office/officeart/2009/3/layout/RandomtoResultProcess"/>
    <dgm:cxn modelId="{5E0B2E80-ED4E-8440-87BF-B7D1F6739CF6}" type="presParOf" srcId="{3DD59C64-943F-5B46-A55A-EF358EDF5EEF}" destId="{4CB61C6C-05DA-3B43-AFF4-D07D52CEC24C}" srcOrd="10" destOrd="0" presId="urn:microsoft.com/office/officeart/2009/3/layout/RandomtoResultProcess"/>
    <dgm:cxn modelId="{8BBC4039-8886-B040-BBCE-9BB43ABA223C}" type="presParOf" srcId="{3DD59C64-943F-5B46-A55A-EF358EDF5EEF}" destId="{C4A5F841-F70B-D24A-BA33-3455C3108941}" srcOrd="11" destOrd="0" presId="urn:microsoft.com/office/officeart/2009/3/layout/RandomtoResultProcess"/>
    <dgm:cxn modelId="{20D1E700-4E54-FB4D-9F2E-569E9D717339}" type="presParOf" srcId="{3DD59C64-943F-5B46-A55A-EF358EDF5EEF}" destId="{C2754F0E-F4B2-DB4E-9DDB-A758E57211A1}" srcOrd="12" destOrd="0" presId="urn:microsoft.com/office/officeart/2009/3/layout/RandomtoResultProcess"/>
    <dgm:cxn modelId="{67F435C8-D3E5-8843-A655-C3845E83FE6B}" type="presParOf" srcId="{3DD59C64-943F-5B46-A55A-EF358EDF5EEF}" destId="{8D108135-6F0B-3546-8531-F20A8CF6F4C4}" srcOrd="13" destOrd="0" presId="urn:microsoft.com/office/officeart/2009/3/layout/RandomtoResultProcess"/>
    <dgm:cxn modelId="{51A057A5-2E6E-0941-AFB0-ECCA7B5C17C0}" type="presParOf" srcId="{3DD59C64-943F-5B46-A55A-EF358EDF5EEF}" destId="{2C2D1038-978D-374D-B6ED-0BB3D044F8B3}" srcOrd="14" destOrd="0" presId="urn:microsoft.com/office/officeart/2009/3/layout/RandomtoResultProcess"/>
    <dgm:cxn modelId="{EA6FD681-22E0-2542-9190-0ACCE8E31EE9}" type="presParOf" srcId="{3DD59C64-943F-5B46-A55A-EF358EDF5EEF}" destId="{16379A03-AB15-B141-A98A-2CC0EFB06E86}" srcOrd="15" destOrd="0" presId="urn:microsoft.com/office/officeart/2009/3/layout/RandomtoResultProcess"/>
    <dgm:cxn modelId="{8F008779-DCAE-CB48-84D8-E9D5F84DD107}" type="presParOf" srcId="{3DD59C64-943F-5B46-A55A-EF358EDF5EEF}" destId="{A1562EB9-5263-9444-B1AD-A5003DA7BDAA}" srcOrd="16" destOrd="0" presId="urn:microsoft.com/office/officeart/2009/3/layout/RandomtoResultProcess"/>
    <dgm:cxn modelId="{C5609D29-DCFE-C040-8D5C-E341C89FE24F}" type="presParOf" srcId="{3DD59C64-943F-5B46-A55A-EF358EDF5EEF}" destId="{11638125-97CA-6E46-B0C7-1FFF1D83B180}" srcOrd="17" destOrd="0" presId="urn:microsoft.com/office/officeart/2009/3/layout/RandomtoResultProcess"/>
    <dgm:cxn modelId="{1944B47C-B3BF-044D-8EB5-1D9689E598A6}" type="presParOf" srcId="{3DD59C64-943F-5B46-A55A-EF358EDF5EEF}" destId="{8D915BE4-E49D-1243-82AC-270D1D8BC85C}" srcOrd="18" destOrd="0" presId="urn:microsoft.com/office/officeart/2009/3/layout/RandomtoResultProcess"/>
    <dgm:cxn modelId="{20ED245B-99FA-3342-B3F4-2CB251A127AF}" type="presParOf" srcId="{A41FAF12-4080-E84D-AF90-3C669E3434E8}" destId="{85DDBE42-2674-0142-BE3E-8EC31D245956}" srcOrd="1" destOrd="0" presId="urn:microsoft.com/office/officeart/2009/3/layout/RandomtoResultProcess"/>
    <dgm:cxn modelId="{11F7A85C-07A4-5B4B-B154-AB836F82C664}" type="presParOf" srcId="{85DDBE42-2674-0142-BE3E-8EC31D245956}" destId="{2808B832-23E9-1A45-BB77-F84DE5445D72}" srcOrd="0" destOrd="0" presId="urn:microsoft.com/office/officeart/2009/3/layout/RandomtoResultProcess"/>
    <dgm:cxn modelId="{5DBF948A-1447-0349-8ABE-245B0E267CA6}" type="presParOf" srcId="{85DDBE42-2674-0142-BE3E-8EC31D245956}" destId="{2309B4F5-C959-1B4A-AFA8-054CD7B3AD6D}" srcOrd="1" destOrd="0" presId="urn:microsoft.com/office/officeart/2009/3/layout/RandomtoResultProcess"/>
    <dgm:cxn modelId="{654AD687-5F70-884E-84D2-F19DB7798AF1}" type="presParOf" srcId="{A41FAF12-4080-E84D-AF90-3C669E3434E8}" destId="{808DBBAD-A50D-AE44-BC20-3E7829A2292E}" srcOrd="2" destOrd="0" presId="urn:microsoft.com/office/officeart/2009/3/layout/RandomtoResultProcess"/>
    <dgm:cxn modelId="{8AC48D5C-737D-474B-B72A-36FE5C1FFA16}" type="presParOf" srcId="{808DBBAD-A50D-AE44-BC20-3E7829A2292E}" destId="{73B11312-4A82-CF4B-8404-EC45B55332EA}" srcOrd="0" destOrd="0" presId="urn:microsoft.com/office/officeart/2009/3/layout/RandomtoResultProcess"/>
    <dgm:cxn modelId="{F164EEE3-236B-5D47-B669-FA900FA763AE}" type="presParOf" srcId="{808DBBAD-A50D-AE44-BC20-3E7829A2292E}" destId="{0CBBB901-AAD6-9B4E-A9EE-C95854418A52}" srcOrd="1" destOrd="0" presId="urn:microsoft.com/office/officeart/2009/3/layout/RandomtoResultProcess"/>
    <dgm:cxn modelId="{CEAA4BD2-AA1B-C745-A75B-A7D4E20AFCDD}" type="presParOf" srcId="{A41FAF12-4080-E84D-AF90-3C669E3434E8}" destId="{5798FA04-CD72-414F-AF13-F7F2750F75E9}" srcOrd="3" destOrd="0" presId="urn:microsoft.com/office/officeart/2009/3/layout/RandomtoResultProcess"/>
    <dgm:cxn modelId="{8F3D540B-60F9-0A47-B319-41A4C2C4F2DA}" type="presParOf" srcId="{5798FA04-CD72-414F-AF13-F7F2750F75E9}" destId="{BD71EDB7-79EC-4A48-9C29-E894D9B22015}" srcOrd="0" destOrd="0" presId="urn:microsoft.com/office/officeart/2009/3/layout/RandomtoResultProcess"/>
    <dgm:cxn modelId="{EC2EDB6B-6ABB-F848-BE6D-6735801FC610}" type="presParOf" srcId="{5798FA04-CD72-414F-AF13-F7F2750F75E9}" destId="{5BF689CC-BEA3-3142-B119-B086BEE1E5E1}" srcOrd="1" destOrd="0" presId="urn:microsoft.com/office/officeart/2009/3/layout/RandomtoResultProcess"/>
    <dgm:cxn modelId="{CF54D717-A069-BA4A-B955-F5325AC1D09C}" type="presParOf" srcId="{A41FAF12-4080-E84D-AF90-3C669E3434E8}" destId="{31F4D5F6-7394-744A-9712-2914FF1C6D51}" srcOrd="4" destOrd="0" presId="urn:microsoft.com/office/officeart/2009/3/layout/RandomtoResultProcess"/>
    <dgm:cxn modelId="{F557BE39-E186-C645-900B-B38B4F1CB8EA}" type="presParOf" srcId="{31F4D5F6-7394-744A-9712-2914FF1C6D51}" destId="{9767697D-03FC-FE46-A445-36DB853A8563}" srcOrd="0" destOrd="0" presId="urn:microsoft.com/office/officeart/2009/3/layout/RandomtoResultProcess"/>
    <dgm:cxn modelId="{CCA54662-E24A-A145-AB4C-CDAED116731D}" type="presParOf" srcId="{31F4D5F6-7394-744A-9712-2914FF1C6D51}" destId="{FA382756-BF31-2640-B8A3-A2C3C924FACC}" srcOrd="1" destOrd="0" presId="urn:microsoft.com/office/officeart/2009/3/layout/RandomtoResultProcess"/>
    <dgm:cxn modelId="{F6EBD47E-75F9-2E40-B1E8-068120E0301A}" type="presParOf" srcId="{31F4D5F6-7394-744A-9712-2914FF1C6D51}" destId="{D87749D9-5FF9-964E-B8D0-EB7F9A159633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C73FA0E-6235-AE49-8669-E917F6F05DD5}" type="doc">
      <dgm:prSet loTypeId="urn:microsoft.com/office/officeart/2005/8/layout/target3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F469A938-8B54-D242-9A0D-BDF0C51AFFD9}">
      <dgm:prSet phldrT="[Texte]"/>
      <dgm:spPr/>
      <dgm:t>
        <a:bodyPr/>
        <a:lstStyle/>
        <a:p>
          <a:r>
            <a:rPr lang="uk-UA" dirty="0" smtClean="0"/>
            <a:t>ЯК АРГУМЕНТУВАТИ СПРАВЕДЛИВІСТЬ</a:t>
          </a:r>
          <a:r>
            <a:rPr lang="fr-FR" dirty="0" smtClean="0"/>
            <a:t>?</a:t>
          </a:r>
          <a:endParaRPr lang="fr-FR" dirty="0"/>
        </a:p>
      </dgm:t>
    </dgm:pt>
    <dgm:pt modelId="{A68079F4-2488-DE45-818D-795235E537A6}" type="parTrans" cxnId="{1623E58F-7369-0D43-9D9D-C404BC5CC919}">
      <dgm:prSet/>
      <dgm:spPr/>
      <dgm:t>
        <a:bodyPr/>
        <a:lstStyle/>
        <a:p>
          <a:endParaRPr lang="fr-FR"/>
        </a:p>
      </dgm:t>
    </dgm:pt>
    <dgm:pt modelId="{ADD64F78-DDF1-B04F-9F8A-1B18A144DE36}" type="sibTrans" cxnId="{1623E58F-7369-0D43-9D9D-C404BC5CC919}">
      <dgm:prSet/>
      <dgm:spPr/>
      <dgm:t>
        <a:bodyPr/>
        <a:lstStyle/>
        <a:p>
          <a:endParaRPr lang="fr-FR"/>
        </a:p>
      </dgm:t>
    </dgm:pt>
    <dgm:pt modelId="{D71C04C5-26E8-E24B-89E3-A3FAE986ABA2}">
      <dgm:prSet phldrT="[Texte]"/>
      <dgm:spPr/>
      <dgm:t>
        <a:bodyPr/>
        <a:lstStyle/>
        <a:p>
          <a:pPr algn="l"/>
          <a:r>
            <a:rPr lang="uk-UA" dirty="0" smtClean="0"/>
            <a:t>ПРОТЕ КРАЩЕ СТАВЛЕННЯ ДО ОСНОВНИХ КАНДИДАТІВ ТА ПАРТІЙ</a:t>
          </a:r>
          <a:endParaRPr lang="fr-FR" dirty="0"/>
        </a:p>
      </dgm:t>
    </dgm:pt>
    <dgm:pt modelId="{9FD9B80F-12B5-3F4E-878A-2E89C4B018B0}" type="parTrans" cxnId="{6B84B967-AD53-7642-819F-9A8FADABC066}">
      <dgm:prSet/>
      <dgm:spPr/>
      <dgm:t>
        <a:bodyPr/>
        <a:lstStyle/>
        <a:p>
          <a:endParaRPr lang="fr-FR"/>
        </a:p>
      </dgm:t>
    </dgm:pt>
    <dgm:pt modelId="{E37D83C4-B733-454F-BB59-41C33700966A}" type="sibTrans" cxnId="{6B84B967-AD53-7642-819F-9A8FADABC066}">
      <dgm:prSet/>
      <dgm:spPr/>
      <dgm:t>
        <a:bodyPr/>
        <a:lstStyle/>
        <a:p>
          <a:endParaRPr lang="fr-FR"/>
        </a:p>
      </dgm:t>
    </dgm:pt>
    <dgm:pt modelId="{E8974611-C82F-614C-82F0-69B28D87DAB6}">
      <dgm:prSet phldrT="[Texte]"/>
      <dgm:spPr/>
      <dgm:t>
        <a:bodyPr/>
        <a:lstStyle/>
        <a:p>
          <a:pPr algn="l"/>
          <a:r>
            <a:rPr lang="uk-UA" dirty="0" smtClean="0"/>
            <a:t>ЩОБ УНИКНУТИ СИТУАЦІЙ, КОЛИ НЕСЕРЙОЗНІ КАНДИДАТИ ОТРИМАЮТЬ СТІЛЬКИ Ж ЧАСУ ЯК І СЕРЙОЗНІ КАНДИДАТИ</a:t>
          </a:r>
          <a:endParaRPr lang="fr-FR" dirty="0"/>
        </a:p>
      </dgm:t>
    </dgm:pt>
    <dgm:pt modelId="{B9A2FEED-DD67-E249-A311-686F62373579}" type="parTrans" cxnId="{89B0C0FB-2948-7641-A542-21ED05932E92}">
      <dgm:prSet/>
      <dgm:spPr/>
      <dgm:t>
        <a:bodyPr/>
        <a:lstStyle/>
        <a:p>
          <a:endParaRPr lang="fr-FR"/>
        </a:p>
      </dgm:t>
    </dgm:pt>
    <dgm:pt modelId="{EDDD1D7D-4FE8-8945-B94E-10568F466BA9}" type="sibTrans" cxnId="{89B0C0FB-2948-7641-A542-21ED05932E92}">
      <dgm:prSet/>
      <dgm:spPr/>
      <dgm:t>
        <a:bodyPr/>
        <a:lstStyle/>
        <a:p>
          <a:endParaRPr lang="fr-FR"/>
        </a:p>
      </dgm:t>
    </dgm:pt>
    <dgm:pt modelId="{6CEF3FA1-674B-444F-A492-932D3961854F}">
      <dgm:prSet phldrT="[Texte]"/>
      <dgm:spPr/>
      <dgm:t>
        <a:bodyPr/>
        <a:lstStyle/>
        <a:p>
          <a:r>
            <a:rPr lang="uk-UA" dirty="0" smtClean="0"/>
            <a:t>ПРАВИЛА ПРОПОРЦІЙНОСТІ</a:t>
          </a:r>
          <a:endParaRPr lang="fr-FR" dirty="0"/>
        </a:p>
      </dgm:t>
    </dgm:pt>
    <dgm:pt modelId="{819014C2-AC14-E249-B407-40296D99B85A}" type="parTrans" cxnId="{EC963686-C2C7-8C43-8CBC-19BE94C6C273}">
      <dgm:prSet/>
      <dgm:spPr/>
      <dgm:t>
        <a:bodyPr/>
        <a:lstStyle/>
        <a:p>
          <a:endParaRPr lang="fr-FR"/>
        </a:p>
      </dgm:t>
    </dgm:pt>
    <dgm:pt modelId="{AF1C9FC1-A5E6-564D-9E18-5DA353A28571}" type="sibTrans" cxnId="{EC963686-C2C7-8C43-8CBC-19BE94C6C273}">
      <dgm:prSet/>
      <dgm:spPr/>
      <dgm:t>
        <a:bodyPr/>
        <a:lstStyle/>
        <a:p>
          <a:endParaRPr lang="fr-FR"/>
        </a:p>
      </dgm:t>
    </dgm:pt>
    <dgm:pt modelId="{B3F8B9C7-81ED-D448-A177-6AF47B36E492}">
      <dgm:prSet phldrT="[Texte]"/>
      <dgm:spPr/>
      <dgm:t>
        <a:bodyPr/>
        <a:lstStyle/>
        <a:p>
          <a:r>
            <a:rPr lang="uk-UA" dirty="0" smtClean="0"/>
            <a:t>ЯКІ КРИТЕРІЇ</a:t>
          </a:r>
          <a:r>
            <a:rPr lang="fr-FR" dirty="0" smtClean="0"/>
            <a:t>?</a:t>
          </a:r>
          <a:endParaRPr lang="fr-FR" dirty="0"/>
        </a:p>
      </dgm:t>
    </dgm:pt>
    <dgm:pt modelId="{1AAA9C44-F074-EB49-81B7-8AF9D4E602BC}" type="parTrans" cxnId="{FD10DF5E-E345-5B40-A252-882506F4B928}">
      <dgm:prSet/>
      <dgm:spPr/>
      <dgm:t>
        <a:bodyPr/>
        <a:lstStyle/>
        <a:p>
          <a:endParaRPr lang="fr-FR"/>
        </a:p>
      </dgm:t>
    </dgm:pt>
    <dgm:pt modelId="{45320D77-AF12-7341-8146-322651D69483}" type="sibTrans" cxnId="{FD10DF5E-E345-5B40-A252-882506F4B928}">
      <dgm:prSet/>
      <dgm:spPr/>
      <dgm:t>
        <a:bodyPr/>
        <a:lstStyle/>
        <a:p>
          <a:endParaRPr lang="fr-FR"/>
        </a:p>
      </dgm:t>
    </dgm:pt>
    <dgm:pt modelId="{3B01D518-01D6-E144-9CF9-DFEC2BF2ADFD}">
      <dgm:prSet phldrT="[Texte]"/>
      <dgm:spPr/>
      <dgm:t>
        <a:bodyPr/>
        <a:lstStyle/>
        <a:p>
          <a:r>
            <a:rPr lang="uk-UA" dirty="0" smtClean="0"/>
            <a:t>ЧИ МОЖЛИВО ЗМІНЮВАТИ ПРАВИЛА ПРОПОРЦІЙНОСТІ ПРОТЯГОМ ГРИ</a:t>
          </a:r>
          <a:r>
            <a:rPr lang="fr-FR" baseline="0" dirty="0" smtClean="0"/>
            <a:t>?</a:t>
          </a:r>
          <a:endParaRPr lang="fr-FR" dirty="0"/>
        </a:p>
      </dgm:t>
    </dgm:pt>
    <dgm:pt modelId="{5E7CDF03-A229-5844-A209-38505F5AD606}" type="parTrans" cxnId="{A1784B05-FA6B-5149-B5FF-FDE7321BECA4}">
      <dgm:prSet/>
      <dgm:spPr/>
      <dgm:t>
        <a:bodyPr/>
        <a:lstStyle/>
        <a:p>
          <a:endParaRPr lang="fr-FR"/>
        </a:p>
      </dgm:t>
    </dgm:pt>
    <dgm:pt modelId="{A603CF62-299F-F141-A784-86F165FA295E}" type="sibTrans" cxnId="{A1784B05-FA6B-5149-B5FF-FDE7321BECA4}">
      <dgm:prSet/>
      <dgm:spPr/>
      <dgm:t>
        <a:bodyPr/>
        <a:lstStyle/>
        <a:p>
          <a:endParaRPr lang="fr-FR"/>
        </a:p>
      </dgm:t>
    </dgm:pt>
    <dgm:pt modelId="{49291A94-44EC-0B49-B949-FFEE0ED2D398}">
      <dgm:prSet phldrT="[Texte]"/>
      <dgm:spPr/>
      <dgm:t>
        <a:bodyPr/>
        <a:lstStyle/>
        <a:p>
          <a:r>
            <a:rPr lang="uk-UA" dirty="0" smtClean="0"/>
            <a:t>ЧІТКО ВИЗНАЧЕНА СПРАВЕДЛИВІСТЬ У РЕФЕРЕНДУМІ</a:t>
          </a:r>
          <a:endParaRPr lang="fr-FR" dirty="0"/>
        </a:p>
      </dgm:t>
    </dgm:pt>
    <dgm:pt modelId="{509B07A0-6462-E441-8B64-108733013B88}" type="parTrans" cxnId="{465742C8-8D19-7446-81B1-DD5C7E8C9E6B}">
      <dgm:prSet/>
      <dgm:spPr/>
      <dgm:t>
        <a:bodyPr/>
        <a:lstStyle/>
        <a:p>
          <a:endParaRPr lang="fr-FR"/>
        </a:p>
      </dgm:t>
    </dgm:pt>
    <dgm:pt modelId="{7A5E2A73-F4C6-744C-884F-B3071B25F2EC}" type="sibTrans" cxnId="{465742C8-8D19-7446-81B1-DD5C7E8C9E6B}">
      <dgm:prSet/>
      <dgm:spPr/>
      <dgm:t>
        <a:bodyPr/>
        <a:lstStyle/>
        <a:p>
          <a:endParaRPr lang="fr-FR"/>
        </a:p>
      </dgm:t>
    </dgm:pt>
    <dgm:pt modelId="{FFE85923-D8EE-1D4C-8FAD-AB3EC7EA63DF}">
      <dgm:prSet phldrT="[Texte]"/>
      <dgm:spPr/>
      <dgm:t>
        <a:bodyPr/>
        <a:lstStyle/>
        <a:p>
          <a:pPr marL="114300" marR="0" lvl="1" indent="-114300" algn="l" defTabSz="6223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fr-FR" dirty="0" smtClean="0"/>
            <a:t>50/50</a:t>
          </a:r>
          <a:r>
            <a:rPr lang="fr-FR" baseline="0" dirty="0" smtClean="0"/>
            <a:t> </a:t>
          </a:r>
          <a:r>
            <a:rPr lang="uk-UA" baseline="0" dirty="0" smtClean="0"/>
            <a:t>БУЛО Б ЛОГІЧНИМ</a:t>
          </a:r>
          <a:endParaRPr lang="fr-FR" dirty="0"/>
        </a:p>
      </dgm:t>
    </dgm:pt>
    <dgm:pt modelId="{6B2EDC2C-0706-F746-98D7-FA62A5FFCA9A}" type="parTrans" cxnId="{D65EE659-7BBD-054B-ACE4-A7CAA82F146E}">
      <dgm:prSet/>
      <dgm:spPr/>
      <dgm:t>
        <a:bodyPr/>
        <a:lstStyle/>
        <a:p>
          <a:endParaRPr lang="fr-FR"/>
        </a:p>
      </dgm:t>
    </dgm:pt>
    <dgm:pt modelId="{07254060-466C-2E4C-9FE3-8ACEFF5DE5C4}" type="sibTrans" cxnId="{D65EE659-7BBD-054B-ACE4-A7CAA82F146E}">
      <dgm:prSet/>
      <dgm:spPr/>
      <dgm:t>
        <a:bodyPr/>
        <a:lstStyle/>
        <a:p>
          <a:endParaRPr lang="fr-FR"/>
        </a:p>
      </dgm:t>
    </dgm:pt>
    <dgm:pt modelId="{45957988-0663-E442-B90A-018798C32C83}">
      <dgm:prSet phldrT="[Texte]"/>
      <dgm:spPr/>
      <dgm:t>
        <a:bodyPr/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fr-FR" dirty="0"/>
        </a:p>
      </dgm:t>
    </dgm:pt>
    <dgm:pt modelId="{1C9BD222-ECC4-8F49-BB7B-2E71528C91A6}" type="parTrans" cxnId="{57FC63C8-AA79-5246-A530-32356332B26E}">
      <dgm:prSet/>
      <dgm:spPr/>
      <dgm:t>
        <a:bodyPr/>
        <a:lstStyle/>
        <a:p>
          <a:endParaRPr lang="fr-FR"/>
        </a:p>
      </dgm:t>
    </dgm:pt>
    <dgm:pt modelId="{DC6582A9-249D-5040-849B-5C297CC2171E}" type="sibTrans" cxnId="{57FC63C8-AA79-5246-A530-32356332B26E}">
      <dgm:prSet/>
      <dgm:spPr/>
      <dgm:t>
        <a:bodyPr/>
        <a:lstStyle/>
        <a:p>
          <a:endParaRPr lang="fr-FR"/>
        </a:p>
      </dgm:t>
    </dgm:pt>
    <dgm:pt modelId="{6C0BC1C2-9981-4F46-BCC6-F912BE41A0BD}">
      <dgm:prSet phldrT="[Texte]"/>
      <dgm:spPr/>
      <dgm:t>
        <a:bodyPr/>
        <a:lstStyle/>
        <a:p>
          <a:pPr marL="114300" marR="0" lvl="1" indent="-114300" algn="l" defTabSz="6223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uk-UA" dirty="0" smtClean="0"/>
            <a:t>АЛЕ ЦЕ НЕ ТОЙ СПОСІБ, ЯКИЙ ВИКОРИСТОВУЄ ФРАНЦУЗЬКИЙ РЕГУЛЯТОР</a:t>
          </a:r>
          <a:endParaRPr lang="fr-FR" dirty="0"/>
        </a:p>
      </dgm:t>
    </dgm:pt>
    <dgm:pt modelId="{5DEFEBC3-B7EA-364E-BA51-7ADEE1310103}" type="parTrans" cxnId="{9D0862FB-B9AE-0749-A038-82826B3B7529}">
      <dgm:prSet/>
      <dgm:spPr/>
      <dgm:t>
        <a:bodyPr/>
        <a:lstStyle/>
        <a:p>
          <a:endParaRPr lang="en-US"/>
        </a:p>
      </dgm:t>
    </dgm:pt>
    <dgm:pt modelId="{A55B1D27-C91E-554E-AEE0-90CF31F4108D}" type="sibTrans" cxnId="{9D0862FB-B9AE-0749-A038-82826B3B7529}">
      <dgm:prSet/>
      <dgm:spPr/>
      <dgm:t>
        <a:bodyPr/>
        <a:lstStyle/>
        <a:p>
          <a:endParaRPr lang="en-US"/>
        </a:p>
      </dgm:t>
    </dgm:pt>
    <dgm:pt modelId="{0083C13F-943E-BD46-8AC6-2A3B15E27CB1}" type="pres">
      <dgm:prSet presAssocID="{AC73FA0E-6235-AE49-8669-E917F6F05DD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37F473A-4921-AC49-939A-E9245838BBEC}" type="pres">
      <dgm:prSet presAssocID="{F469A938-8B54-D242-9A0D-BDF0C51AFFD9}" presName="circle1" presStyleLbl="node1" presStyleIdx="0" presStyleCnt="3"/>
      <dgm:spPr/>
    </dgm:pt>
    <dgm:pt modelId="{5838DACD-8A71-334B-975A-387085F7AAFA}" type="pres">
      <dgm:prSet presAssocID="{F469A938-8B54-D242-9A0D-BDF0C51AFFD9}" presName="space" presStyleCnt="0"/>
      <dgm:spPr/>
    </dgm:pt>
    <dgm:pt modelId="{B57AB41C-516C-FA4D-82ED-9AB23A6D9794}" type="pres">
      <dgm:prSet presAssocID="{F469A938-8B54-D242-9A0D-BDF0C51AFFD9}" presName="rect1" presStyleLbl="alignAcc1" presStyleIdx="0" presStyleCnt="3"/>
      <dgm:spPr/>
      <dgm:t>
        <a:bodyPr/>
        <a:lstStyle/>
        <a:p>
          <a:endParaRPr lang="fr-FR"/>
        </a:p>
      </dgm:t>
    </dgm:pt>
    <dgm:pt modelId="{210C316A-9D67-8B48-A534-AEDC30760BA0}" type="pres">
      <dgm:prSet presAssocID="{6CEF3FA1-674B-444F-A492-932D3961854F}" presName="vertSpace2" presStyleLbl="node1" presStyleIdx="0" presStyleCnt="3"/>
      <dgm:spPr/>
    </dgm:pt>
    <dgm:pt modelId="{82C6234A-2AC4-1840-937F-6198A99EA0B2}" type="pres">
      <dgm:prSet presAssocID="{6CEF3FA1-674B-444F-A492-932D3961854F}" presName="circle2" presStyleLbl="node1" presStyleIdx="1" presStyleCnt="3"/>
      <dgm:spPr/>
    </dgm:pt>
    <dgm:pt modelId="{9675F25A-B1AA-324A-8ED3-7E5233594970}" type="pres">
      <dgm:prSet presAssocID="{6CEF3FA1-674B-444F-A492-932D3961854F}" presName="rect2" presStyleLbl="alignAcc1" presStyleIdx="1" presStyleCnt="3"/>
      <dgm:spPr/>
      <dgm:t>
        <a:bodyPr/>
        <a:lstStyle/>
        <a:p>
          <a:endParaRPr lang="fr-FR"/>
        </a:p>
      </dgm:t>
    </dgm:pt>
    <dgm:pt modelId="{2C55E17F-99D6-3D42-A8D8-39C9E29B6BA5}" type="pres">
      <dgm:prSet presAssocID="{49291A94-44EC-0B49-B949-FFEE0ED2D398}" presName="vertSpace3" presStyleLbl="node1" presStyleIdx="1" presStyleCnt="3"/>
      <dgm:spPr/>
    </dgm:pt>
    <dgm:pt modelId="{4987C687-58D8-9F4C-84CA-F168507093A3}" type="pres">
      <dgm:prSet presAssocID="{49291A94-44EC-0B49-B949-FFEE0ED2D398}" presName="circle3" presStyleLbl="node1" presStyleIdx="2" presStyleCnt="3"/>
      <dgm:spPr/>
    </dgm:pt>
    <dgm:pt modelId="{79CBCC0E-9C46-694A-A543-B370D6F1D097}" type="pres">
      <dgm:prSet presAssocID="{49291A94-44EC-0B49-B949-FFEE0ED2D398}" presName="rect3" presStyleLbl="alignAcc1" presStyleIdx="2" presStyleCnt="3"/>
      <dgm:spPr/>
      <dgm:t>
        <a:bodyPr/>
        <a:lstStyle/>
        <a:p>
          <a:endParaRPr lang="fr-FR"/>
        </a:p>
      </dgm:t>
    </dgm:pt>
    <dgm:pt modelId="{ED116992-DBBB-8D40-9C11-ED94760F6DF7}" type="pres">
      <dgm:prSet presAssocID="{F469A938-8B54-D242-9A0D-BDF0C51AFFD9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0812D87-98EA-614F-803F-C1ED58BA5278}" type="pres">
      <dgm:prSet presAssocID="{F469A938-8B54-D242-9A0D-BDF0C51AFFD9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4BD6DC-79E5-7644-B680-DDC1A63C03F8}" type="pres">
      <dgm:prSet presAssocID="{6CEF3FA1-674B-444F-A492-932D3961854F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E5202A8-066A-FD4B-A0A9-0694EEF0BEA9}" type="pres">
      <dgm:prSet presAssocID="{6CEF3FA1-674B-444F-A492-932D3961854F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B76D2FF-FABA-6E41-AE40-7C575EFBC8F2}" type="pres">
      <dgm:prSet presAssocID="{49291A94-44EC-0B49-B949-FFEE0ED2D398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2AEA18B-7EE7-B144-8E70-9ADB1F01978D}" type="pres">
      <dgm:prSet presAssocID="{49291A94-44EC-0B49-B949-FFEE0ED2D398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65EE659-7BBD-054B-ACE4-A7CAA82F146E}" srcId="{49291A94-44EC-0B49-B949-FFEE0ED2D398}" destId="{FFE85923-D8EE-1D4C-8FAD-AB3EC7EA63DF}" srcOrd="0" destOrd="0" parTransId="{6B2EDC2C-0706-F746-98D7-FA62A5FFCA9A}" sibTransId="{07254060-466C-2E4C-9FE3-8ACEFF5DE5C4}"/>
    <dgm:cxn modelId="{6ABB8410-3E30-AE45-8CDC-FE686A866B84}" type="presOf" srcId="{49291A94-44EC-0B49-B949-FFEE0ED2D398}" destId="{9B76D2FF-FABA-6E41-AE40-7C575EFBC8F2}" srcOrd="1" destOrd="0" presId="urn:microsoft.com/office/officeart/2005/8/layout/target3"/>
    <dgm:cxn modelId="{42969A25-4286-9F4A-B98C-E81160FE71D9}" type="presOf" srcId="{FFE85923-D8EE-1D4C-8FAD-AB3EC7EA63DF}" destId="{D2AEA18B-7EE7-B144-8E70-9ADB1F01978D}" srcOrd="0" destOrd="0" presId="urn:microsoft.com/office/officeart/2005/8/layout/target3"/>
    <dgm:cxn modelId="{BF68D5A1-8649-9D46-8578-ED533C85FC6B}" type="presOf" srcId="{45957988-0663-E442-B90A-018798C32C83}" destId="{D2AEA18B-7EE7-B144-8E70-9ADB1F01978D}" srcOrd="0" destOrd="2" presId="urn:microsoft.com/office/officeart/2005/8/layout/target3"/>
    <dgm:cxn modelId="{E271F473-DA13-C149-AF4A-0071B4B0EAD7}" type="presOf" srcId="{F469A938-8B54-D242-9A0D-BDF0C51AFFD9}" destId="{B57AB41C-516C-FA4D-82ED-9AB23A6D9794}" srcOrd="0" destOrd="0" presId="urn:microsoft.com/office/officeart/2005/8/layout/target3"/>
    <dgm:cxn modelId="{E882ACE8-EC53-5B46-9B7A-B7FEB9E356B0}" type="presOf" srcId="{6C0BC1C2-9981-4F46-BCC6-F912BE41A0BD}" destId="{D2AEA18B-7EE7-B144-8E70-9ADB1F01978D}" srcOrd="0" destOrd="1" presId="urn:microsoft.com/office/officeart/2005/8/layout/target3"/>
    <dgm:cxn modelId="{1623E58F-7369-0D43-9D9D-C404BC5CC919}" srcId="{AC73FA0E-6235-AE49-8669-E917F6F05DD5}" destId="{F469A938-8B54-D242-9A0D-BDF0C51AFFD9}" srcOrd="0" destOrd="0" parTransId="{A68079F4-2488-DE45-818D-795235E537A6}" sibTransId="{ADD64F78-DDF1-B04F-9F8A-1B18A144DE36}"/>
    <dgm:cxn modelId="{6B84B967-AD53-7642-819F-9A8FADABC066}" srcId="{F469A938-8B54-D242-9A0D-BDF0C51AFFD9}" destId="{D71C04C5-26E8-E24B-89E3-A3FAE986ABA2}" srcOrd="1" destOrd="0" parTransId="{9FD9B80F-12B5-3F4E-878A-2E89C4B018B0}" sibTransId="{E37D83C4-B733-454F-BB59-41C33700966A}"/>
    <dgm:cxn modelId="{8772A8C0-7B36-D046-A9B7-279768ECAD0E}" type="presOf" srcId="{D71C04C5-26E8-E24B-89E3-A3FAE986ABA2}" destId="{40812D87-98EA-614F-803F-C1ED58BA5278}" srcOrd="0" destOrd="1" presId="urn:microsoft.com/office/officeart/2005/8/layout/target3"/>
    <dgm:cxn modelId="{EC963686-C2C7-8C43-8CBC-19BE94C6C273}" srcId="{AC73FA0E-6235-AE49-8669-E917F6F05DD5}" destId="{6CEF3FA1-674B-444F-A492-932D3961854F}" srcOrd="1" destOrd="0" parTransId="{819014C2-AC14-E249-B407-40296D99B85A}" sibTransId="{AF1C9FC1-A5E6-564D-9E18-5DA353A28571}"/>
    <dgm:cxn modelId="{FD10DF5E-E345-5B40-A252-882506F4B928}" srcId="{6CEF3FA1-674B-444F-A492-932D3961854F}" destId="{B3F8B9C7-81ED-D448-A177-6AF47B36E492}" srcOrd="0" destOrd="0" parTransId="{1AAA9C44-F074-EB49-81B7-8AF9D4E602BC}" sibTransId="{45320D77-AF12-7341-8146-322651D69483}"/>
    <dgm:cxn modelId="{465742C8-8D19-7446-81B1-DD5C7E8C9E6B}" srcId="{AC73FA0E-6235-AE49-8669-E917F6F05DD5}" destId="{49291A94-44EC-0B49-B949-FFEE0ED2D398}" srcOrd="2" destOrd="0" parTransId="{509B07A0-6462-E441-8B64-108733013B88}" sibTransId="{7A5E2A73-F4C6-744C-884F-B3071B25F2EC}"/>
    <dgm:cxn modelId="{6DC32FA2-37E6-8A4D-87D5-CB8968AE705E}" type="presOf" srcId="{F469A938-8B54-D242-9A0D-BDF0C51AFFD9}" destId="{ED116992-DBBB-8D40-9C11-ED94760F6DF7}" srcOrd="1" destOrd="0" presId="urn:microsoft.com/office/officeart/2005/8/layout/target3"/>
    <dgm:cxn modelId="{81D2D76B-5D03-DB44-A3D2-8355CF7759BF}" type="presOf" srcId="{6CEF3FA1-674B-444F-A492-932D3961854F}" destId="{E04BD6DC-79E5-7644-B680-DDC1A63C03F8}" srcOrd="1" destOrd="0" presId="urn:microsoft.com/office/officeart/2005/8/layout/target3"/>
    <dgm:cxn modelId="{57FC63C8-AA79-5246-A530-32356332B26E}" srcId="{49291A94-44EC-0B49-B949-FFEE0ED2D398}" destId="{45957988-0663-E442-B90A-018798C32C83}" srcOrd="2" destOrd="0" parTransId="{1C9BD222-ECC4-8F49-BB7B-2E71528C91A6}" sibTransId="{DC6582A9-249D-5040-849B-5C297CC2171E}"/>
    <dgm:cxn modelId="{7A4F8310-3205-5944-BF66-B548FB600702}" type="presOf" srcId="{3B01D518-01D6-E144-9CF9-DFEC2BF2ADFD}" destId="{FE5202A8-066A-FD4B-A0A9-0694EEF0BEA9}" srcOrd="0" destOrd="1" presId="urn:microsoft.com/office/officeart/2005/8/layout/target3"/>
    <dgm:cxn modelId="{89B0C0FB-2948-7641-A542-21ED05932E92}" srcId="{F469A938-8B54-D242-9A0D-BDF0C51AFFD9}" destId="{E8974611-C82F-614C-82F0-69B28D87DAB6}" srcOrd="0" destOrd="0" parTransId="{B9A2FEED-DD67-E249-A311-686F62373579}" sibTransId="{EDDD1D7D-4FE8-8945-B94E-10568F466BA9}"/>
    <dgm:cxn modelId="{D9AE1FCF-F83A-754B-A408-46B58359CD03}" type="presOf" srcId="{6CEF3FA1-674B-444F-A492-932D3961854F}" destId="{9675F25A-B1AA-324A-8ED3-7E5233594970}" srcOrd="0" destOrd="0" presId="urn:microsoft.com/office/officeart/2005/8/layout/target3"/>
    <dgm:cxn modelId="{B49B139D-F0D5-024C-B222-FBF3BDFDEEF2}" type="presOf" srcId="{E8974611-C82F-614C-82F0-69B28D87DAB6}" destId="{40812D87-98EA-614F-803F-C1ED58BA5278}" srcOrd="0" destOrd="0" presId="urn:microsoft.com/office/officeart/2005/8/layout/target3"/>
    <dgm:cxn modelId="{9D0862FB-B9AE-0749-A038-82826B3B7529}" srcId="{49291A94-44EC-0B49-B949-FFEE0ED2D398}" destId="{6C0BC1C2-9981-4F46-BCC6-F912BE41A0BD}" srcOrd="1" destOrd="0" parTransId="{5DEFEBC3-B7EA-364E-BA51-7ADEE1310103}" sibTransId="{A55B1D27-C91E-554E-AEE0-90CF31F4108D}"/>
    <dgm:cxn modelId="{7A9BDB99-1D6D-DF4E-8A3A-E4BB33231C9F}" type="presOf" srcId="{AC73FA0E-6235-AE49-8669-E917F6F05DD5}" destId="{0083C13F-943E-BD46-8AC6-2A3B15E27CB1}" srcOrd="0" destOrd="0" presId="urn:microsoft.com/office/officeart/2005/8/layout/target3"/>
    <dgm:cxn modelId="{01F31078-3EBB-5248-9303-420FD339135D}" type="presOf" srcId="{49291A94-44EC-0B49-B949-FFEE0ED2D398}" destId="{79CBCC0E-9C46-694A-A543-B370D6F1D097}" srcOrd="0" destOrd="0" presId="urn:microsoft.com/office/officeart/2005/8/layout/target3"/>
    <dgm:cxn modelId="{4934A819-2661-0949-8A72-AA52F837D170}" type="presOf" srcId="{B3F8B9C7-81ED-D448-A177-6AF47B36E492}" destId="{FE5202A8-066A-FD4B-A0A9-0694EEF0BEA9}" srcOrd="0" destOrd="0" presId="urn:microsoft.com/office/officeart/2005/8/layout/target3"/>
    <dgm:cxn modelId="{A1784B05-FA6B-5149-B5FF-FDE7321BECA4}" srcId="{6CEF3FA1-674B-444F-A492-932D3961854F}" destId="{3B01D518-01D6-E144-9CF9-DFEC2BF2ADFD}" srcOrd="1" destOrd="0" parTransId="{5E7CDF03-A229-5844-A209-38505F5AD606}" sibTransId="{A603CF62-299F-F141-A784-86F165FA295E}"/>
    <dgm:cxn modelId="{AC1702E6-218E-5942-BEA2-CC77F210A3E2}" type="presParOf" srcId="{0083C13F-943E-BD46-8AC6-2A3B15E27CB1}" destId="{537F473A-4921-AC49-939A-E9245838BBEC}" srcOrd="0" destOrd="0" presId="urn:microsoft.com/office/officeart/2005/8/layout/target3"/>
    <dgm:cxn modelId="{EFF57013-9797-7943-8D92-97AC4087B82C}" type="presParOf" srcId="{0083C13F-943E-BD46-8AC6-2A3B15E27CB1}" destId="{5838DACD-8A71-334B-975A-387085F7AAFA}" srcOrd="1" destOrd="0" presId="urn:microsoft.com/office/officeart/2005/8/layout/target3"/>
    <dgm:cxn modelId="{14933ADF-7774-074E-AEB1-E228D106754A}" type="presParOf" srcId="{0083C13F-943E-BD46-8AC6-2A3B15E27CB1}" destId="{B57AB41C-516C-FA4D-82ED-9AB23A6D9794}" srcOrd="2" destOrd="0" presId="urn:microsoft.com/office/officeart/2005/8/layout/target3"/>
    <dgm:cxn modelId="{8CF180B7-F1FF-1447-B2E9-932BEA46146D}" type="presParOf" srcId="{0083C13F-943E-BD46-8AC6-2A3B15E27CB1}" destId="{210C316A-9D67-8B48-A534-AEDC30760BA0}" srcOrd="3" destOrd="0" presId="urn:microsoft.com/office/officeart/2005/8/layout/target3"/>
    <dgm:cxn modelId="{4DF3AABC-BDC9-D747-947A-661C278BDE66}" type="presParOf" srcId="{0083C13F-943E-BD46-8AC6-2A3B15E27CB1}" destId="{82C6234A-2AC4-1840-937F-6198A99EA0B2}" srcOrd="4" destOrd="0" presId="urn:microsoft.com/office/officeart/2005/8/layout/target3"/>
    <dgm:cxn modelId="{52ED5FDD-3796-C048-B4EA-89E8832D7842}" type="presParOf" srcId="{0083C13F-943E-BD46-8AC6-2A3B15E27CB1}" destId="{9675F25A-B1AA-324A-8ED3-7E5233594970}" srcOrd="5" destOrd="0" presId="urn:microsoft.com/office/officeart/2005/8/layout/target3"/>
    <dgm:cxn modelId="{266A57D6-0DA0-8946-9EE1-100419A6D6CF}" type="presParOf" srcId="{0083C13F-943E-BD46-8AC6-2A3B15E27CB1}" destId="{2C55E17F-99D6-3D42-A8D8-39C9E29B6BA5}" srcOrd="6" destOrd="0" presId="urn:microsoft.com/office/officeart/2005/8/layout/target3"/>
    <dgm:cxn modelId="{922CA814-5B35-DA45-9630-5D506EE0130C}" type="presParOf" srcId="{0083C13F-943E-BD46-8AC6-2A3B15E27CB1}" destId="{4987C687-58D8-9F4C-84CA-F168507093A3}" srcOrd="7" destOrd="0" presId="urn:microsoft.com/office/officeart/2005/8/layout/target3"/>
    <dgm:cxn modelId="{069FA801-4B67-EB4F-9EB0-789412F5262B}" type="presParOf" srcId="{0083C13F-943E-BD46-8AC6-2A3B15E27CB1}" destId="{79CBCC0E-9C46-694A-A543-B370D6F1D097}" srcOrd="8" destOrd="0" presId="urn:microsoft.com/office/officeart/2005/8/layout/target3"/>
    <dgm:cxn modelId="{8C935AAD-D333-CC48-8F2E-AE356A43C8DA}" type="presParOf" srcId="{0083C13F-943E-BD46-8AC6-2A3B15E27CB1}" destId="{ED116992-DBBB-8D40-9C11-ED94760F6DF7}" srcOrd="9" destOrd="0" presId="urn:microsoft.com/office/officeart/2005/8/layout/target3"/>
    <dgm:cxn modelId="{1CFF465A-D6AD-F541-B325-C7373A9B2868}" type="presParOf" srcId="{0083C13F-943E-BD46-8AC6-2A3B15E27CB1}" destId="{40812D87-98EA-614F-803F-C1ED58BA5278}" srcOrd="10" destOrd="0" presId="urn:microsoft.com/office/officeart/2005/8/layout/target3"/>
    <dgm:cxn modelId="{E4628477-5664-8F44-939F-7B3DF04D48A1}" type="presParOf" srcId="{0083C13F-943E-BD46-8AC6-2A3B15E27CB1}" destId="{E04BD6DC-79E5-7644-B680-DDC1A63C03F8}" srcOrd="11" destOrd="0" presId="urn:microsoft.com/office/officeart/2005/8/layout/target3"/>
    <dgm:cxn modelId="{CEA82DBF-3AE5-C045-9E14-37A37DB5FAAB}" type="presParOf" srcId="{0083C13F-943E-BD46-8AC6-2A3B15E27CB1}" destId="{FE5202A8-066A-FD4B-A0A9-0694EEF0BEA9}" srcOrd="12" destOrd="0" presId="urn:microsoft.com/office/officeart/2005/8/layout/target3"/>
    <dgm:cxn modelId="{EA207723-D282-8943-A78A-C79DACF1B85B}" type="presParOf" srcId="{0083C13F-943E-BD46-8AC6-2A3B15E27CB1}" destId="{9B76D2FF-FABA-6E41-AE40-7C575EFBC8F2}" srcOrd="13" destOrd="0" presId="urn:microsoft.com/office/officeart/2005/8/layout/target3"/>
    <dgm:cxn modelId="{198C74FE-90FA-324A-B904-DEDAC84DA173}" type="presParOf" srcId="{0083C13F-943E-BD46-8AC6-2A3B15E27CB1}" destId="{D2AEA18B-7EE7-B144-8E70-9ADB1F01978D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94E3394-3913-E24B-BB5D-6C4BBC2B98BE}" type="doc">
      <dgm:prSet loTypeId="urn:microsoft.com/office/officeart/2005/8/layout/target3" loCatId="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20F030D4-11E5-F54E-8254-5426CE357C5C}">
      <dgm:prSet phldrT="[Texte]"/>
      <dgm:spPr/>
      <dgm:t>
        <a:bodyPr/>
        <a:lstStyle/>
        <a:p>
          <a:r>
            <a:rPr lang="uk-UA" dirty="0" smtClean="0"/>
            <a:t>ЯКИЙ ПРОМІЖОК ЧАСУ</a:t>
          </a:r>
          <a:r>
            <a:rPr lang="fr-FR" dirty="0" smtClean="0"/>
            <a:t>?</a:t>
          </a:r>
          <a:endParaRPr lang="fr-FR" dirty="0"/>
        </a:p>
      </dgm:t>
    </dgm:pt>
    <dgm:pt modelId="{4EB1BCA6-A360-704A-AF01-9F2A7CAE5B9E}" type="parTrans" cxnId="{315077FD-1399-B242-9598-C8BB36277779}">
      <dgm:prSet/>
      <dgm:spPr/>
      <dgm:t>
        <a:bodyPr/>
        <a:lstStyle/>
        <a:p>
          <a:endParaRPr lang="fr-FR"/>
        </a:p>
      </dgm:t>
    </dgm:pt>
    <dgm:pt modelId="{2AF6FC83-8149-AD48-8DEC-86A22DA7E850}" type="sibTrans" cxnId="{315077FD-1399-B242-9598-C8BB36277779}">
      <dgm:prSet/>
      <dgm:spPr/>
      <dgm:t>
        <a:bodyPr/>
        <a:lstStyle/>
        <a:p>
          <a:endParaRPr lang="fr-FR"/>
        </a:p>
      </dgm:t>
    </dgm:pt>
    <dgm:pt modelId="{778176EC-2A4C-2845-A130-63369D116D7F}">
      <dgm:prSet phldrT="[Texte]"/>
      <dgm:spPr/>
      <dgm:t>
        <a:bodyPr/>
        <a:lstStyle/>
        <a:p>
          <a:r>
            <a:rPr lang="uk-UA" dirty="0" smtClean="0"/>
            <a:t>КОЛИ ПОЧИНАТИ МОНІТОРИНГОВИЙ ПРОЦЕС</a:t>
          </a:r>
          <a:r>
            <a:rPr lang="fr-FR" dirty="0" smtClean="0"/>
            <a:t>?</a:t>
          </a:r>
          <a:endParaRPr lang="fr-FR" dirty="0"/>
        </a:p>
      </dgm:t>
    </dgm:pt>
    <dgm:pt modelId="{9D8DC8E7-4731-0441-9499-3918920D8726}" type="parTrans" cxnId="{1E07A757-FB08-A44E-BAF9-10122283B5BD}">
      <dgm:prSet/>
      <dgm:spPr/>
      <dgm:t>
        <a:bodyPr/>
        <a:lstStyle/>
        <a:p>
          <a:endParaRPr lang="fr-FR"/>
        </a:p>
      </dgm:t>
    </dgm:pt>
    <dgm:pt modelId="{8C5F7409-6B54-2947-824C-28057B643992}" type="sibTrans" cxnId="{1E07A757-FB08-A44E-BAF9-10122283B5BD}">
      <dgm:prSet/>
      <dgm:spPr/>
      <dgm:t>
        <a:bodyPr/>
        <a:lstStyle/>
        <a:p>
          <a:endParaRPr lang="fr-FR"/>
        </a:p>
      </dgm:t>
    </dgm:pt>
    <dgm:pt modelId="{31CDFF17-3E18-6149-99EA-FB71ACC803BB}">
      <dgm:prSet phldrT="[Texte]"/>
      <dgm:spPr/>
      <dgm:t>
        <a:bodyPr/>
        <a:lstStyle/>
        <a:p>
          <a:r>
            <a:rPr lang="uk-UA" dirty="0" smtClean="0"/>
            <a:t>ОФІЦІЙНИЙ ПЕРІОД ЗАЗВИЧАЙ ЗАКОРОТКИЙ, ЩОБ ЗАБЕЗПЕЧИТИ ГАРНІ УМОВИ ДЛЯ РІВНОГО СТАВЛЕННЯ ДО КАНДИДАТІВ У ПРЕЗИДЕНТИ</a:t>
          </a:r>
          <a:endParaRPr lang="fr-FR" dirty="0"/>
        </a:p>
      </dgm:t>
    </dgm:pt>
    <dgm:pt modelId="{FC1DC045-BD02-9E4C-A6FE-5501712188A8}" type="parTrans" cxnId="{39E9E247-61D8-5F42-93AA-F701688844BE}">
      <dgm:prSet/>
      <dgm:spPr/>
      <dgm:t>
        <a:bodyPr/>
        <a:lstStyle/>
        <a:p>
          <a:endParaRPr lang="fr-FR"/>
        </a:p>
      </dgm:t>
    </dgm:pt>
    <dgm:pt modelId="{A365B339-2A95-EA40-85C4-D7052F28F430}" type="sibTrans" cxnId="{39E9E247-61D8-5F42-93AA-F701688844BE}">
      <dgm:prSet/>
      <dgm:spPr/>
      <dgm:t>
        <a:bodyPr/>
        <a:lstStyle/>
        <a:p>
          <a:endParaRPr lang="fr-FR"/>
        </a:p>
      </dgm:t>
    </dgm:pt>
    <dgm:pt modelId="{CB41C3F9-ECEE-884C-A90F-98F109C8153C}">
      <dgm:prSet phldrT="[Texte]"/>
      <dgm:spPr/>
      <dgm:t>
        <a:bodyPr/>
        <a:lstStyle/>
        <a:p>
          <a:r>
            <a:rPr lang="uk-UA" dirty="0" smtClean="0"/>
            <a:t>СКІЛЬКИ ПЕРІОДІВ</a:t>
          </a:r>
          <a:r>
            <a:rPr lang="fr-FR" dirty="0" smtClean="0"/>
            <a:t>?</a:t>
          </a:r>
          <a:endParaRPr lang="fr-FR" dirty="0"/>
        </a:p>
      </dgm:t>
    </dgm:pt>
    <dgm:pt modelId="{EFC47F05-DF1A-574B-8025-66B1B32BF60E}" type="parTrans" cxnId="{41625E9F-3EA2-344C-A949-1C063031411A}">
      <dgm:prSet/>
      <dgm:spPr/>
      <dgm:t>
        <a:bodyPr/>
        <a:lstStyle/>
        <a:p>
          <a:endParaRPr lang="fr-FR"/>
        </a:p>
      </dgm:t>
    </dgm:pt>
    <dgm:pt modelId="{1C3E70A1-BCEA-0543-AC5A-2F6C5F0BAC9D}" type="sibTrans" cxnId="{41625E9F-3EA2-344C-A949-1C063031411A}">
      <dgm:prSet/>
      <dgm:spPr/>
      <dgm:t>
        <a:bodyPr/>
        <a:lstStyle/>
        <a:p>
          <a:endParaRPr lang="fr-FR"/>
        </a:p>
      </dgm:t>
    </dgm:pt>
    <dgm:pt modelId="{09090CB5-B941-E244-B468-C133FCDF6100}">
      <dgm:prSet phldrT="[Texte]"/>
      <dgm:spPr/>
      <dgm:t>
        <a:bodyPr/>
        <a:lstStyle/>
        <a:p>
          <a:pPr marL="114300" marR="0" lvl="1" indent="-114300" algn="l" defTabSz="5334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uk-UA" dirty="0" smtClean="0"/>
            <a:t>У 2007 РОЦІ</a:t>
          </a:r>
          <a:r>
            <a:rPr lang="fr-FR" baseline="0" dirty="0" smtClean="0"/>
            <a:t> </a:t>
          </a:r>
          <a:r>
            <a:rPr lang="uk-UA" baseline="0" dirty="0" smtClean="0"/>
            <a:t>СТВОРЕННЯ ПРОМІЖНОГО ПЕРІОДУ</a:t>
          </a:r>
          <a:endParaRPr lang="fr-FR" dirty="0"/>
        </a:p>
      </dgm:t>
    </dgm:pt>
    <dgm:pt modelId="{43804955-8CC1-8D4F-A150-36E48FD4252A}" type="parTrans" cxnId="{D979EADF-B165-7542-8478-B29213FF4241}">
      <dgm:prSet/>
      <dgm:spPr/>
      <dgm:t>
        <a:bodyPr/>
        <a:lstStyle/>
        <a:p>
          <a:endParaRPr lang="fr-FR"/>
        </a:p>
      </dgm:t>
    </dgm:pt>
    <dgm:pt modelId="{4BB3B8AE-31EE-574F-A640-D7F2602AC5E8}" type="sibTrans" cxnId="{D979EADF-B165-7542-8478-B29213FF4241}">
      <dgm:prSet/>
      <dgm:spPr/>
      <dgm:t>
        <a:bodyPr/>
        <a:lstStyle/>
        <a:p>
          <a:endParaRPr lang="fr-FR"/>
        </a:p>
      </dgm:t>
    </dgm:pt>
    <dgm:pt modelId="{5F4DF486-DD71-ED47-83DF-EBFD17F3325D}">
      <dgm:prSet phldrT="[Texte]"/>
      <dgm:spPr/>
      <dgm:t>
        <a:bodyPr/>
        <a:lstStyle/>
        <a:p>
          <a:r>
            <a:rPr lang="uk-UA" dirty="0" smtClean="0"/>
            <a:t>ЯКІ ПРАВИЛА ЗАСТОСОВУЮТЬСЯ ДО КОЖНОГО ПЕРІОДУ</a:t>
          </a:r>
          <a:r>
            <a:rPr lang="fr-FR" dirty="0" smtClean="0"/>
            <a:t>?</a:t>
          </a:r>
          <a:endParaRPr lang="fr-FR" dirty="0"/>
        </a:p>
      </dgm:t>
    </dgm:pt>
    <dgm:pt modelId="{FE066E95-ED49-1B4D-83BD-DEDE4E72A30F}" type="parTrans" cxnId="{779A1BC8-07FA-9B45-9B80-577FFCA31BE6}">
      <dgm:prSet/>
      <dgm:spPr/>
      <dgm:t>
        <a:bodyPr/>
        <a:lstStyle/>
        <a:p>
          <a:endParaRPr lang="fr-FR"/>
        </a:p>
      </dgm:t>
    </dgm:pt>
    <dgm:pt modelId="{B65E9006-CFD6-6A4A-BA52-C88FD5F84DA2}" type="sibTrans" cxnId="{779A1BC8-07FA-9B45-9B80-577FFCA31BE6}">
      <dgm:prSet/>
      <dgm:spPr/>
      <dgm:t>
        <a:bodyPr/>
        <a:lstStyle/>
        <a:p>
          <a:endParaRPr lang="fr-FR"/>
        </a:p>
      </dgm:t>
    </dgm:pt>
    <dgm:pt modelId="{5E497FA6-3C86-934F-B84F-0079E186A889}">
      <dgm:prSet phldrT="[Texte]"/>
      <dgm:spPr/>
      <dgm:t>
        <a:bodyPr/>
        <a:lstStyle/>
        <a:p>
          <a:r>
            <a:rPr lang="uk-UA" dirty="0" smtClean="0"/>
            <a:t>СПРАВЕДЛИВІСТЬ НА ПОЧАТКОВІЙ СТАДІЇ</a:t>
          </a:r>
          <a:endParaRPr lang="fr-FR" dirty="0"/>
        </a:p>
      </dgm:t>
    </dgm:pt>
    <dgm:pt modelId="{4A26B979-2CC7-174C-9589-7E20F083250F}" type="parTrans" cxnId="{D50FC519-8845-E443-93C4-AA7C625967BA}">
      <dgm:prSet/>
      <dgm:spPr/>
      <dgm:t>
        <a:bodyPr/>
        <a:lstStyle/>
        <a:p>
          <a:endParaRPr lang="fr-FR"/>
        </a:p>
      </dgm:t>
    </dgm:pt>
    <dgm:pt modelId="{69CA155C-08A3-004E-83D4-2BB48FA9626D}" type="sibTrans" cxnId="{D50FC519-8845-E443-93C4-AA7C625967BA}">
      <dgm:prSet/>
      <dgm:spPr/>
      <dgm:t>
        <a:bodyPr/>
        <a:lstStyle/>
        <a:p>
          <a:endParaRPr lang="fr-FR"/>
        </a:p>
      </dgm:t>
    </dgm:pt>
    <dgm:pt modelId="{F6076A62-2CC0-4B48-A799-B9727B82F2CB}">
      <dgm:prSet phldrT="[Texte]"/>
      <dgm:spPr/>
      <dgm:t>
        <a:bodyPr/>
        <a:lstStyle/>
        <a:p>
          <a:r>
            <a:rPr lang="uk-UA" dirty="0" smtClean="0"/>
            <a:t>РІВНІСТЬ ПІД ЧАС ОФІЦІЙНОГО ПЕРІОДУ</a:t>
          </a:r>
          <a:endParaRPr lang="fr-FR" baseline="0" dirty="0" smtClean="0"/>
        </a:p>
      </dgm:t>
    </dgm:pt>
    <dgm:pt modelId="{B9C4ABF9-1A57-384D-AD2E-288C5BD7C5A2}" type="parTrans" cxnId="{456860D9-7913-1840-A5DE-BE7E834CEC11}">
      <dgm:prSet/>
      <dgm:spPr/>
      <dgm:t>
        <a:bodyPr/>
        <a:lstStyle/>
        <a:p>
          <a:endParaRPr lang="fr-FR"/>
        </a:p>
      </dgm:t>
    </dgm:pt>
    <dgm:pt modelId="{FE7FE768-7EB6-7845-B435-AF2293D3EE83}" type="sibTrans" cxnId="{456860D9-7913-1840-A5DE-BE7E834CEC11}">
      <dgm:prSet/>
      <dgm:spPr/>
      <dgm:t>
        <a:bodyPr/>
        <a:lstStyle/>
        <a:p>
          <a:endParaRPr lang="fr-FR"/>
        </a:p>
      </dgm:t>
    </dgm:pt>
    <dgm:pt modelId="{9CE03E8F-DD75-EC40-A2DA-FC4E6DE8E112}">
      <dgm:prSet phldrT="[Texte]"/>
      <dgm:spPr/>
      <dgm:t>
        <a:bodyPr/>
        <a:lstStyle/>
        <a:p>
          <a:pPr marL="114300" marR="0" lvl="1" indent="-114300" algn="l" defTabSz="5334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uk-UA" dirty="0" smtClean="0"/>
            <a:t>ДВА ПЕРІОДИ БУЛО НЕДОСТАТНЬО ДЛЯ ДОСЯГНЕННЯ ПЛЮРАЛІЗМУ</a:t>
          </a:r>
          <a:r>
            <a:rPr lang="fr-FR" baseline="0" dirty="0" smtClean="0"/>
            <a:t>, </a:t>
          </a:r>
          <a:r>
            <a:rPr lang="uk-UA" baseline="0" dirty="0" smtClean="0"/>
            <a:t>ВРАХОВУЮЧИ, ЩО ОФІЦІЙНА КАМПАНІЯ ТРИВАЄ ЛИШЕ ДВА ТИЖНІ</a:t>
          </a:r>
          <a:endParaRPr lang="fr-FR" dirty="0"/>
        </a:p>
      </dgm:t>
    </dgm:pt>
    <dgm:pt modelId="{0C1BAD37-E876-9E4B-9F01-512ED8399CE5}" type="parTrans" cxnId="{4857686E-E8C4-2341-9ED4-60269D8F51D9}">
      <dgm:prSet/>
      <dgm:spPr/>
      <dgm:t>
        <a:bodyPr/>
        <a:lstStyle/>
        <a:p>
          <a:endParaRPr lang="en-US"/>
        </a:p>
      </dgm:t>
    </dgm:pt>
    <dgm:pt modelId="{527615C6-9DBF-8A46-BFE9-BA0B727EE99A}" type="sibTrans" cxnId="{4857686E-E8C4-2341-9ED4-60269D8F51D9}">
      <dgm:prSet/>
      <dgm:spPr/>
      <dgm:t>
        <a:bodyPr/>
        <a:lstStyle/>
        <a:p>
          <a:endParaRPr lang="en-US"/>
        </a:p>
      </dgm:t>
    </dgm:pt>
    <dgm:pt modelId="{BD4C677B-CFC5-444D-AF6C-9F266D556B6B}">
      <dgm:prSet phldrT="[Texte]"/>
      <dgm:spPr/>
      <dgm:t>
        <a:bodyPr/>
        <a:lstStyle/>
        <a:p>
          <a:r>
            <a:rPr lang="uk-UA" baseline="0" dirty="0" smtClean="0"/>
            <a:t>АЛЕ Ж ЯКІ ТОДІ ПІД ЧАС ПРОМІЖНОГО ПЕРІОДУ</a:t>
          </a:r>
          <a:r>
            <a:rPr lang="fr-FR" baseline="0" dirty="0" smtClean="0"/>
            <a:t>?</a:t>
          </a:r>
          <a:endParaRPr lang="fr-FR" dirty="0"/>
        </a:p>
      </dgm:t>
    </dgm:pt>
    <dgm:pt modelId="{7A912567-7B79-2349-A166-5991C512EABC}" type="parTrans" cxnId="{0C72A611-11A3-1741-B91D-9F4FF293FEC0}">
      <dgm:prSet/>
      <dgm:spPr/>
      <dgm:t>
        <a:bodyPr/>
        <a:lstStyle/>
        <a:p>
          <a:endParaRPr lang="en-US"/>
        </a:p>
      </dgm:t>
    </dgm:pt>
    <dgm:pt modelId="{C7E2FAC8-1D0F-114F-8574-41E6D489C79E}" type="sibTrans" cxnId="{0C72A611-11A3-1741-B91D-9F4FF293FEC0}">
      <dgm:prSet/>
      <dgm:spPr/>
      <dgm:t>
        <a:bodyPr/>
        <a:lstStyle/>
        <a:p>
          <a:endParaRPr lang="en-US"/>
        </a:p>
      </dgm:t>
    </dgm:pt>
    <dgm:pt modelId="{8B982E33-E4A6-A045-A9A6-23ADD2760462}" type="pres">
      <dgm:prSet presAssocID="{594E3394-3913-E24B-BB5D-6C4BBC2B98B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E926D2B-684C-744B-81B4-931DE080351E}" type="pres">
      <dgm:prSet presAssocID="{20F030D4-11E5-F54E-8254-5426CE357C5C}" presName="circle1" presStyleLbl="node1" presStyleIdx="0" presStyleCnt="3"/>
      <dgm:spPr/>
    </dgm:pt>
    <dgm:pt modelId="{2C30694E-1425-4D48-9CC0-21471825815B}" type="pres">
      <dgm:prSet presAssocID="{20F030D4-11E5-F54E-8254-5426CE357C5C}" presName="space" presStyleCnt="0"/>
      <dgm:spPr/>
    </dgm:pt>
    <dgm:pt modelId="{6040ED1E-860E-A548-B586-3CA0D34EAE56}" type="pres">
      <dgm:prSet presAssocID="{20F030D4-11E5-F54E-8254-5426CE357C5C}" presName="rect1" presStyleLbl="alignAcc1" presStyleIdx="0" presStyleCnt="3"/>
      <dgm:spPr/>
      <dgm:t>
        <a:bodyPr/>
        <a:lstStyle/>
        <a:p>
          <a:endParaRPr lang="fr-FR"/>
        </a:p>
      </dgm:t>
    </dgm:pt>
    <dgm:pt modelId="{A0D545EF-548B-C147-B1F5-C46EF7EC2069}" type="pres">
      <dgm:prSet presAssocID="{CB41C3F9-ECEE-884C-A90F-98F109C8153C}" presName="vertSpace2" presStyleLbl="node1" presStyleIdx="0" presStyleCnt="3"/>
      <dgm:spPr/>
    </dgm:pt>
    <dgm:pt modelId="{7A56FA64-7734-1048-9B67-64BAC1D4F303}" type="pres">
      <dgm:prSet presAssocID="{CB41C3F9-ECEE-884C-A90F-98F109C8153C}" presName="circle2" presStyleLbl="node1" presStyleIdx="1" presStyleCnt="3"/>
      <dgm:spPr/>
    </dgm:pt>
    <dgm:pt modelId="{DE9D1E87-893D-924D-8FE1-4D2877A469FD}" type="pres">
      <dgm:prSet presAssocID="{CB41C3F9-ECEE-884C-A90F-98F109C8153C}" presName="rect2" presStyleLbl="alignAcc1" presStyleIdx="1" presStyleCnt="3"/>
      <dgm:spPr/>
      <dgm:t>
        <a:bodyPr/>
        <a:lstStyle/>
        <a:p>
          <a:endParaRPr lang="fr-FR"/>
        </a:p>
      </dgm:t>
    </dgm:pt>
    <dgm:pt modelId="{4206D776-273E-094B-9FBB-FDFAC0E026D9}" type="pres">
      <dgm:prSet presAssocID="{5F4DF486-DD71-ED47-83DF-EBFD17F3325D}" presName="vertSpace3" presStyleLbl="node1" presStyleIdx="1" presStyleCnt="3"/>
      <dgm:spPr/>
    </dgm:pt>
    <dgm:pt modelId="{485F0B3C-8327-C04F-94E1-EA56D3DF2892}" type="pres">
      <dgm:prSet presAssocID="{5F4DF486-DD71-ED47-83DF-EBFD17F3325D}" presName="circle3" presStyleLbl="node1" presStyleIdx="2" presStyleCnt="3"/>
      <dgm:spPr/>
    </dgm:pt>
    <dgm:pt modelId="{21CD0D25-EFA1-154C-B93A-B37FC1D52F0A}" type="pres">
      <dgm:prSet presAssocID="{5F4DF486-DD71-ED47-83DF-EBFD17F3325D}" presName="rect3" presStyleLbl="alignAcc1" presStyleIdx="2" presStyleCnt="3"/>
      <dgm:spPr/>
      <dgm:t>
        <a:bodyPr/>
        <a:lstStyle/>
        <a:p>
          <a:endParaRPr lang="fr-FR"/>
        </a:p>
      </dgm:t>
    </dgm:pt>
    <dgm:pt modelId="{7821E704-E123-8148-8A40-247BD4A08827}" type="pres">
      <dgm:prSet presAssocID="{20F030D4-11E5-F54E-8254-5426CE357C5C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C6E1BAD-DD9F-EB45-8BB1-69394EF722D0}" type="pres">
      <dgm:prSet presAssocID="{20F030D4-11E5-F54E-8254-5426CE357C5C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DD124B9-B6C8-424E-8977-E8FA91513FCC}" type="pres">
      <dgm:prSet presAssocID="{CB41C3F9-ECEE-884C-A90F-98F109C8153C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4EC8292-3BC7-1540-A35C-C0D853F5AF50}" type="pres">
      <dgm:prSet presAssocID="{CB41C3F9-ECEE-884C-A90F-98F109C8153C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CE9A9DB-7698-F147-8ED3-5268F7CFA497}" type="pres">
      <dgm:prSet presAssocID="{5F4DF486-DD71-ED47-83DF-EBFD17F3325D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A9F5091-E344-1440-A4A4-8E6270E6E6B5}" type="pres">
      <dgm:prSet presAssocID="{5F4DF486-DD71-ED47-83DF-EBFD17F3325D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50A0372-8BF1-1A4B-B98C-CCC340351A2A}" type="presOf" srcId="{9CE03E8F-DD75-EC40-A2DA-FC4E6DE8E112}" destId="{44EC8292-3BC7-1540-A35C-C0D853F5AF50}" srcOrd="0" destOrd="1" presId="urn:microsoft.com/office/officeart/2005/8/layout/target3"/>
    <dgm:cxn modelId="{FC7E34C2-7FEE-5D41-9534-6C0C7F3B1DBD}" type="presOf" srcId="{5F4DF486-DD71-ED47-83DF-EBFD17F3325D}" destId="{8CE9A9DB-7698-F147-8ED3-5268F7CFA497}" srcOrd="1" destOrd="0" presId="urn:microsoft.com/office/officeart/2005/8/layout/target3"/>
    <dgm:cxn modelId="{018FD5A3-2C2F-E842-AC67-104005BAEA45}" type="presOf" srcId="{20F030D4-11E5-F54E-8254-5426CE357C5C}" destId="{7821E704-E123-8148-8A40-247BD4A08827}" srcOrd="1" destOrd="0" presId="urn:microsoft.com/office/officeart/2005/8/layout/target3"/>
    <dgm:cxn modelId="{41625E9F-3EA2-344C-A949-1C063031411A}" srcId="{594E3394-3913-E24B-BB5D-6C4BBC2B98BE}" destId="{CB41C3F9-ECEE-884C-A90F-98F109C8153C}" srcOrd="1" destOrd="0" parTransId="{EFC47F05-DF1A-574B-8025-66B1B32BF60E}" sibTransId="{1C3E70A1-BCEA-0543-AC5A-2F6C5F0BAC9D}"/>
    <dgm:cxn modelId="{456860D9-7913-1840-A5DE-BE7E834CEC11}" srcId="{5F4DF486-DD71-ED47-83DF-EBFD17F3325D}" destId="{F6076A62-2CC0-4B48-A799-B9727B82F2CB}" srcOrd="1" destOrd="0" parTransId="{B9C4ABF9-1A57-384D-AD2E-288C5BD7C5A2}" sibTransId="{FE7FE768-7EB6-7845-B435-AF2293D3EE83}"/>
    <dgm:cxn modelId="{D979EADF-B165-7542-8478-B29213FF4241}" srcId="{CB41C3F9-ECEE-884C-A90F-98F109C8153C}" destId="{09090CB5-B941-E244-B468-C133FCDF6100}" srcOrd="0" destOrd="0" parTransId="{43804955-8CC1-8D4F-A150-36E48FD4252A}" sibTransId="{4BB3B8AE-31EE-574F-A640-D7F2602AC5E8}"/>
    <dgm:cxn modelId="{518C1BE8-A1BC-EA4C-877B-F7636781DB4C}" type="presOf" srcId="{594E3394-3913-E24B-BB5D-6C4BBC2B98BE}" destId="{8B982E33-E4A6-A045-A9A6-23ADD2760462}" srcOrd="0" destOrd="0" presId="urn:microsoft.com/office/officeart/2005/8/layout/target3"/>
    <dgm:cxn modelId="{0321ADE0-7E73-5844-9E26-F789B19F5A68}" type="presOf" srcId="{CB41C3F9-ECEE-884C-A90F-98F109C8153C}" destId="{BDD124B9-B6C8-424E-8977-E8FA91513FCC}" srcOrd="1" destOrd="0" presId="urn:microsoft.com/office/officeart/2005/8/layout/target3"/>
    <dgm:cxn modelId="{4857686E-E8C4-2341-9ED4-60269D8F51D9}" srcId="{CB41C3F9-ECEE-884C-A90F-98F109C8153C}" destId="{9CE03E8F-DD75-EC40-A2DA-FC4E6DE8E112}" srcOrd="1" destOrd="0" parTransId="{0C1BAD37-E876-9E4B-9F01-512ED8399CE5}" sibTransId="{527615C6-9DBF-8A46-BFE9-BA0B727EE99A}"/>
    <dgm:cxn modelId="{D50FC519-8845-E443-93C4-AA7C625967BA}" srcId="{5F4DF486-DD71-ED47-83DF-EBFD17F3325D}" destId="{5E497FA6-3C86-934F-B84F-0079E186A889}" srcOrd="0" destOrd="0" parTransId="{4A26B979-2CC7-174C-9589-7E20F083250F}" sibTransId="{69CA155C-08A3-004E-83D4-2BB48FA9626D}"/>
    <dgm:cxn modelId="{39E9E247-61D8-5F42-93AA-F701688844BE}" srcId="{20F030D4-11E5-F54E-8254-5426CE357C5C}" destId="{31CDFF17-3E18-6149-99EA-FB71ACC803BB}" srcOrd="1" destOrd="0" parTransId="{FC1DC045-BD02-9E4C-A6FE-5501712188A8}" sibTransId="{A365B339-2A95-EA40-85C4-D7052F28F430}"/>
    <dgm:cxn modelId="{AB8BEF60-D277-6B42-9621-7540C9F8853E}" type="presOf" srcId="{20F030D4-11E5-F54E-8254-5426CE357C5C}" destId="{6040ED1E-860E-A548-B586-3CA0D34EAE56}" srcOrd="0" destOrd="0" presId="urn:microsoft.com/office/officeart/2005/8/layout/target3"/>
    <dgm:cxn modelId="{CC4949A2-DE3D-CD44-ACA1-077357ABAF92}" type="presOf" srcId="{09090CB5-B941-E244-B468-C133FCDF6100}" destId="{44EC8292-3BC7-1540-A35C-C0D853F5AF50}" srcOrd="0" destOrd="0" presId="urn:microsoft.com/office/officeart/2005/8/layout/target3"/>
    <dgm:cxn modelId="{919A72DF-72C1-5D4E-9E73-5767F5FC3FBC}" type="presOf" srcId="{31CDFF17-3E18-6149-99EA-FB71ACC803BB}" destId="{4C6E1BAD-DD9F-EB45-8BB1-69394EF722D0}" srcOrd="0" destOrd="1" presId="urn:microsoft.com/office/officeart/2005/8/layout/target3"/>
    <dgm:cxn modelId="{315077FD-1399-B242-9598-C8BB36277779}" srcId="{594E3394-3913-E24B-BB5D-6C4BBC2B98BE}" destId="{20F030D4-11E5-F54E-8254-5426CE357C5C}" srcOrd="0" destOrd="0" parTransId="{4EB1BCA6-A360-704A-AF01-9F2A7CAE5B9E}" sibTransId="{2AF6FC83-8149-AD48-8DEC-86A22DA7E850}"/>
    <dgm:cxn modelId="{779A1BC8-07FA-9B45-9B80-577FFCA31BE6}" srcId="{594E3394-3913-E24B-BB5D-6C4BBC2B98BE}" destId="{5F4DF486-DD71-ED47-83DF-EBFD17F3325D}" srcOrd="2" destOrd="0" parTransId="{FE066E95-ED49-1B4D-83BD-DEDE4E72A30F}" sibTransId="{B65E9006-CFD6-6A4A-BA52-C88FD5F84DA2}"/>
    <dgm:cxn modelId="{92724783-5815-844A-B3E7-14365A3CEAE2}" type="presOf" srcId="{CB41C3F9-ECEE-884C-A90F-98F109C8153C}" destId="{DE9D1E87-893D-924D-8FE1-4D2877A469FD}" srcOrd="0" destOrd="0" presId="urn:microsoft.com/office/officeart/2005/8/layout/target3"/>
    <dgm:cxn modelId="{0C72A611-11A3-1741-B91D-9F4FF293FEC0}" srcId="{5F4DF486-DD71-ED47-83DF-EBFD17F3325D}" destId="{BD4C677B-CFC5-444D-AF6C-9F266D556B6B}" srcOrd="2" destOrd="0" parTransId="{7A912567-7B79-2349-A166-5991C512EABC}" sibTransId="{C7E2FAC8-1D0F-114F-8574-41E6D489C79E}"/>
    <dgm:cxn modelId="{1E07A757-FB08-A44E-BAF9-10122283B5BD}" srcId="{20F030D4-11E5-F54E-8254-5426CE357C5C}" destId="{778176EC-2A4C-2845-A130-63369D116D7F}" srcOrd="0" destOrd="0" parTransId="{9D8DC8E7-4731-0441-9499-3918920D8726}" sibTransId="{8C5F7409-6B54-2947-824C-28057B643992}"/>
    <dgm:cxn modelId="{EADDF84C-88FE-C848-B961-BB9BA570D41B}" type="presOf" srcId="{5F4DF486-DD71-ED47-83DF-EBFD17F3325D}" destId="{21CD0D25-EFA1-154C-B93A-B37FC1D52F0A}" srcOrd="0" destOrd="0" presId="urn:microsoft.com/office/officeart/2005/8/layout/target3"/>
    <dgm:cxn modelId="{35A15BAB-EB01-7443-A699-C91089DC3D92}" type="presOf" srcId="{778176EC-2A4C-2845-A130-63369D116D7F}" destId="{4C6E1BAD-DD9F-EB45-8BB1-69394EF722D0}" srcOrd="0" destOrd="0" presId="urn:microsoft.com/office/officeart/2005/8/layout/target3"/>
    <dgm:cxn modelId="{ACD239E3-ED51-6847-AB67-2D8C05B9E9B0}" type="presOf" srcId="{F6076A62-2CC0-4B48-A799-B9727B82F2CB}" destId="{AA9F5091-E344-1440-A4A4-8E6270E6E6B5}" srcOrd="0" destOrd="1" presId="urn:microsoft.com/office/officeart/2005/8/layout/target3"/>
    <dgm:cxn modelId="{90090DE0-33D4-4345-B452-6BBA86BD0BB9}" type="presOf" srcId="{BD4C677B-CFC5-444D-AF6C-9F266D556B6B}" destId="{AA9F5091-E344-1440-A4A4-8E6270E6E6B5}" srcOrd="0" destOrd="2" presId="urn:microsoft.com/office/officeart/2005/8/layout/target3"/>
    <dgm:cxn modelId="{5F20C3AA-4A05-6C43-91BD-4840FE129544}" type="presOf" srcId="{5E497FA6-3C86-934F-B84F-0079E186A889}" destId="{AA9F5091-E344-1440-A4A4-8E6270E6E6B5}" srcOrd="0" destOrd="0" presId="urn:microsoft.com/office/officeart/2005/8/layout/target3"/>
    <dgm:cxn modelId="{180266FB-00D9-D940-8C69-331238E6272F}" type="presParOf" srcId="{8B982E33-E4A6-A045-A9A6-23ADD2760462}" destId="{6E926D2B-684C-744B-81B4-931DE080351E}" srcOrd="0" destOrd="0" presId="urn:microsoft.com/office/officeart/2005/8/layout/target3"/>
    <dgm:cxn modelId="{8A08382B-56B3-EF49-9632-FF4576B12B1A}" type="presParOf" srcId="{8B982E33-E4A6-A045-A9A6-23ADD2760462}" destId="{2C30694E-1425-4D48-9CC0-21471825815B}" srcOrd="1" destOrd="0" presId="urn:microsoft.com/office/officeart/2005/8/layout/target3"/>
    <dgm:cxn modelId="{21064323-785A-1B4C-B556-334A19054D58}" type="presParOf" srcId="{8B982E33-E4A6-A045-A9A6-23ADD2760462}" destId="{6040ED1E-860E-A548-B586-3CA0D34EAE56}" srcOrd="2" destOrd="0" presId="urn:microsoft.com/office/officeart/2005/8/layout/target3"/>
    <dgm:cxn modelId="{02A4B526-3F32-A247-BC90-9F527C19967A}" type="presParOf" srcId="{8B982E33-E4A6-A045-A9A6-23ADD2760462}" destId="{A0D545EF-548B-C147-B1F5-C46EF7EC2069}" srcOrd="3" destOrd="0" presId="urn:microsoft.com/office/officeart/2005/8/layout/target3"/>
    <dgm:cxn modelId="{327F77A8-E43C-5A43-AF49-D87ADD2BE380}" type="presParOf" srcId="{8B982E33-E4A6-A045-A9A6-23ADD2760462}" destId="{7A56FA64-7734-1048-9B67-64BAC1D4F303}" srcOrd="4" destOrd="0" presId="urn:microsoft.com/office/officeart/2005/8/layout/target3"/>
    <dgm:cxn modelId="{220F6A03-B4DA-5D4E-B5B8-128CA2CD4BA7}" type="presParOf" srcId="{8B982E33-E4A6-A045-A9A6-23ADD2760462}" destId="{DE9D1E87-893D-924D-8FE1-4D2877A469FD}" srcOrd="5" destOrd="0" presId="urn:microsoft.com/office/officeart/2005/8/layout/target3"/>
    <dgm:cxn modelId="{6C822FFA-385B-B746-B48E-4B604F772ECB}" type="presParOf" srcId="{8B982E33-E4A6-A045-A9A6-23ADD2760462}" destId="{4206D776-273E-094B-9FBB-FDFAC0E026D9}" srcOrd="6" destOrd="0" presId="urn:microsoft.com/office/officeart/2005/8/layout/target3"/>
    <dgm:cxn modelId="{D3E2778B-5096-EB48-AC87-F2FF05D571E9}" type="presParOf" srcId="{8B982E33-E4A6-A045-A9A6-23ADD2760462}" destId="{485F0B3C-8327-C04F-94E1-EA56D3DF2892}" srcOrd="7" destOrd="0" presId="urn:microsoft.com/office/officeart/2005/8/layout/target3"/>
    <dgm:cxn modelId="{56BE2380-B36E-A64D-B9B0-7481D7B6CB5B}" type="presParOf" srcId="{8B982E33-E4A6-A045-A9A6-23ADD2760462}" destId="{21CD0D25-EFA1-154C-B93A-B37FC1D52F0A}" srcOrd="8" destOrd="0" presId="urn:microsoft.com/office/officeart/2005/8/layout/target3"/>
    <dgm:cxn modelId="{BD7DC98D-C47D-BA4F-A752-871656C9836C}" type="presParOf" srcId="{8B982E33-E4A6-A045-A9A6-23ADD2760462}" destId="{7821E704-E123-8148-8A40-247BD4A08827}" srcOrd="9" destOrd="0" presId="urn:microsoft.com/office/officeart/2005/8/layout/target3"/>
    <dgm:cxn modelId="{CB8A8602-29F2-1742-8FE8-CB7DF99888BF}" type="presParOf" srcId="{8B982E33-E4A6-A045-A9A6-23ADD2760462}" destId="{4C6E1BAD-DD9F-EB45-8BB1-69394EF722D0}" srcOrd="10" destOrd="0" presId="urn:microsoft.com/office/officeart/2005/8/layout/target3"/>
    <dgm:cxn modelId="{099AB4FE-60B4-324C-81AA-D34878D49418}" type="presParOf" srcId="{8B982E33-E4A6-A045-A9A6-23ADD2760462}" destId="{BDD124B9-B6C8-424E-8977-E8FA91513FCC}" srcOrd="11" destOrd="0" presId="urn:microsoft.com/office/officeart/2005/8/layout/target3"/>
    <dgm:cxn modelId="{6176F2EB-3EC1-7142-902A-3F4120685E57}" type="presParOf" srcId="{8B982E33-E4A6-A045-A9A6-23ADD2760462}" destId="{44EC8292-3BC7-1540-A35C-C0D853F5AF50}" srcOrd="12" destOrd="0" presId="urn:microsoft.com/office/officeart/2005/8/layout/target3"/>
    <dgm:cxn modelId="{5E099183-984A-E742-8910-5A60CDEC4F31}" type="presParOf" srcId="{8B982E33-E4A6-A045-A9A6-23ADD2760462}" destId="{8CE9A9DB-7698-F147-8ED3-5268F7CFA497}" srcOrd="13" destOrd="0" presId="urn:microsoft.com/office/officeart/2005/8/layout/target3"/>
    <dgm:cxn modelId="{E9B5E016-6A4E-F742-B09E-2C8194EC000B}" type="presParOf" srcId="{8B982E33-E4A6-A045-A9A6-23ADD2760462}" destId="{AA9F5091-E344-1440-A4A4-8E6270E6E6B5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A5194F2-1A05-8445-A7FF-75B9F2F0F3F9}" type="doc">
      <dgm:prSet loTypeId="urn:microsoft.com/office/officeart/2005/8/layout/target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2692984-5120-E545-AAA2-DB6D7025C270}">
      <dgm:prSet phldrT="[Texte]"/>
      <dgm:spPr/>
      <dgm:t>
        <a:bodyPr/>
        <a:lstStyle/>
        <a:p>
          <a:r>
            <a:rPr lang="uk-UA" dirty="0" smtClean="0"/>
            <a:t>ХТО ТАКИЙ КАНДИДАТ</a:t>
          </a:r>
          <a:r>
            <a:rPr lang="fr-FR" dirty="0" smtClean="0"/>
            <a:t>?</a:t>
          </a:r>
          <a:endParaRPr lang="fr-FR" dirty="0"/>
        </a:p>
      </dgm:t>
    </dgm:pt>
    <dgm:pt modelId="{BAB1A7B0-8545-4E4F-AD17-62AC367680C3}" type="parTrans" cxnId="{2577A0E0-7C3D-CB40-A470-D84779DE64D7}">
      <dgm:prSet/>
      <dgm:spPr/>
      <dgm:t>
        <a:bodyPr/>
        <a:lstStyle/>
        <a:p>
          <a:endParaRPr lang="fr-FR"/>
        </a:p>
      </dgm:t>
    </dgm:pt>
    <dgm:pt modelId="{6B47B91C-FBA4-8049-84F2-CB36206BAD3F}" type="sibTrans" cxnId="{2577A0E0-7C3D-CB40-A470-D84779DE64D7}">
      <dgm:prSet/>
      <dgm:spPr/>
      <dgm:t>
        <a:bodyPr/>
        <a:lstStyle/>
        <a:p>
          <a:endParaRPr lang="fr-FR"/>
        </a:p>
      </dgm:t>
    </dgm:pt>
    <dgm:pt modelId="{B041BC7B-4179-A94A-AC12-550DE8559BC3}">
      <dgm:prSet phldrT="[Texte]"/>
      <dgm:spPr/>
      <dgm:t>
        <a:bodyPr/>
        <a:lstStyle/>
        <a:p>
          <a:r>
            <a:rPr lang="uk-UA" dirty="0" smtClean="0"/>
            <a:t>ОФІЦІЙНО</a:t>
          </a:r>
          <a:r>
            <a:rPr lang="fr-FR" dirty="0" smtClean="0"/>
            <a:t>,</a:t>
          </a:r>
          <a:r>
            <a:rPr lang="uk-UA" dirty="0" smtClean="0"/>
            <a:t> КАНДИДАТИ У ПРЕЗИДЕНТИ У ФРАНЦІЇ МАЮТЬ ОТРИМАТИ ПІДТРИМКУ ВІД 500 ОСІБ, ЯКІ ЗАЙМАЮТЬ ВИБОРНІ ПОСАДИ </a:t>
          </a:r>
          <a:r>
            <a:rPr lang="fr-FR" baseline="0" dirty="0" smtClean="0"/>
            <a:t>(</a:t>
          </a:r>
          <a:r>
            <a:rPr lang="uk-UA" baseline="0" dirty="0" smtClean="0"/>
            <a:t>ПРЕДСТАВНИКИ</a:t>
          </a:r>
          <a:r>
            <a:rPr lang="fr-FR" baseline="0" dirty="0" smtClean="0"/>
            <a:t>, </a:t>
          </a:r>
          <a:r>
            <a:rPr lang="uk-UA" baseline="0" dirty="0" smtClean="0"/>
            <a:t>МЕРИ</a:t>
          </a:r>
          <a:r>
            <a:rPr lang="is-IS" baseline="0" dirty="0" smtClean="0"/>
            <a:t>…</a:t>
          </a:r>
          <a:r>
            <a:rPr lang="is-IS" baseline="0" dirty="0" smtClean="0"/>
            <a:t>)</a:t>
          </a:r>
          <a:endParaRPr lang="fr-FR" dirty="0"/>
        </a:p>
      </dgm:t>
    </dgm:pt>
    <dgm:pt modelId="{9EF891F1-E1C8-974A-8104-2D27557EB77B}" type="parTrans" cxnId="{9DA76A51-F258-B44D-9715-B56434BAA3EC}">
      <dgm:prSet/>
      <dgm:spPr/>
      <dgm:t>
        <a:bodyPr/>
        <a:lstStyle/>
        <a:p>
          <a:endParaRPr lang="fr-FR"/>
        </a:p>
      </dgm:t>
    </dgm:pt>
    <dgm:pt modelId="{646FC727-281F-EB49-81A3-5797678DE20F}" type="sibTrans" cxnId="{9DA76A51-F258-B44D-9715-B56434BAA3EC}">
      <dgm:prSet/>
      <dgm:spPr/>
      <dgm:t>
        <a:bodyPr/>
        <a:lstStyle/>
        <a:p>
          <a:endParaRPr lang="fr-FR"/>
        </a:p>
      </dgm:t>
    </dgm:pt>
    <dgm:pt modelId="{181922A6-F7BD-7842-85C1-1763636428C1}">
      <dgm:prSet phldrT="[Texte]"/>
      <dgm:spPr/>
      <dgm:t>
        <a:bodyPr/>
        <a:lstStyle/>
        <a:p>
          <a:r>
            <a:rPr lang="uk-UA" dirty="0" smtClean="0"/>
            <a:t>ІНКОЛИ ОСНОВНІ КАНДИДАТИ З’ЯВЛЯЮТЬСЯ ПІЗНІШЕ У ПРЕЗИДЕНТСЬКИХ ПЕРЕГОНАХ</a:t>
          </a:r>
          <a:endParaRPr lang="fr-FR" dirty="0"/>
        </a:p>
      </dgm:t>
    </dgm:pt>
    <dgm:pt modelId="{8BE344CE-7FEC-754B-8D16-5220660385D0}" type="parTrans" cxnId="{9AF44220-7A0E-9448-96C5-18EE3AA57152}">
      <dgm:prSet/>
      <dgm:spPr/>
      <dgm:t>
        <a:bodyPr/>
        <a:lstStyle/>
        <a:p>
          <a:endParaRPr lang="fr-FR"/>
        </a:p>
      </dgm:t>
    </dgm:pt>
    <dgm:pt modelId="{B19D5A7C-28EE-CC43-95A2-7ADC68FABCDD}" type="sibTrans" cxnId="{9AF44220-7A0E-9448-96C5-18EE3AA57152}">
      <dgm:prSet/>
      <dgm:spPr/>
      <dgm:t>
        <a:bodyPr/>
        <a:lstStyle/>
        <a:p>
          <a:endParaRPr lang="fr-FR"/>
        </a:p>
      </dgm:t>
    </dgm:pt>
    <dgm:pt modelId="{506D6FCD-F1C7-C945-A717-6A2034EA5FEF}">
      <dgm:prSet phldrT="[Texte]"/>
      <dgm:spPr/>
      <dgm:t>
        <a:bodyPr/>
        <a:lstStyle/>
        <a:p>
          <a:r>
            <a:rPr lang="uk-UA" dirty="0" smtClean="0"/>
            <a:t>ДУЖЕ ШИРОКЕ ТЛУМАЧЕННЯ</a:t>
          </a:r>
          <a:endParaRPr lang="fr-FR" dirty="0"/>
        </a:p>
      </dgm:t>
    </dgm:pt>
    <dgm:pt modelId="{E184ED62-A154-0647-92E3-AD79CE43B28F}" type="parTrans" cxnId="{5D95126E-60E3-A54B-A57F-85E79ACE5038}">
      <dgm:prSet/>
      <dgm:spPr/>
      <dgm:t>
        <a:bodyPr/>
        <a:lstStyle/>
        <a:p>
          <a:endParaRPr lang="fr-FR"/>
        </a:p>
      </dgm:t>
    </dgm:pt>
    <dgm:pt modelId="{52664C11-5C27-5746-B87D-CE3C517B1BEF}" type="sibTrans" cxnId="{5D95126E-60E3-A54B-A57F-85E79ACE5038}">
      <dgm:prSet/>
      <dgm:spPr/>
      <dgm:t>
        <a:bodyPr/>
        <a:lstStyle/>
        <a:p>
          <a:endParaRPr lang="fr-FR"/>
        </a:p>
      </dgm:t>
    </dgm:pt>
    <dgm:pt modelId="{527EAA2F-CA62-5A47-B847-FEE3BF2BAEF0}">
      <dgm:prSet phldrT="[Texte]"/>
      <dgm:spPr/>
      <dgm:t>
        <a:bodyPr/>
        <a:lstStyle/>
        <a:p>
          <a:r>
            <a:rPr lang="fr-FR" dirty="0" smtClean="0"/>
            <a:t> </a:t>
          </a:r>
          <a:r>
            <a:rPr lang="uk-UA" dirty="0" smtClean="0"/>
            <a:t>ЧИ ЗОБОВ’ЯЗАНИЙ РЕГУЛЯТОР РОЗГЛЯДАТИ В ЯКОСТІ КАНДИДАТІВ ОСІБ, ЯКІ ЩЕ ОФІЦІЙНО НЕ СТАЛИ КАНДИДАТАМИ</a:t>
          </a:r>
          <a:endParaRPr lang="fr-FR" dirty="0"/>
        </a:p>
      </dgm:t>
    </dgm:pt>
    <dgm:pt modelId="{B324FC15-467D-1740-93B6-6BF27D798D34}" type="parTrans" cxnId="{5EB65DC9-7126-CD40-80C7-7B89476A4BD2}">
      <dgm:prSet/>
      <dgm:spPr/>
      <dgm:t>
        <a:bodyPr/>
        <a:lstStyle/>
        <a:p>
          <a:endParaRPr lang="fr-FR"/>
        </a:p>
      </dgm:t>
    </dgm:pt>
    <dgm:pt modelId="{9E21AB1B-E1E5-DB4A-85D2-F2EF168E2839}" type="sibTrans" cxnId="{5EB65DC9-7126-CD40-80C7-7B89476A4BD2}">
      <dgm:prSet/>
      <dgm:spPr/>
      <dgm:t>
        <a:bodyPr/>
        <a:lstStyle/>
        <a:p>
          <a:endParaRPr lang="fr-FR"/>
        </a:p>
      </dgm:t>
    </dgm:pt>
    <dgm:pt modelId="{C07AA227-5718-684A-A008-EA778BB73FCE}">
      <dgm:prSet phldrT="[Texte]"/>
      <dgm:spPr/>
      <dgm:t>
        <a:bodyPr/>
        <a:lstStyle/>
        <a:p>
          <a:r>
            <a:rPr lang="fr-FR" dirty="0" smtClean="0"/>
            <a:t> </a:t>
          </a:r>
          <a:r>
            <a:rPr lang="uk-UA" dirty="0" smtClean="0"/>
            <a:t>ЧЕРЕЗ ТЕ, ЩО ВОНИ ОФІЦІЙНО НЕ ПОДАЛИ СВОЇ КАНДИДАТУРИ, АБО ЧЕРЕЗ ТЕ, ЩО ВОНИ ЩЕ НЕ ЗІБРАЛИ ПІДТРИМКУ 500 ОБРАНЦІВ</a:t>
          </a:r>
          <a:endParaRPr lang="fr-FR" dirty="0" smtClean="0"/>
        </a:p>
      </dgm:t>
    </dgm:pt>
    <dgm:pt modelId="{2DD5F049-389F-904A-943D-31F61A087D1C}" type="parTrans" cxnId="{E1B0184B-8209-2341-A682-3DE443BE28E1}">
      <dgm:prSet/>
      <dgm:spPr/>
      <dgm:t>
        <a:bodyPr/>
        <a:lstStyle/>
        <a:p>
          <a:endParaRPr lang="fr-FR"/>
        </a:p>
      </dgm:t>
    </dgm:pt>
    <dgm:pt modelId="{F7F79B87-5498-ED47-B47F-0434E9967DBF}" type="sibTrans" cxnId="{E1B0184B-8209-2341-A682-3DE443BE28E1}">
      <dgm:prSet/>
      <dgm:spPr/>
      <dgm:t>
        <a:bodyPr/>
        <a:lstStyle/>
        <a:p>
          <a:endParaRPr lang="fr-FR"/>
        </a:p>
      </dgm:t>
    </dgm:pt>
    <dgm:pt modelId="{C894F5C0-6BBF-5B42-8CEA-271A345ED905}">
      <dgm:prSet phldrT="[Texte]"/>
      <dgm:spPr/>
      <dgm:t>
        <a:bodyPr/>
        <a:lstStyle/>
        <a:p>
          <a:r>
            <a:rPr lang="uk-UA" dirty="0" smtClean="0"/>
            <a:t>ЗАБАГАТО КАНДИДАТІВ ДЛЯ МОНІТОРИНГУ</a:t>
          </a:r>
          <a:endParaRPr lang="fr-FR" dirty="0"/>
        </a:p>
      </dgm:t>
    </dgm:pt>
    <dgm:pt modelId="{F28871CF-8D48-8C47-A781-4FC920E81B7F}" type="parTrans" cxnId="{23EDB60E-B8B2-D94D-870B-2F1C8C76C18C}">
      <dgm:prSet/>
      <dgm:spPr/>
      <dgm:t>
        <a:bodyPr/>
        <a:lstStyle/>
        <a:p>
          <a:endParaRPr lang="fr-FR"/>
        </a:p>
      </dgm:t>
    </dgm:pt>
    <dgm:pt modelId="{DD7F7AE1-D989-E64E-B170-BF937F492A7A}" type="sibTrans" cxnId="{23EDB60E-B8B2-D94D-870B-2F1C8C76C18C}">
      <dgm:prSet/>
      <dgm:spPr/>
      <dgm:t>
        <a:bodyPr/>
        <a:lstStyle/>
        <a:p>
          <a:endParaRPr lang="fr-FR"/>
        </a:p>
      </dgm:t>
    </dgm:pt>
    <dgm:pt modelId="{8A6541EB-8431-8745-91B7-4040259A900A}">
      <dgm:prSet phldrT="[Texte]"/>
      <dgm:spPr/>
      <dgm:t>
        <a:bodyPr/>
        <a:lstStyle/>
        <a:p>
          <a:r>
            <a:rPr lang="fr-FR" dirty="0" smtClean="0"/>
            <a:t> </a:t>
          </a:r>
          <a:r>
            <a:rPr lang="uk-UA" dirty="0" smtClean="0"/>
            <a:t>КІЛЬКІСТЬ МОЖЛИВИХ ТА ОФІЦІЙНИХ СЕРЙОЗНИХ ОСНОВНИХ КАНДИДАТІВ ДУЖЕ ВЕЛИКА</a:t>
          </a:r>
          <a:endParaRPr lang="fr-FR" dirty="0"/>
        </a:p>
      </dgm:t>
    </dgm:pt>
    <dgm:pt modelId="{654EFBEE-1A03-D641-92EF-3A7087762056}" type="parTrans" cxnId="{30576E73-CF32-EC4E-A353-FD39316AC5E9}">
      <dgm:prSet/>
      <dgm:spPr/>
      <dgm:t>
        <a:bodyPr/>
        <a:lstStyle/>
        <a:p>
          <a:endParaRPr lang="fr-FR"/>
        </a:p>
      </dgm:t>
    </dgm:pt>
    <dgm:pt modelId="{4FE628B4-DA7E-9946-917B-0DB3ADBD3FEE}" type="sibTrans" cxnId="{30576E73-CF32-EC4E-A353-FD39316AC5E9}">
      <dgm:prSet/>
      <dgm:spPr/>
      <dgm:t>
        <a:bodyPr/>
        <a:lstStyle/>
        <a:p>
          <a:endParaRPr lang="fr-FR"/>
        </a:p>
      </dgm:t>
    </dgm:pt>
    <dgm:pt modelId="{5B99EE2B-5412-6940-A331-71C5E754B475}">
      <dgm:prSet phldrT="[Texte]"/>
      <dgm:spPr/>
      <dgm:t>
        <a:bodyPr/>
        <a:lstStyle/>
        <a:p>
          <a:r>
            <a:rPr lang="fr-FR" dirty="0" smtClean="0"/>
            <a:t> </a:t>
          </a:r>
          <a:r>
            <a:rPr lang="uk-UA" dirty="0" smtClean="0"/>
            <a:t>КІЛЬКІСТЬ НЕЗНАЧНИХ ТА НЕСЕРЙОЗНИХ КАНДИДАТІВ ЩЕ БІЛЬША</a:t>
          </a:r>
          <a:endParaRPr lang="fr-FR" dirty="0"/>
        </a:p>
      </dgm:t>
    </dgm:pt>
    <dgm:pt modelId="{DDC3E5AA-630B-EF47-9073-35E1607D0C89}" type="parTrans" cxnId="{2F433160-089E-3E46-80CB-A6863734E742}">
      <dgm:prSet/>
      <dgm:spPr/>
      <dgm:t>
        <a:bodyPr/>
        <a:lstStyle/>
        <a:p>
          <a:endParaRPr lang="fr-FR"/>
        </a:p>
      </dgm:t>
    </dgm:pt>
    <dgm:pt modelId="{EB19B6F0-2D1F-8149-B3A3-A04E07D65D41}" type="sibTrans" cxnId="{2F433160-089E-3E46-80CB-A6863734E742}">
      <dgm:prSet/>
      <dgm:spPr/>
      <dgm:t>
        <a:bodyPr/>
        <a:lstStyle/>
        <a:p>
          <a:endParaRPr lang="fr-FR"/>
        </a:p>
      </dgm:t>
    </dgm:pt>
    <dgm:pt modelId="{B6F7A4D1-1A96-9948-847C-D1EC6582813D}" type="pres">
      <dgm:prSet presAssocID="{5A5194F2-1A05-8445-A7FF-75B9F2F0F3F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2E5BE6A5-0BCA-CC4C-B262-FBD78C0F838F}" type="pres">
      <dgm:prSet presAssocID="{22692984-5120-E545-AAA2-DB6D7025C270}" presName="circle1" presStyleLbl="node1" presStyleIdx="0" presStyleCnt="3"/>
      <dgm:spPr/>
    </dgm:pt>
    <dgm:pt modelId="{844141FC-39D2-6441-848E-D145F6CAA294}" type="pres">
      <dgm:prSet presAssocID="{22692984-5120-E545-AAA2-DB6D7025C270}" presName="space" presStyleCnt="0"/>
      <dgm:spPr/>
    </dgm:pt>
    <dgm:pt modelId="{81483F92-8A77-4749-9E26-62D06F8BDDA5}" type="pres">
      <dgm:prSet presAssocID="{22692984-5120-E545-AAA2-DB6D7025C270}" presName="rect1" presStyleLbl="alignAcc1" presStyleIdx="0" presStyleCnt="3"/>
      <dgm:spPr/>
      <dgm:t>
        <a:bodyPr/>
        <a:lstStyle/>
        <a:p>
          <a:endParaRPr lang="fr-FR"/>
        </a:p>
      </dgm:t>
    </dgm:pt>
    <dgm:pt modelId="{D11B83E6-3DAE-C74D-8B02-DA5E7BA29841}" type="pres">
      <dgm:prSet presAssocID="{506D6FCD-F1C7-C945-A717-6A2034EA5FEF}" presName="vertSpace2" presStyleLbl="node1" presStyleIdx="0" presStyleCnt="3"/>
      <dgm:spPr/>
    </dgm:pt>
    <dgm:pt modelId="{EE508DFF-8054-3F43-84A8-F6E7F65747AF}" type="pres">
      <dgm:prSet presAssocID="{506D6FCD-F1C7-C945-A717-6A2034EA5FEF}" presName="circle2" presStyleLbl="node1" presStyleIdx="1" presStyleCnt="3"/>
      <dgm:spPr/>
    </dgm:pt>
    <dgm:pt modelId="{0C35E070-168F-B64B-9D97-F1C623BE050B}" type="pres">
      <dgm:prSet presAssocID="{506D6FCD-F1C7-C945-A717-6A2034EA5FEF}" presName="rect2" presStyleLbl="alignAcc1" presStyleIdx="1" presStyleCnt="3"/>
      <dgm:spPr/>
      <dgm:t>
        <a:bodyPr/>
        <a:lstStyle/>
        <a:p>
          <a:endParaRPr lang="fr-FR"/>
        </a:p>
      </dgm:t>
    </dgm:pt>
    <dgm:pt modelId="{DC9EAA5F-B213-6A40-B342-B77D6F5F8F94}" type="pres">
      <dgm:prSet presAssocID="{C894F5C0-6BBF-5B42-8CEA-271A345ED905}" presName="vertSpace3" presStyleLbl="node1" presStyleIdx="1" presStyleCnt="3"/>
      <dgm:spPr/>
    </dgm:pt>
    <dgm:pt modelId="{43FB38D1-8C14-6749-9463-60347434EDAA}" type="pres">
      <dgm:prSet presAssocID="{C894F5C0-6BBF-5B42-8CEA-271A345ED905}" presName="circle3" presStyleLbl="node1" presStyleIdx="2" presStyleCnt="3"/>
      <dgm:spPr/>
    </dgm:pt>
    <dgm:pt modelId="{25CC2291-A3C8-164A-8015-1FE97BB311C5}" type="pres">
      <dgm:prSet presAssocID="{C894F5C0-6BBF-5B42-8CEA-271A345ED905}" presName="rect3" presStyleLbl="alignAcc1" presStyleIdx="2" presStyleCnt="3"/>
      <dgm:spPr/>
      <dgm:t>
        <a:bodyPr/>
        <a:lstStyle/>
        <a:p>
          <a:endParaRPr lang="fr-FR"/>
        </a:p>
      </dgm:t>
    </dgm:pt>
    <dgm:pt modelId="{76604C21-9687-A94D-9B98-89A37F9ECFFF}" type="pres">
      <dgm:prSet presAssocID="{22692984-5120-E545-AAA2-DB6D7025C270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34F03E8-8870-6547-9468-BD867314E63E}" type="pres">
      <dgm:prSet presAssocID="{22692984-5120-E545-AAA2-DB6D7025C270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CE4645B-02B7-BD44-8E6D-C7505EBC28E7}" type="pres">
      <dgm:prSet presAssocID="{506D6FCD-F1C7-C945-A717-6A2034EA5FEF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4567A60-B4BE-1044-A2C4-D5391E2E3E5E}" type="pres">
      <dgm:prSet presAssocID="{506D6FCD-F1C7-C945-A717-6A2034EA5FEF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73C4F74-4936-3A43-9F94-EFE676F1091B}" type="pres">
      <dgm:prSet presAssocID="{C894F5C0-6BBF-5B42-8CEA-271A345ED905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9675DBA-9C32-C54E-9416-3ADAACAE5ED5}" type="pres">
      <dgm:prSet presAssocID="{C894F5C0-6BBF-5B42-8CEA-271A345ED905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F433160-089E-3E46-80CB-A6863734E742}" srcId="{C894F5C0-6BBF-5B42-8CEA-271A345ED905}" destId="{5B99EE2B-5412-6940-A331-71C5E754B475}" srcOrd="1" destOrd="0" parTransId="{DDC3E5AA-630B-EF47-9073-35E1607D0C89}" sibTransId="{EB19B6F0-2D1F-8149-B3A3-A04E07D65D41}"/>
    <dgm:cxn modelId="{E07E8FDF-03C1-7046-B8FE-8833982BB759}" type="presOf" srcId="{C07AA227-5718-684A-A008-EA778BB73FCE}" destId="{44567A60-B4BE-1044-A2C4-D5391E2E3E5E}" srcOrd="0" destOrd="1" presId="urn:microsoft.com/office/officeart/2005/8/layout/target3"/>
    <dgm:cxn modelId="{9AF44220-7A0E-9448-96C5-18EE3AA57152}" srcId="{22692984-5120-E545-AAA2-DB6D7025C270}" destId="{181922A6-F7BD-7842-85C1-1763636428C1}" srcOrd="1" destOrd="0" parTransId="{8BE344CE-7FEC-754B-8D16-5220660385D0}" sibTransId="{B19D5A7C-28EE-CC43-95A2-7ADC68FABCDD}"/>
    <dgm:cxn modelId="{5EB65DC9-7126-CD40-80C7-7B89476A4BD2}" srcId="{506D6FCD-F1C7-C945-A717-6A2034EA5FEF}" destId="{527EAA2F-CA62-5A47-B847-FEE3BF2BAEF0}" srcOrd="0" destOrd="0" parTransId="{B324FC15-467D-1740-93B6-6BF27D798D34}" sibTransId="{9E21AB1B-E1E5-DB4A-85D2-F2EF168E2839}"/>
    <dgm:cxn modelId="{2577A0E0-7C3D-CB40-A470-D84779DE64D7}" srcId="{5A5194F2-1A05-8445-A7FF-75B9F2F0F3F9}" destId="{22692984-5120-E545-AAA2-DB6D7025C270}" srcOrd="0" destOrd="0" parTransId="{BAB1A7B0-8545-4E4F-AD17-62AC367680C3}" sibTransId="{6B47B91C-FBA4-8049-84F2-CB36206BAD3F}"/>
    <dgm:cxn modelId="{980E94E9-E5C6-B94C-A75C-394A74B336AB}" type="presOf" srcId="{C894F5C0-6BBF-5B42-8CEA-271A345ED905}" destId="{B73C4F74-4936-3A43-9F94-EFE676F1091B}" srcOrd="1" destOrd="0" presId="urn:microsoft.com/office/officeart/2005/8/layout/target3"/>
    <dgm:cxn modelId="{75393078-8A9A-9542-AEEB-89A5B062918D}" type="presOf" srcId="{B041BC7B-4179-A94A-AC12-550DE8559BC3}" destId="{734F03E8-8870-6547-9468-BD867314E63E}" srcOrd="0" destOrd="0" presId="urn:microsoft.com/office/officeart/2005/8/layout/target3"/>
    <dgm:cxn modelId="{54F70DCB-3DFC-5845-A6DD-B1AEB06E2189}" type="presOf" srcId="{22692984-5120-E545-AAA2-DB6D7025C270}" destId="{76604C21-9687-A94D-9B98-89A37F9ECFFF}" srcOrd="1" destOrd="0" presId="urn:microsoft.com/office/officeart/2005/8/layout/target3"/>
    <dgm:cxn modelId="{B0A6B425-438E-A548-A0C2-3BEEEB3B8A44}" type="presOf" srcId="{C894F5C0-6BBF-5B42-8CEA-271A345ED905}" destId="{25CC2291-A3C8-164A-8015-1FE97BB311C5}" srcOrd="0" destOrd="0" presId="urn:microsoft.com/office/officeart/2005/8/layout/target3"/>
    <dgm:cxn modelId="{9DA76A51-F258-B44D-9715-B56434BAA3EC}" srcId="{22692984-5120-E545-AAA2-DB6D7025C270}" destId="{B041BC7B-4179-A94A-AC12-550DE8559BC3}" srcOrd="0" destOrd="0" parTransId="{9EF891F1-E1C8-974A-8104-2D27557EB77B}" sibTransId="{646FC727-281F-EB49-81A3-5797678DE20F}"/>
    <dgm:cxn modelId="{6C1624C6-384C-0248-ABF5-840A6408916D}" type="presOf" srcId="{506D6FCD-F1C7-C945-A717-6A2034EA5FEF}" destId="{3CE4645B-02B7-BD44-8E6D-C7505EBC28E7}" srcOrd="1" destOrd="0" presId="urn:microsoft.com/office/officeart/2005/8/layout/target3"/>
    <dgm:cxn modelId="{43788C12-3A59-964F-A204-EFB1B677986A}" type="presOf" srcId="{506D6FCD-F1C7-C945-A717-6A2034EA5FEF}" destId="{0C35E070-168F-B64B-9D97-F1C623BE050B}" srcOrd="0" destOrd="0" presId="urn:microsoft.com/office/officeart/2005/8/layout/target3"/>
    <dgm:cxn modelId="{23EDB60E-B8B2-D94D-870B-2F1C8C76C18C}" srcId="{5A5194F2-1A05-8445-A7FF-75B9F2F0F3F9}" destId="{C894F5C0-6BBF-5B42-8CEA-271A345ED905}" srcOrd="2" destOrd="0" parTransId="{F28871CF-8D48-8C47-A781-4FC920E81B7F}" sibTransId="{DD7F7AE1-D989-E64E-B170-BF937F492A7A}"/>
    <dgm:cxn modelId="{C1672BB6-1C47-6C45-8738-2C45DEEE9F6F}" type="presOf" srcId="{5B99EE2B-5412-6940-A331-71C5E754B475}" destId="{F9675DBA-9C32-C54E-9416-3ADAACAE5ED5}" srcOrd="0" destOrd="1" presId="urn:microsoft.com/office/officeart/2005/8/layout/target3"/>
    <dgm:cxn modelId="{30576E73-CF32-EC4E-A353-FD39316AC5E9}" srcId="{C894F5C0-6BBF-5B42-8CEA-271A345ED905}" destId="{8A6541EB-8431-8745-91B7-4040259A900A}" srcOrd="0" destOrd="0" parTransId="{654EFBEE-1A03-D641-92EF-3A7087762056}" sibTransId="{4FE628B4-DA7E-9946-917B-0DB3ADBD3FEE}"/>
    <dgm:cxn modelId="{E2D8ED1E-9FC9-C34B-A10E-606CF8AE1ED2}" type="presOf" srcId="{8A6541EB-8431-8745-91B7-4040259A900A}" destId="{F9675DBA-9C32-C54E-9416-3ADAACAE5ED5}" srcOrd="0" destOrd="0" presId="urn:microsoft.com/office/officeart/2005/8/layout/target3"/>
    <dgm:cxn modelId="{EA0CF349-C33A-BC48-B69A-DBE6FA83EE4F}" type="presOf" srcId="{527EAA2F-CA62-5A47-B847-FEE3BF2BAEF0}" destId="{44567A60-B4BE-1044-A2C4-D5391E2E3E5E}" srcOrd="0" destOrd="0" presId="urn:microsoft.com/office/officeart/2005/8/layout/target3"/>
    <dgm:cxn modelId="{175BDDF2-B73D-C547-B5A2-5062057C47D9}" type="presOf" srcId="{5A5194F2-1A05-8445-A7FF-75B9F2F0F3F9}" destId="{B6F7A4D1-1A96-9948-847C-D1EC6582813D}" srcOrd="0" destOrd="0" presId="urn:microsoft.com/office/officeart/2005/8/layout/target3"/>
    <dgm:cxn modelId="{E1B0184B-8209-2341-A682-3DE443BE28E1}" srcId="{506D6FCD-F1C7-C945-A717-6A2034EA5FEF}" destId="{C07AA227-5718-684A-A008-EA778BB73FCE}" srcOrd="1" destOrd="0" parTransId="{2DD5F049-389F-904A-943D-31F61A087D1C}" sibTransId="{F7F79B87-5498-ED47-B47F-0434E9967DBF}"/>
    <dgm:cxn modelId="{5D95126E-60E3-A54B-A57F-85E79ACE5038}" srcId="{5A5194F2-1A05-8445-A7FF-75B9F2F0F3F9}" destId="{506D6FCD-F1C7-C945-A717-6A2034EA5FEF}" srcOrd="1" destOrd="0" parTransId="{E184ED62-A154-0647-92E3-AD79CE43B28F}" sibTransId="{52664C11-5C27-5746-B87D-CE3C517B1BEF}"/>
    <dgm:cxn modelId="{72C85389-91F4-9249-AF85-BE530D213EC4}" type="presOf" srcId="{181922A6-F7BD-7842-85C1-1763636428C1}" destId="{734F03E8-8870-6547-9468-BD867314E63E}" srcOrd="0" destOrd="1" presId="urn:microsoft.com/office/officeart/2005/8/layout/target3"/>
    <dgm:cxn modelId="{08943406-6B9D-0745-8ED0-999B45BAC5EA}" type="presOf" srcId="{22692984-5120-E545-AAA2-DB6D7025C270}" destId="{81483F92-8A77-4749-9E26-62D06F8BDDA5}" srcOrd="0" destOrd="0" presId="urn:microsoft.com/office/officeart/2005/8/layout/target3"/>
    <dgm:cxn modelId="{DA40C4F1-7442-CC42-A9D0-B82D3822E7C2}" type="presParOf" srcId="{B6F7A4D1-1A96-9948-847C-D1EC6582813D}" destId="{2E5BE6A5-0BCA-CC4C-B262-FBD78C0F838F}" srcOrd="0" destOrd="0" presId="urn:microsoft.com/office/officeart/2005/8/layout/target3"/>
    <dgm:cxn modelId="{F3AC2A20-48FF-AD4D-8416-C4140AF4EA13}" type="presParOf" srcId="{B6F7A4D1-1A96-9948-847C-D1EC6582813D}" destId="{844141FC-39D2-6441-848E-D145F6CAA294}" srcOrd="1" destOrd="0" presId="urn:microsoft.com/office/officeart/2005/8/layout/target3"/>
    <dgm:cxn modelId="{57C5D242-B90D-054B-B564-4F7AEFC2A6E4}" type="presParOf" srcId="{B6F7A4D1-1A96-9948-847C-D1EC6582813D}" destId="{81483F92-8A77-4749-9E26-62D06F8BDDA5}" srcOrd="2" destOrd="0" presId="urn:microsoft.com/office/officeart/2005/8/layout/target3"/>
    <dgm:cxn modelId="{F6860EC0-5338-8D4F-88B7-BD9E34F44E0D}" type="presParOf" srcId="{B6F7A4D1-1A96-9948-847C-D1EC6582813D}" destId="{D11B83E6-3DAE-C74D-8B02-DA5E7BA29841}" srcOrd="3" destOrd="0" presId="urn:microsoft.com/office/officeart/2005/8/layout/target3"/>
    <dgm:cxn modelId="{D0FBCCAD-1982-2542-9FB0-68D0A10C90AF}" type="presParOf" srcId="{B6F7A4D1-1A96-9948-847C-D1EC6582813D}" destId="{EE508DFF-8054-3F43-84A8-F6E7F65747AF}" srcOrd="4" destOrd="0" presId="urn:microsoft.com/office/officeart/2005/8/layout/target3"/>
    <dgm:cxn modelId="{CAE5E7E0-739A-A84C-BA50-7B86D17EF183}" type="presParOf" srcId="{B6F7A4D1-1A96-9948-847C-D1EC6582813D}" destId="{0C35E070-168F-B64B-9D97-F1C623BE050B}" srcOrd="5" destOrd="0" presId="urn:microsoft.com/office/officeart/2005/8/layout/target3"/>
    <dgm:cxn modelId="{6AEEE767-8359-9F4A-90C0-CC4D6CFEB485}" type="presParOf" srcId="{B6F7A4D1-1A96-9948-847C-D1EC6582813D}" destId="{DC9EAA5F-B213-6A40-B342-B77D6F5F8F94}" srcOrd="6" destOrd="0" presId="urn:microsoft.com/office/officeart/2005/8/layout/target3"/>
    <dgm:cxn modelId="{B1C2C211-C566-F346-AD4C-50CC29551BF1}" type="presParOf" srcId="{B6F7A4D1-1A96-9948-847C-D1EC6582813D}" destId="{43FB38D1-8C14-6749-9463-60347434EDAA}" srcOrd="7" destOrd="0" presId="urn:microsoft.com/office/officeart/2005/8/layout/target3"/>
    <dgm:cxn modelId="{0DA3150B-6829-AB43-B12C-475716AD3D15}" type="presParOf" srcId="{B6F7A4D1-1A96-9948-847C-D1EC6582813D}" destId="{25CC2291-A3C8-164A-8015-1FE97BB311C5}" srcOrd="8" destOrd="0" presId="urn:microsoft.com/office/officeart/2005/8/layout/target3"/>
    <dgm:cxn modelId="{5C1C3DD9-3F31-B640-A28B-05149E0C41DE}" type="presParOf" srcId="{B6F7A4D1-1A96-9948-847C-D1EC6582813D}" destId="{76604C21-9687-A94D-9B98-89A37F9ECFFF}" srcOrd="9" destOrd="0" presId="urn:microsoft.com/office/officeart/2005/8/layout/target3"/>
    <dgm:cxn modelId="{029B2DC0-806A-264E-BDAF-EBBE3FBFA027}" type="presParOf" srcId="{B6F7A4D1-1A96-9948-847C-D1EC6582813D}" destId="{734F03E8-8870-6547-9468-BD867314E63E}" srcOrd="10" destOrd="0" presId="urn:microsoft.com/office/officeart/2005/8/layout/target3"/>
    <dgm:cxn modelId="{3645689B-ED4F-CB4F-AE0D-A5011504615F}" type="presParOf" srcId="{B6F7A4D1-1A96-9948-847C-D1EC6582813D}" destId="{3CE4645B-02B7-BD44-8E6D-C7505EBC28E7}" srcOrd="11" destOrd="0" presId="urn:microsoft.com/office/officeart/2005/8/layout/target3"/>
    <dgm:cxn modelId="{E3F0F162-A136-1949-8294-2FEF32991DF5}" type="presParOf" srcId="{B6F7A4D1-1A96-9948-847C-D1EC6582813D}" destId="{44567A60-B4BE-1044-A2C4-D5391E2E3E5E}" srcOrd="12" destOrd="0" presId="urn:microsoft.com/office/officeart/2005/8/layout/target3"/>
    <dgm:cxn modelId="{8B396AF3-D021-074C-8C31-BC30CFC8DE43}" type="presParOf" srcId="{B6F7A4D1-1A96-9948-847C-D1EC6582813D}" destId="{B73C4F74-4936-3A43-9F94-EFE676F1091B}" srcOrd="13" destOrd="0" presId="urn:microsoft.com/office/officeart/2005/8/layout/target3"/>
    <dgm:cxn modelId="{A90BA0D0-3BE5-E84D-9D1D-4E3752A5F23B}" type="presParOf" srcId="{B6F7A4D1-1A96-9948-847C-D1EC6582813D}" destId="{F9675DBA-9C32-C54E-9416-3ADAACAE5ED5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C500AEB-5665-1248-8689-E16A57F01ACF}" type="doc">
      <dgm:prSet loTypeId="urn:microsoft.com/office/officeart/2005/8/layout/arrow1" loCatId="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fr-FR"/>
        </a:p>
      </dgm:t>
    </dgm:pt>
    <dgm:pt modelId="{3F34B49C-E0EE-434E-AEF6-9896450AE237}">
      <dgm:prSet phldrT="[Texte]"/>
      <dgm:spPr/>
      <dgm:t>
        <a:bodyPr/>
        <a:lstStyle/>
        <a:p>
          <a:r>
            <a:rPr lang="uk-UA" b="1" dirty="0" smtClean="0"/>
            <a:t>ЗАПРОПОНУВАТИ ПРИВАБЛИВУ РЕКЛАМУ </a:t>
          </a:r>
          <a:endParaRPr lang="fr-FR" b="1" baseline="0" dirty="0" smtClean="0"/>
        </a:p>
      </dgm:t>
    </dgm:pt>
    <dgm:pt modelId="{0719D960-E8D5-D642-AFEE-922B3D062D6E}" type="parTrans" cxnId="{6C5EFC48-B44F-6645-B5C8-2F335018A324}">
      <dgm:prSet/>
      <dgm:spPr/>
      <dgm:t>
        <a:bodyPr/>
        <a:lstStyle/>
        <a:p>
          <a:endParaRPr lang="fr-FR"/>
        </a:p>
      </dgm:t>
    </dgm:pt>
    <dgm:pt modelId="{2D842A86-B654-494B-BD50-04793A0D43DA}" type="sibTrans" cxnId="{6C5EFC48-B44F-6645-B5C8-2F335018A324}">
      <dgm:prSet/>
      <dgm:spPr/>
      <dgm:t>
        <a:bodyPr/>
        <a:lstStyle/>
        <a:p>
          <a:endParaRPr lang="fr-FR"/>
        </a:p>
      </dgm:t>
    </dgm:pt>
    <dgm:pt modelId="{E18D8A81-9060-7E47-8F5C-67A6BFDA436D}">
      <dgm:prSet phldrT="[Texte]"/>
      <dgm:spPr/>
      <dgm:t>
        <a:bodyPr/>
        <a:lstStyle/>
        <a:p>
          <a:r>
            <a:rPr lang="uk-UA" b="1" dirty="0" smtClean="0"/>
            <a:t>ЗБЕРЕЖЕННЯ РІВНОСТІ</a:t>
          </a:r>
          <a:endParaRPr lang="fr-FR" b="1" dirty="0"/>
        </a:p>
      </dgm:t>
    </dgm:pt>
    <dgm:pt modelId="{03F7E19E-408C-744C-96FB-1D58DFDD2BB1}" type="parTrans" cxnId="{8CBA70A6-4461-374F-9D79-5A3E1F5026EA}">
      <dgm:prSet/>
      <dgm:spPr/>
      <dgm:t>
        <a:bodyPr/>
        <a:lstStyle/>
        <a:p>
          <a:endParaRPr lang="fr-FR"/>
        </a:p>
      </dgm:t>
    </dgm:pt>
    <dgm:pt modelId="{919B5FF8-FCB9-0D4D-BD15-B6A5F7D79776}" type="sibTrans" cxnId="{8CBA70A6-4461-374F-9D79-5A3E1F5026EA}">
      <dgm:prSet/>
      <dgm:spPr/>
      <dgm:t>
        <a:bodyPr/>
        <a:lstStyle/>
        <a:p>
          <a:endParaRPr lang="fr-FR"/>
        </a:p>
      </dgm:t>
    </dgm:pt>
    <dgm:pt modelId="{E88A78F7-E49C-B741-8B7F-0E2CF17A4D2F}">
      <dgm:prSet/>
      <dgm:spPr/>
      <dgm:t>
        <a:bodyPr/>
        <a:lstStyle/>
        <a:p>
          <a:r>
            <a:rPr lang="uk-UA" dirty="0" smtClean="0"/>
            <a:t>ВИМАГАЄ ВІД КАНДИДАТІВ ТА ПАРТІЙ СПРЯМОВУВАТИ ТА ВИРОБЛЯТИ ОФІЦІЙНУ ПЕРЕДВИБОРЧУ ПЛАТНУ ПОЛІТИЧНУ РЕКЛАМУ В ОДНАКОВИХ УМОВАХ </a:t>
          </a:r>
          <a:endParaRPr lang="fr-FR" baseline="0" dirty="0" smtClean="0"/>
        </a:p>
      </dgm:t>
    </dgm:pt>
    <dgm:pt modelId="{9933B21C-6182-8742-8865-199107544B23}" type="parTrans" cxnId="{F876DF8D-6C47-E84C-9958-26A22D4B51B7}">
      <dgm:prSet/>
      <dgm:spPr/>
      <dgm:t>
        <a:bodyPr/>
        <a:lstStyle/>
        <a:p>
          <a:endParaRPr lang="fr-FR"/>
        </a:p>
      </dgm:t>
    </dgm:pt>
    <dgm:pt modelId="{AB8B9846-66BA-7B43-83B1-5715AD899D04}" type="sibTrans" cxnId="{F876DF8D-6C47-E84C-9958-26A22D4B51B7}">
      <dgm:prSet/>
      <dgm:spPr/>
      <dgm:t>
        <a:bodyPr/>
        <a:lstStyle/>
        <a:p>
          <a:endParaRPr lang="fr-FR"/>
        </a:p>
      </dgm:t>
    </dgm:pt>
    <dgm:pt modelId="{05ECBFCB-E257-6241-8C07-F9379F54F34D}">
      <dgm:prSet/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ВВЕДЕННЯ НЕРІВНОСТІ МІЖ КАНДИДАТАМИ АБО ОСНОВНИМИ І МАЛЕНЬКИМИ ПАРТІЯМИ З ОГЛЯДУ НА ВІДСУТНІСТЬ КОМУНІКАЦІЙНИХ НАВИЧОК</a:t>
          </a:r>
          <a:endParaRPr lang="fr-FR" b="1" dirty="0">
            <a:solidFill>
              <a:srgbClr val="FF0000"/>
            </a:solidFill>
          </a:endParaRPr>
        </a:p>
      </dgm:t>
    </dgm:pt>
    <dgm:pt modelId="{89991982-FA1D-654D-B7E5-552C2C2E368B}" type="parTrans" cxnId="{45348D6A-1BB4-2D47-A25F-F6ADB60F9E89}">
      <dgm:prSet/>
      <dgm:spPr/>
      <dgm:t>
        <a:bodyPr/>
        <a:lstStyle/>
        <a:p>
          <a:endParaRPr lang="fr-FR"/>
        </a:p>
      </dgm:t>
    </dgm:pt>
    <dgm:pt modelId="{7DCF1386-1791-A940-9351-5A37740E8481}" type="sibTrans" cxnId="{45348D6A-1BB4-2D47-A25F-F6ADB60F9E89}">
      <dgm:prSet/>
      <dgm:spPr/>
      <dgm:t>
        <a:bodyPr/>
        <a:lstStyle/>
        <a:p>
          <a:endParaRPr lang="fr-FR"/>
        </a:p>
      </dgm:t>
    </dgm:pt>
    <dgm:pt modelId="{312F661C-6EF0-E74C-8905-734EFDABB17A}">
      <dgm:prSet/>
      <dgm:spPr/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ОФІЦІЙНА ПЕРЕДВИБОРЧА РЕКЛАМА НАСТІЛЬКИ НУДНА, ЩО ВОНА НЕ ЗБИРАЄ ЗНАЧНОЇ АУДИТОРІЇ</a:t>
          </a:r>
          <a:endParaRPr lang="fr-FR" b="1" dirty="0">
            <a:solidFill>
              <a:srgbClr val="FF0000"/>
            </a:solidFill>
          </a:endParaRPr>
        </a:p>
      </dgm:t>
    </dgm:pt>
    <dgm:pt modelId="{FBF7DE48-7082-3846-857C-9D03418A56B8}" type="parTrans" cxnId="{64C53EAF-6E8B-7440-A735-84781856D01E}">
      <dgm:prSet/>
      <dgm:spPr/>
      <dgm:t>
        <a:bodyPr/>
        <a:lstStyle/>
        <a:p>
          <a:endParaRPr lang="fr-FR"/>
        </a:p>
      </dgm:t>
    </dgm:pt>
    <dgm:pt modelId="{824A1628-21E9-F149-AFB5-70CF769F9BC3}" type="sibTrans" cxnId="{64C53EAF-6E8B-7440-A735-84781856D01E}">
      <dgm:prSet/>
      <dgm:spPr/>
      <dgm:t>
        <a:bodyPr/>
        <a:lstStyle/>
        <a:p>
          <a:endParaRPr lang="fr-FR"/>
        </a:p>
      </dgm:t>
    </dgm:pt>
    <dgm:pt modelId="{AE0BFD0A-BDF3-8842-80AB-5E729DFBD9C7}">
      <dgm:prSet/>
      <dgm:spPr/>
      <dgm:t>
        <a:bodyPr/>
        <a:lstStyle/>
        <a:p>
          <a:r>
            <a:rPr lang="uk-UA" dirty="0" smtClean="0"/>
            <a:t>ДОЗВОЛИТИ КАНДИДАТАМ ТА ПАРТІЯМ РЕАЛІЗОВУВАТИ РЕКЛАМУ САМОСТІЙНО</a:t>
          </a:r>
          <a:r>
            <a:rPr lang="fr-FR" dirty="0" smtClean="0"/>
            <a:t>,</a:t>
          </a:r>
          <a:endParaRPr lang="fr-FR" dirty="0"/>
        </a:p>
      </dgm:t>
    </dgm:pt>
    <dgm:pt modelId="{53ACC65B-974C-674E-A692-7B5A3A7DAD07}" type="sibTrans" cxnId="{86426F73-129B-4D4B-86A1-878135C15F24}">
      <dgm:prSet/>
      <dgm:spPr/>
      <dgm:t>
        <a:bodyPr/>
        <a:lstStyle/>
        <a:p>
          <a:endParaRPr lang="fr-FR"/>
        </a:p>
      </dgm:t>
    </dgm:pt>
    <dgm:pt modelId="{FEF35A49-A70F-AD44-A578-E0F069D1C8E2}" type="parTrans" cxnId="{86426F73-129B-4D4B-86A1-878135C15F24}">
      <dgm:prSet/>
      <dgm:spPr/>
      <dgm:t>
        <a:bodyPr/>
        <a:lstStyle/>
        <a:p>
          <a:endParaRPr lang="fr-FR"/>
        </a:p>
      </dgm:t>
    </dgm:pt>
    <dgm:pt modelId="{60755E43-7DB2-1B49-8874-DBFE1DEA1125}" type="pres">
      <dgm:prSet presAssocID="{EC500AEB-5665-1248-8689-E16A57F01AC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E0ADC66-CC80-2742-B107-0C5A728321DB}" type="pres">
      <dgm:prSet presAssocID="{3F34B49C-E0EE-434E-AEF6-9896450AE237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CB32BCF-9D5C-1248-B90A-413222EE8E0B}" type="pres">
      <dgm:prSet presAssocID="{E18D8A81-9060-7E47-8F5C-67A6BFDA436D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64C53EAF-6E8B-7440-A735-84781856D01E}" srcId="{E18D8A81-9060-7E47-8F5C-67A6BFDA436D}" destId="{312F661C-6EF0-E74C-8905-734EFDABB17A}" srcOrd="1" destOrd="0" parTransId="{FBF7DE48-7082-3846-857C-9D03418A56B8}" sibTransId="{824A1628-21E9-F149-AFB5-70CF769F9BC3}"/>
    <dgm:cxn modelId="{D4122CF4-DCDA-FB42-BCC8-CE8C82F8C450}" type="presOf" srcId="{EC500AEB-5665-1248-8689-E16A57F01ACF}" destId="{60755E43-7DB2-1B49-8874-DBFE1DEA1125}" srcOrd="0" destOrd="0" presId="urn:microsoft.com/office/officeart/2005/8/layout/arrow1"/>
    <dgm:cxn modelId="{AAB79FAA-A1F2-C249-8F16-18342C6F6AA7}" type="presOf" srcId="{E18D8A81-9060-7E47-8F5C-67A6BFDA436D}" destId="{3CB32BCF-9D5C-1248-B90A-413222EE8E0B}" srcOrd="0" destOrd="0" presId="urn:microsoft.com/office/officeart/2005/8/layout/arrow1"/>
    <dgm:cxn modelId="{45348D6A-1BB4-2D47-A25F-F6ADB60F9E89}" srcId="{3F34B49C-E0EE-434E-AEF6-9896450AE237}" destId="{05ECBFCB-E257-6241-8C07-F9379F54F34D}" srcOrd="1" destOrd="0" parTransId="{89991982-FA1D-654D-B7E5-552C2C2E368B}" sibTransId="{7DCF1386-1791-A940-9351-5A37740E8481}"/>
    <dgm:cxn modelId="{3E21F961-D73B-5C4C-92DD-4EFBEAD69B14}" type="presOf" srcId="{E88A78F7-E49C-B741-8B7F-0E2CF17A4D2F}" destId="{3CB32BCF-9D5C-1248-B90A-413222EE8E0B}" srcOrd="0" destOrd="1" presId="urn:microsoft.com/office/officeart/2005/8/layout/arrow1"/>
    <dgm:cxn modelId="{F876DF8D-6C47-E84C-9958-26A22D4B51B7}" srcId="{E18D8A81-9060-7E47-8F5C-67A6BFDA436D}" destId="{E88A78F7-E49C-B741-8B7F-0E2CF17A4D2F}" srcOrd="0" destOrd="0" parTransId="{9933B21C-6182-8742-8865-199107544B23}" sibTransId="{AB8B9846-66BA-7B43-83B1-5715AD899D04}"/>
    <dgm:cxn modelId="{6C5EFC48-B44F-6645-B5C8-2F335018A324}" srcId="{EC500AEB-5665-1248-8689-E16A57F01ACF}" destId="{3F34B49C-E0EE-434E-AEF6-9896450AE237}" srcOrd="0" destOrd="0" parTransId="{0719D960-E8D5-D642-AFEE-922B3D062D6E}" sibTransId="{2D842A86-B654-494B-BD50-04793A0D43DA}"/>
    <dgm:cxn modelId="{86426F73-129B-4D4B-86A1-878135C15F24}" srcId="{3F34B49C-E0EE-434E-AEF6-9896450AE237}" destId="{AE0BFD0A-BDF3-8842-80AB-5E729DFBD9C7}" srcOrd="0" destOrd="0" parTransId="{FEF35A49-A70F-AD44-A578-E0F069D1C8E2}" sibTransId="{53ACC65B-974C-674E-A692-7B5A3A7DAD07}"/>
    <dgm:cxn modelId="{2A05377A-AFC0-6B40-9647-E3D57D203CA2}" type="presOf" srcId="{AE0BFD0A-BDF3-8842-80AB-5E729DFBD9C7}" destId="{5E0ADC66-CC80-2742-B107-0C5A728321DB}" srcOrd="0" destOrd="1" presId="urn:microsoft.com/office/officeart/2005/8/layout/arrow1"/>
    <dgm:cxn modelId="{884A9CF9-B9AD-7E4F-A2A1-00A5A04D1CA5}" type="presOf" srcId="{3F34B49C-E0EE-434E-AEF6-9896450AE237}" destId="{5E0ADC66-CC80-2742-B107-0C5A728321DB}" srcOrd="0" destOrd="0" presId="urn:microsoft.com/office/officeart/2005/8/layout/arrow1"/>
    <dgm:cxn modelId="{07F6A07D-A773-C242-B1F5-A847CC7B4089}" type="presOf" srcId="{312F661C-6EF0-E74C-8905-734EFDABB17A}" destId="{3CB32BCF-9D5C-1248-B90A-413222EE8E0B}" srcOrd="0" destOrd="2" presId="urn:microsoft.com/office/officeart/2005/8/layout/arrow1"/>
    <dgm:cxn modelId="{5F4C74AA-CAAE-D143-9060-5E4A0DE8EAA1}" type="presOf" srcId="{05ECBFCB-E257-6241-8C07-F9379F54F34D}" destId="{5E0ADC66-CC80-2742-B107-0C5A728321DB}" srcOrd="0" destOrd="2" presId="urn:microsoft.com/office/officeart/2005/8/layout/arrow1"/>
    <dgm:cxn modelId="{8CBA70A6-4461-374F-9D79-5A3E1F5026EA}" srcId="{EC500AEB-5665-1248-8689-E16A57F01ACF}" destId="{E18D8A81-9060-7E47-8F5C-67A6BFDA436D}" srcOrd="1" destOrd="0" parTransId="{03F7E19E-408C-744C-96FB-1D58DFDD2BB1}" sibTransId="{919B5FF8-FCB9-0D4D-BD15-B6A5F7D79776}"/>
    <dgm:cxn modelId="{F17C7D5E-F982-474A-B07D-C4F91469D7C9}" type="presParOf" srcId="{60755E43-7DB2-1B49-8874-DBFE1DEA1125}" destId="{5E0ADC66-CC80-2742-B107-0C5A728321DB}" srcOrd="0" destOrd="0" presId="urn:microsoft.com/office/officeart/2005/8/layout/arrow1"/>
    <dgm:cxn modelId="{E7B906C9-A1FE-344B-8CB6-02215B2E0984}" type="presParOf" srcId="{60755E43-7DB2-1B49-8874-DBFE1DEA1125}" destId="{3CB32BCF-9D5C-1248-B90A-413222EE8E0B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638A616-9196-BD4B-95A7-9135439F1F04}" type="doc">
      <dgm:prSet loTypeId="urn:microsoft.com/office/officeart/2005/8/layout/matrix3" loCatId="matrix" qsTypeId="urn:microsoft.com/office/officeart/2005/8/quickstyle/simple4" qsCatId="simple" csTypeId="urn:microsoft.com/office/officeart/2005/8/colors/accent3_4" csCatId="accent3" phldr="1"/>
      <dgm:spPr/>
      <dgm:t>
        <a:bodyPr/>
        <a:lstStyle/>
        <a:p>
          <a:endParaRPr lang="fr-FR"/>
        </a:p>
      </dgm:t>
    </dgm:pt>
    <dgm:pt modelId="{A957411C-AB96-9A4C-95F3-36591428ECDC}">
      <dgm:prSet/>
      <dgm:spPr/>
      <dgm:t>
        <a:bodyPr/>
        <a:lstStyle/>
        <a:p>
          <a:pPr rtl="0"/>
          <a:r>
            <a:rPr lang="uk-UA" dirty="0" smtClean="0"/>
            <a:t>ПЛАТНА ПОЛІТИЧНА РЕКЛАМА</a:t>
          </a:r>
          <a:endParaRPr lang="fr-FR" dirty="0"/>
        </a:p>
      </dgm:t>
    </dgm:pt>
    <dgm:pt modelId="{445340BD-E08A-B641-94B4-A1FDF70530A3}" type="parTrans" cxnId="{CCD8B644-6C66-3F47-8721-8A4FCEEA74A7}">
      <dgm:prSet/>
      <dgm:spPr/>
      <dgm:t>
        <a:bodyPr/>
        <a:lstStyle/>
        <a:p>
          <a:endParaRPr lang="fr-FR"/>
        </a:p>
      </dgm:t>
    </dgm:pt>
    <dgm:pt modelId="{5B83CBDF-9439-5D4E-B065-9E77E97D101D}" type="sibTrans" cxnId="{CCD8B644-6C66-3F47-8721-8A4FCEEA74A7}">
      <dgm:prSet/>
      <dgm:spPr/>
      <dgm:t>
        <a:bodyPr/>
        <a:lstStyle/>
        <a:p>
          <a:endParaRPr lang="fr-FR"/>
        </a:p>
      </dgm:t>
    </dgm:pt>
    <dgm:pt modelId="{A88C6AEF-B443-9146-B8C1-87A545A39F2A}">
      <dgm:prSet/>
      <dgm:spPr/>
      <dgm:t>
        <a:bodyPr/>
        <a:lstStyle/>
        <a:p>
          <a:pPr rtl="0"/>
          <a:r>
            <a:rPr lang="uk-UA" dirty="0" smtClean="0"/>
            <a:t>БЕЗКОШТОВНА ПОЛІТИЧНА РЕКЛАМА</a:t>
          </a:r>
          <a:endParaRPr lang="fr-FR" dirty="0"/>
        </a:p>
      </dgm:t>
    </dgm:pt>
    <dgm:pt modelId="{04CF0AC9-10B3-F640-8700-DEEDF119DA08}" type="parTrans" cxnId="{F1E49CE4-4E60-C942-9235-32493C74E83D}">
      <dgm:prSet/>
      <dgm:spPr/>
      <dgm:t>
        <a:bodyPr/>
        <a:lstStyle/>
        <a:p>
          <a:endParaRPr lang="fr-FR"/>
        </a:p>
      </dgm:t>
    </dgm:pt>
    <dgm:pt modelId="{F54DA7E7-A049-154D-B817-FD74586ACC35}" type="sibTrans" cxnId="{F1E49CE4-4E60-C942-9235-32493C74E83D}">
      <dgm:prSet/>
      <dgm:spPr/>
      <dgm:t>
        <a:bodyPr/>
        <a:lstStyle/>
        <a:p>
          <a:endParaRPr lang="fr-FR"/>
        </a:p>
      </dgm:t>
    </dgm:pt>
    <dgm:pt modelId="{94B80D3B-69A0-314D-8F79-D3E6D429CDB8}">
      <dgm:prSet/>
      <dgm:spPr/>
      <dgm:t>
        <a:bodyPr/>
        <a:lstStyle/>
        <a:p>
          <a:pPr rtl="0"/>
          <a:r>
            <a:rPr lang="uk-UA" dirty="0" smtClean="0"/>
            <a:t>РЕГУЛЮВАННЯ МЕДІА ВИСВІТЛЕННЯ</a:t>
          </a:r>
          <a:endParaRPr lang="fr-FR" dirty="0"/>
        </a:p>
      </dgm:t>
    </dgm:pt>
    <dgm:pt modelId="{EEEC687E-411D-5B4C-AF50-2B17D07FB60F}" type="parTrans" cxnId="{5621CCF7-2D9C-F34C-A159-E6B0AA71655E}">
      <dgm:prSet/>
      <dgm:spPr/>
      <dgm:t>
        <a:bodyPr/>
        <a:lstStyle/>
        <a:p>
          <a:endParaRPr lang="fr-FR"/>
        </a:p>
      </dgm:t>
    </dgm:pt>
    <dgm:pt modelId="{7D4051DF-7C04-9F48-B36B-AEEF025B32E0}" type="sibTrans" cxnId="{5621CCF7-2D9C-F34C-A159-E6B0AA71655E}">
      <dgm:prSet/>
      <dgm:spPr/>
      <dgm:t>
        <a:bodyPr/>
        <a:lstStyle/>
        <a:p>
          <a:endParaRPr lang="fr-FR"/>
        </a:p>
      </dgm:t>
    </dgm:pt>
    <dgm:pt modelId="{739FBFEE-484C-AA46-801F-3F6AF47E280E}">
      <dgm:prSet/>
      <dgm:spPr/>
      <dgm:t>
        <a:bodyPr/>
        <a:lstStyle/>
        <a:p>
          <a:pPr rtl="0"/>
          <a:r>
            <a:rPr lang="uk-UA" dirty="0" smtClean="0"/>
            <a:t>ПОШУК БАЛАНСУ МІЖ СПРАВЕДЛИВІСТЮ ТА РІВНІСТЮ</a:t>
          </a:r>
          <a:endParaRPr lang="fr-FR" dirty="0"/>
        </a:p>
      </dgm:t>
    </dgm:pt>
    <dgm:pt modelId="{C30D848A-4DC8-0143-8137-C2C1496983A5}" type="parTrans" cxnId="{2AEDA9EB-7019-EA42-9C99-1D02EECC668C}">
      <dgm:prSet/>
      <dgm:spPr/>
      <dgm:t>
        <a:bodyPr/>
        <a:lstStyle/>
        <a:p>
          <a:endParaRPr lang="fr-FR"/>
        </a:p>
      </dgm:t>
    </dgm:pt>
    <dgm:pt modelId="{FB922404-F48C-1C4B-83EA-2CDB5B3391F4}" type="sibTrans" cxnId="{2AEDA9EB-7019-EA42-9C99-1D02EECC668C}">
      <dgm:prSet/>
      <dgm:spPr/>
      <dgm:t>
        <a:bodyPr/>
        <a:lstStyle/>
        <a:p>
          <a:endParaRPr lang="fr-FR"/>
        </a:p>
      </dgm:t>
    </dgm:pt>
    <dgm:pt modelId="{BD514D5D-51A2-C540-BA7F-54B327B38DDD}" type="pres">
      <dgm:prSet presAssocID="{A638A616-9196-BD4B-95A7-9135439F1F04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29F15F4C-4BD4-0645-8B66-D37E3E470625}" type="pres">
      <dgm:prSet presAssocID="{A638A616-9196-BD4B-95A7-9135439F1F04}" presName="diamond" presStyleLbl="bgShp" presStyleIdx="0" presStyleCnt="1"/>
      <dgm:spPr/>
    </dgm:pt>
    <dgm:pt modelId="{00CC53F3-AC39-D842-8243-8006A4CB8FB5}" type="pres">
      <dgm:prSet presAssocID="{A638A616-9196-BD4B-95A7-9135439F1F04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73CE715-3E81-DC49-B361-E69ACEF04DB4}" type="pres">
      <dgm:prSet presAssocID="{A638A616-9196-BD4B-95A7-9135439F1F04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9C9453B-245B-3A46-B501-D24FE8DC818A}" type="pres">
      <dgm:prSet presAssocID="{A638A616-9196-BD4B-95A7-9135439F1F04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43A40E8-CFC5-144F-A492-7462B59364FC}" type="pres">
      <dgm:prSet presAssocID="{A638A616-9196-BD4B-95A7-9135439F1F04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68516673-9241-9F42-99A2-DF3096118200}" type="presOf" srcId="{A957411C-AB96-9A4C-95F3-36591428ECDC}" destId="{00CC53F3-AC39-D842-8243-8006A4CB8FB5}" srcOrd="0" destOrd="0" presId="urn:microsoft.com/office/officeart/2005/8/layout/matrix3"/>
    <dgm:cxn modelId="{48763A41-AE4F-A24B-A47F-C4E00E1739DC}" type="presOf" srcId="{94B80D3B-69A0-314D-8F79-D3E6D429CDB8}" destId="{C9C9453B-245B-3A46-B501-D24FE8DC818A}" srcOrd="0" destOrd="0" presId="urn:microsoft.com/office/officeart/2005/8/layout/matrix3"/>
    <dgm:cxn modelId="{5621CCF7-2D9C-F34C-A159-E6B0AA71655E}" srcId="{A638A616-9196-BD4B-95A7-9135439F1F04}" destId="{94B80D3B-69A0-314D-8F79-D3E6D429CDB8}" srcOrd="2" destOrd="0" parTransId="{EEEC687E-411D-5B4C-AF50-2B17D07FB60F}" sibTransId="{7D4051DF-7C04-9F48-B36B-AEEF025B32E0}"/>
    <dgm:cxn modelId="{ED4CC919-9C58-6D41-BDEA-EE44C18BD3AE}" type="presOf" srcId="{A88C6AEF-B443-9146-B8C1-87A545A39F2A}" destId="{E73CE715-3E81-DC49-B361-E69ACEF04DB4}" srcOrd="0" destOrd="0" presId="urn:microsoft.com/office/officeart/2005/8/layout/matrix3"/>
    <dgm:cxn modelId="{2AEDA9EB-7019-EA42-9C99-1D02EECC668C}" srcId="{A638A616-9196-BD4B-95A7-9135439F1F04}" destId="{739FBFEE-484C-AA46-801F-3F6AF47E280E}" srcOrd="3" destOrd="0" parTransId="{C30D848A-4DC8-0143-8137-C2C1496983A5}" sibTransId="{FB922404-F48C-1C4B-83EA-2CDB5B3391F4}"/>
    <dgm:cxn modelId="{147679CD-396E-E647-B835-B3E4EB9CC0A7}" type="presOf" srcId="{A638A616-9196-BD4B-95A7-9135439F1F04}" destId="{BD514D5D-51A2-C540-BA7F-54B327B38DDD}" srcOrd="0" destOrd="0" presId="urn:microsoft.com/office/officeart/2005/8/layout/matrix3"/>
    <dgm:cxn modelId="{F1E49CE4-4E60-C942-9235-32493C74E83D}" srcId="{A638A616-9196-BD4B-95A7-9135439F1F04}" destId="{A88C6AEF-B443-9146-B8C1-87A545A39F2A}" srcOrd="1" destOrd="0" parTransId="{04CF0AC9-10B3-F640-8700-DEEDF119DA08}" sibTransId="{F54DA7E7-A049-154D-B817-FD74586ACC35}"/>
    <dgm:cxn modelId="{FEDC8AEF-E7E7-EE47-873E-9F742D551BF9}" type="presOf" srcId="{739FBFEE-484C-AA46-801F-3F6AF47E280E}" destId="{F43A40E8-CFC5-144F-A492-7462B59364FC}" srcOrd="0" destOrd="0" presId="urn:microsoft.com/office/officeart/2005/8/layout/matrix3"/>
    <dgm:cxn modelId="{CCD8B644-6C66-3F47-8721-8A4FCEEA74A7}" srcId="{A638A616-9196-BD4B-95A7-9135439F1F04}" destId="{A957411C-AB96-9A4C-95F3-36591428ECDC}" srcOrd="0" destOrd="0" parTransId="{445340BD-E08A-B641-94B4-A1FDF70530A3}" sibTransId="{5B83CBDF-9439-5D4E-B065-9E77E97D101D}"/>
    <dgm:cxn modelId="{72BC82E3-DC6E-B844-9935-E28340A2899D}" type="presParOf" srcId="{BD514D5D-51A2-C540-BA7F-54B327B38DDD}" destId="{29F15F4C-4BD4-0645-8B66-D37E3E470625}" srcOrd="0" destOrd="0" presId="urn:microsoft.com/office/officeart/2005/8/layout/matrix3"/>
    <dgm:cxn modelId="{A768D2CB-8BE7-1A4C-B2A5-3826DD41A149}" type="presParOf" srcId="{BD514D5D-51A2-C540-BA7F-54B327B38DDD}" destId="{00CC53F3-AC39-D842-8243-8006A4CB8FB5}" srcOrd="1" destOrd="0" presId="urn:microsoft.com/office/officeart/2005/8/layout/matrix3"/>
    <dgm:cxn modelId="{599D2046-B44E-1B46-BCB7-3B542611363F}" type="presParOf" srcId="{BD514D5D-51A2-C540-BA7F-54B327B38DDD}" destId="{E73CE715-3E81-DC49-B361-E69ACEF04DB4}" srcOrd="2" destOrd="0" presId="urn:microsoft.com/office/officeart/2005/8/layout/matrix3"/>
    <dgm:cxn modelId="{0008D3AC-3633-F348-8EAB-B02AA9CFF165}" type="presParOf" srcId="{BD514D5D-51A2-C540-BA7F-54B327B38DDD}" destId="{C9C9453B-245B-3A46-B501-D24FE8DC818A}" srcOrd="3" destOrd="0" presId="urn:microsoft.com/office/officeart/2005/8/layout/matrix3"/>
    <dgm:cxn modelId="{EDB93B1E-FA63-F945-B6A2-E9B323317E4F}" type="presParOf" srcId="{BD514D5D-51A2-C540-BA7F-54B327B38DDD}" destId="{F43A40E8-CFC5-144F-A492-7462B59364FC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C559A4-18BE-8D4A-8C97-B4C4E18BD501}">
      <dsp:nvSpPr>
        <dsp:cNvPr id="0" name=""/>
        <dsp:cNvSpPr/>
      </dsp:nvSpPr>
      <dsp:spPr>
        <a:xfrm>
          <a:off x="2464" y="930762"/>
          <a:ext cx="2402978" cy="9611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ПЕРІОД ПЕРЕД ВИБОРЧОЮ КАМПАНІЄЮ (СІЧЕНЬ - БЕРЕЗЕНЬ</a:t>
          </a:r>
          <a:r>
            <a:rPr lang="fr-FR" sz="1500" kern="1200" dirty="0" smtClean="0"/>
            <a:t>)</a:t>
          </a:r>
          <a:endParaRPr lang="fr-FR" sz="1500" kern="1200" dirty="0"/>
        </a:p>
      </dsp:txBody>
      <dsp:txXfrm>
        <a:off x="2464" y="930762"/>
        <a:ext cx="2402978" cy="961191"/>
      </dsp:txXfrm>
    </dsp:sp>
    <dsp:sp modelId="{86F45B43-884A-1143-BB30-33797920B89E}">
      <dsp:nvSpPr>
        <dsp:cNvPr id="0" name=""/>
        <dsp:cNvSpPr/>
      </dsp:nvSpPr>
      <dsp:spPr>
        <a:xfrm>
          <a:off x="2464" y="1891953"/>
          <a:ext cx="2402978" cy="15286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СПРАВЕДЛИВІСТЬ</a:t>
          </a:r>
          <a:endParaRPr lang="fr-FR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МОНІТОРИНГ МЕДІА</a:t>
          </a:r>
          <a:endParaRPr lang="fr-FR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ЖОДНОЇ ОФІЦІЙНОЇ РЕКЛАМИ</a:t>
          </a:r>
          <a:endParaRPr lang="fr-FR" sz="1500" kern="1200" dirty="0" smtClean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500" kern="1200" dirty="0"/>
        </a:p>
      </dsp:txBody>
      <dsp:txXfrm>
        <a:off x="2464" y="1891953"/>
        <a:ext cx="2402978" cy="1528621"/>
      </dsp:txXfrm>
    </dsp:sp>
    <dsp:sp modelId="{0DE472E7-0FDF-2340-A1B7-E4E2E3CA1AE8}">
      <dsp:nvSpPr>
        <dsp:cNvPr id="0" name=""/>
        <dsp:cNvSpPr/>
      </dsp:nvSpPr>
      <dsp:spPr>
        <a:xfrm>
          <a:off x="2741860" y="930762"/>
          <a:ext cx="2402978" cy="9611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ПРОМІЖНИЙ ПЕРІОД </a:t>
          </a:r>
          <a:r>
            <a:rPr lang="fr-FR" sz="1500" kern="1200" dirty="0" smtClean="0"/>
            <a:t>(</a:t>
          </a:r>
          <a:r>
            <a:rPr lang="uk-UA" sz="1500" kern="1200" dirty="0" smtClean="0"/>
            <a:t>БЕРЕЗЕНЬ</a:t>
          </a:r>
          <a:r>
            <a:rPr lang="fr-FR" sz="1500" kern="1200" dirty="0" smtClean="0"/>
            <a:t>-</a:t>
          </a:r>
          <a:r>
            <a:rPr lang="uk-UA" sz="1500" kern="1200" dirty="0" smtClean="0"/>
            <a:t>КВІТЕНЬ</a:t>
          </a:r>
          <a:r>
            <a:rPr lang="fr-FR" sz="1500" kern="1200" dirty="0" smtClean="0"/>
            <a:t>, </a:t>
          </a:r>
          <a:r>
            <a:rPr lang="uk-UA" sz="1500" kern="1200" dirty="0" smtClean="0"/>
            <a:t>ЛИШЕ ПРЕЗИДЕНТСЬКА</a:t>
          </a:r>
          <a:r>
            <a:rPr lang="fr-FR" sz="1500" kern="1200" dirty="0" smtClean="0"/>
            <a:t>)</a:t>
          </a:r>
          <a:endParaRPr lang="fr-FR" sz="1500" kern="1200" dirty="0"/>
        </a:p>
      </dsp:txBody>
      <dsp:txXfrm>
        <a:off x="2741860" y="930762"/>
        <a:ext cx="2402978" cy="961191"/>
      </dsp:txXfrm>
    </dsp:sp>
    <dsp:sp modelId="{E25A1F48-FDA4-5847-86D4-4142C0F2516A}">
      <dsp:nvSpPr>
        <dsp:cNvPr id="0" name=""/>
        <dsp:cNvSpPr/>
      </dsp:nvSpPr>
      <dsp:spPr>
        <a:xfrm>
          <a:off x="2741860" y="1891953"/>
          <a:ext cx="2402978" cy="15286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РІВНІСТЬ НА ПРЕЗИДЕНТСЬКИХ ВИБОРАХ</a:t>
          </a:r>
          <a:endParaRPr lang="fr-FR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МОНІТОРИНГ МЕДІА</a:t>
          </a:r>
          <a:endParaRPr lang="fr-FR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ЖОДНОЇ ОФІЦІЙНОЇ РЕКЛАМИ</a:t>
          </a:r>
          <a:endParaRPr lang="fr-FR" sz="1500" kern="1200" dirty="0"/>
        </a:p>
      </dsp:txBody>
      <dsp:txXfrm>
        <a:off x="2741860" y="1891953"/>
        <a:ext cx="2402978" cy="1528621"/>
      </dsp:txXfrm>
    </dsp:sp>
    <dsp:sp modelId="{59AA59B7-8711-BB48-ACB1-EA3FDA4392BE}">
      <dsp:nvSpPr>
        <dsp:cNvPr id="0" name=""/>
        <dsp:cNvSpPr/>
      </dsp:nvSpPr>
      <dsp:spPr>
        <a:xfrm>
          <a:off x="5481256" y="930762"/>
          <a:ext cx="2402978" cy="9611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ОФІЦІЙНА КАМПАНІЯ </a:t>
          </a:r>
          <a:r>
            <a:rPr lang="fr-FR" sz="1500" kern="1200" dirty="0" smtClean="0"/>
            <a:t>(</a:t>
          </a:r>
          <a:r>
            <a:rPr lang="uk-UA" sz="1500" kern="1200" dirty="0" smtClean="0"/>
            <a:t>КВІТЕНЬ</a:t>
          </a:r>
          <a:r>
            <a:rPr lang="fr-FR" sz="1500" kern="1200" dirty="0" smtClean="0"/>
            <a:t>-</a:t>
          </a:r>
          <a:r>
            <a:rPr lang="uk-UA" sz="1500" kern="1200" dirty="0" smtClean="0"/>
            <a:t>ТРАВЕНЬ</a:t>
          </a:r>
          <a:r>
            <a:rPr lang="fr-FR" sz="1500" kern="1200" dirty="0" smtClean="0"/>
            <a:t>)</a:t>
          </a:r>
          <a:endParaRPr lang="fr-FR" sz="1500" kern="1200" dirty="0"/>
        </a:p>
      </dsp:txBody>
      <dsp:txXfrm>
        <a:off x="5481256" y="930762"/>
        <a:ext cx="2402978" cy="961191"/>
      </dsp:txXfrm>
    </dsp:sp>
    <dsp:sp modelId="{608CFEB8-9747-214E-A25A-A0CE6E540C14}">
      <dsp:nvSpPr>
        <dsp:cNvPr id="0" name=""/>
        <dsp:cNvSpPr/>
      </dsp:nvSpPr>
      <dsp:spPr>
        <a:xfrm>
          <a:off x="5481256" y="1891953"/>
          <a:ext cx="2402978" cy="15286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РІВНІСТЬ НА ПРЕЗИДЕНТСЬКИХ ВИБОРАХ</a:t>
          </a:r>
          <a:endParaRPr lang="fr-FR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СПРАВЕДЛИВІСТЬ ДЛЯ ІНШИХ</a:t>
          </a:r>
          <a:endParaRPr lang="fr-FR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ОФІЦІЙНА РЕКЛАМА</a:t>
          </a:r>
          <a:endParaRPr lang="fr-FR" sz="1500" kern="1200" dirty="0"/>
        </a:p>
      </dsp:txBody>
      <dsp:txXfrm>
        <a:off x="5481256" y="1891953"/>
        <a:ext cx="2402978" cy="152862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494DF0-8350-0D42-9D9D-A64566F53991}">
      <dsp:nvSpPr>
        <dsp:cNvPr id="0" name=""/>
        <dsp:cNvSpPr/>
      </dsp:nvSpPr>
      <dsp:spPr>
        <a:xfrm rot="5400000">
          <a:off x="4943969" y="-1997833"/>
          <a:ext cx="837972" cy="504748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kern="1200" dirty="0" smtClean="0"/>
            <a:t>Купити медіа простір – дорого</a:t>
          </a:r>
          <a:endParaRPr lang="fr-F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kern="1200" dirty="0" smtClean="0"/>
            <a:t>Більше 1 млрд було витрачено двома основними кандидатами у Президенти США під час передвиборчої кампанії</a:t>
          </a:r>
          <a:endParaRPr lang="fr-FR" sz="1200" kern="1200" dirty="0"/>
        </a:p>
      </dsp:txBody>
      <dsp:txXfrm rot="5400000">
        <a:off x="4943969" y="-1997833"/>
        <a:ext cx="837972" cy="5047488"/>
      </dsp:txXfrm>
    </dsp:sp>
    <dsp:sp modelId="{CAC838EC-6F0E-CC45-AB98-2EB34FD41729}">
      <dsp:nvSpPr>
        <dsp:cNvPr id="0" name=""/>
        <dsp:cNvSpPr/>
      </dsp:nvSpPr>
      <dsp:spPr>
        <a:xfrm>
          <a:off x="0" y="2177"/>
          <a:ext cx="2839212" cy="104746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ЗБІЛЬШЕННЯ ВИТРАТ</a:t>
          </a:r>
          <a:endParaRPr lang="fr-FR" sz="2000" kern="1200" dirty="0"/>
        </a:p>
      </dsp:txBody>
      <dsp:txXfrm>
        <a:off x="0" y="2177"/>
        <a:ext cx="2839212" cy="1047465"/>
      </dsp:txXfrm>
    </dsp:sp>
    <dsp:sp modelId="{09B1702E-A650-BB43-BE63-99E745145FAB}">
      <dsp:nvSpPr>
        <dsp:cNvPr id="0" name=""/>
        <dsp:cNvSpPr/>
      </dsp:nvSpPr>
      <dsp:spPr>
        <a:xfrm rot="5400000">
          <a:off x="4943969" y="-897994"/>
          <a:ext cx="837972" cy="5047488"/>
        </a:xfrm>
        <a:prstGeom prst="round2SameRect">
          <a:avLst/>
        </a:prstGeom>
        <a:solidFill>
          <a:schemeClr val="accent3">
            <a:tint val="40000"/>
            <a:alpha val="90000"/>
            <a:hueOff val="-33076"/>
            <a:satOff val="-12640"/>
            <a:lumOff val="-171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-33076"/>
              <a:satOff val="-12640"/>
              <a:lumOff val="-17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kern="1200" dirty="0" smtClean="0"/>
            <a:t>Невідомі кандидати та маленькі партії не можуть собі дозволити настільки великих витрат</a:t>
          </a:r>
          <a:endParaRPr lang="fr-F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kern="1200" dirty="0" smtClean="0"/>
            <a:t>Зміцнення двопартійної системи</a:t>
          </a:r>
          <a:endParaRPr lang="fr-FR" sz="1200" kern="1200" dirty="0"/>
        </a:p>
      </dsp:txBody>
      <dsp:txXfrm rot="5400000">
        <a:off x="4943969" y="-897994"/>
        <a:ext cx="837972" cy="5047488"/>
      </dsp:txXfrm>
    </dsp:sp>
    <dsp:sp modelId="{D0604595-5B32-B14C-B818-EA8FF1B4C463}">
      <dsp:nvSpPr>
        <dsp:cNvPr id="0" name=""/>
        <dsp:cNvSpPr/>
      </dsp:nvSpPr>
      <dsp:spPr>
        <a:xfrm>
          <a:off x="0" y="1102016"/>
          <a:ext cx="2839212" cy="1047465"/>
        </a:xfrm>
        <a:prstGeom prst="roundRect">
          <a:avLst/>
        </a:prstGeom>
        <a:gradFill rotWithShape="0">
          <a:gsLst>
            <a:gs pos="0">
              <a:schemeClr val="accent3">
                <a:hueOff val="142856"/>
                <a:satOff val="-16031"/>
                <a:lumOff val="2745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hueOff val="142856"/>
                <a:satOff val="-16031"/>
                <a:lumOff val="2745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ЗМЕНШЕННЯ ПОЛІТИЧНОЇ ПРОПОЗИЦІЇ</a:t>
          </a:r>
          <a:endParaRPr lang="fr-FR" sz="2000" kern="1200" dirty="0"/>
        </a:p>
      </dsp:txBody>
      <dsp:txXfrm>
        <a:off x="0" y="1102016"/>
        <a:ext cx="2839212" cy="1047465"/>
      </dsp:txXfrm>
    </dsp:sp>
    <dsp:sp modelId="{D91A25F1-D1CA-4645-8363-F07C1B5B58CA}">
      <dsp:nvSpPr>
        <dsp:cNvPr id="0" name=""/>
        <dsp:cNvSpPr/>
      </dsp:nvSpPr>
      <dsp:spPr>
        <a:xfrm rot="5400000">
          <a:off x="4943969" y="201844"/>
          <a:ext cx="837972" cy="5047488"/>
        </a:xfrm>
        <a:prstGeom prst="round2SameRect">
          <a:avLst/>
        </a:prstGeom>
        <a:solidFill>
          <a:schemeClr val="accent3">
            <a:tint val="40000"/>
            <a:alpha val="90000"/>
            <a:hueOff val="-66153"/>
            <a:satOff val="-25281"/>
            <a:lumOff val="-342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-66153"/>
              <a:satOff val="-25281"/>
              <a:lumOff val="-34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kern="1200" dirty="0" smtClean="0"/>
            <a:t>Більшість передвиборчої політичної реклами використовується для критики опонента</a:t>
          </a:r>
          <a:endParaRPr lang="fr-F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kern="1200" dirty="0" smtClean="0"/>
            <a:t>Підвищується жорстокість протиріч</a:t>
          </a:r>
          <a:endParaRPr lang="fr-FR" sz="1200" kern="1200" dirty="0"/>
        </a:p>
      </dsp:txBody>
      <dsp:txXfrm rot="5400000">
        <a:off x="4943969" y="201844"/>
        <a:ext cx="837972" cy="5047488"/>
      </dsp:txXfrm>
    </dsp:sp>
    <dsp:sp modelId="{E064B347-D9B9-2245-8FCF-B3D941AA93C3}">
      <dsp:nvSpPr>
        <dsp:cNvPr id="0" name=""/>
        <dsp:cNvSpPr/>
      </dsp:nvSpPr>
      <dsp:spPr>
        <a:xfrm>
          <a:off x="0" y="2201855"/>
          <a:ext cx="2839212" cy="1047465"/>
        </a:xfrm>
        <a:prstGeom prst="roundRect">
          <a:avLst/>
        </a:prstGeom>
        <a:gradFill rotWithShape="0">
          <a:gsLst>
            <a:gs pos="0">
              <a:schemeClr val="accent3">
                <a:hueOff val="285712"/>
                <a:satOff val="-32061"/>
                <a:lumOff val="5491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hueOff val="285712"/>
                <a:satOff val="-32061"/>
                <a:lumOff val="549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НЕГАТИВНА РЕКЛАМА</a:t>
          </a:r>
          <a:endParaRPr lang="fr-FR" sz="2000" kern="1200" dirty="0"/>
        </a:p>
      </dsp:txBody>
      <dsp:txXfrm>
        <a:off x="0" y="2201855"/>
        <a:ext cx="2839212" cy="1047465"/>
      </dsp:txXfrm>
    </dsp:sp>
    <dsp:sp modelId="{D6791C13-D3DD-004A-81A0-C96DC66FE22B}">
      <dsp:nvSpPr>
        <dsp:cNvPr id="0" name=""/>
        <dsp:cNvSpPr/>
      </dsp:nvSpPr>
      <dsp:spPr>
        <a:xfrm rot="5400000">
          <a:off x="4943969" y="1301683"/>
          <a:ext cx="837972" cy="5047488"/>
        </a:xfrm>
        <a:prstGeom prst="round2SameRect">
          <a:avLst/>
        </a:prstGeom>
        <a:solidFill>
          <a:schemeClr val="accent3">
            <a:tint val="40000"/>
            <a:alpha val="90000"/>
            <a:hueOff val="-99229"/>
            <a:satOff val="-37921"/>
            <a:lumOff val="-513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-99229"/>
              <a:satOff val="-37921"/>
              <a:lumOff val="-51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kern="1200" dirty="0" smtClean="0"/>
            <a:t>Політика зводиться до 30-секундної розповіді</a:t>
          </a:r>
          <a:endParaRPr lang="fr-F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kern="1200" dirty="0" smtClean="0"/>
            <a:t>Надмірне використання полеміки</a:t>
          </a:r>
          <a:endParaRPr lang="fr-FR" sz="1200" kern="1200" dirty="0"/>
        </a:p>
      </dsp:txBody>
      <dsp:txXfrm rot="5400000">
        <a:off x="4943969" y="1301683"/>
        <a:ext cx="837972" cy="5047488"/>
      </dsp:txXfrm>
    </dsp:sp>
    <dsp:sp modelId="{8629A874-BA92-A741-9132-2141472164B5}">
      <dsp:nvSpPr>
        <dsp:cNvPr id="0" name=""/>
        <dsp:cNvSpPr/>
      </dsp:nvSpPr>
      <dsp:spPr>
        <a:xfrm>
          <a:off x="0" y="3301694"/>
          <a:ext cx="2839212" cy="1047465"/>
        </a:xfrm>
        <a:prstGeom prst="roundRect">
          <a:avLst/>
        </a:prstGeom>
        <a:gradFill rotWithShape="0">
          <a:gsLst>
            <a:gs pos="0">
              <a:schemeClr val="accent3">
                <a:hueOff val="428568"/>
                <a:satOff val="-48092"/>
                <a:lumOff val="8236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hueOff val="428568"/>
                <a:satOff val="-48092"/>
                <a:lumOff val="8236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ПОСЛАБЛЕННЯ ПУБЛІЧНИХ ДЕБАТІВ</a:t>
          </a:r>
          <a:endParaRPr lang="fr-FR" sz="2000" kern="1200" dirty="0"/>
        </a:p>
      </dsp:txBody>
      <dsp:txXfrm>
        <a:off x="0" y="3301694"/>
        <a:ext cx="2839212" cy="104746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2005B3-3830-B94E-81E3-0B1C2B762AB2}">
      <dsp:nvSpPr>
        <dsp:cNvPr id="0" name=""/>
        <dsp:cNvSpPr/>
      </dsp:nvSpPr>
      <dsp:spPr>
        <a:xfrm rot="5400000">
          <a:off x="-236795" y="238852"/>
          <a:ext cx="1578634" cy="1105044"/>
        </a:xfrm>
        <a:prstGeom prst="chevron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/>
            <a:t>FECA (1972)</a:t>
          </a:r>
          <a:endParaRPr lang="fr-FR" sz="1200" kern="1200" dirty="0"/>
        </a:p>
      </dsp:txBody>
      <dsp:txXfrm rot="5400000">
        <a:off x="-236795" y="238852"/>
        <a:ext cx="1578634" cy="1105044"/>
      </dsp:txXfrm>
    </dsp:sp>
    <dsp:sp modelId="{339B73A5-A2BD-7643-A41B-F20271B3E78E}">
      <dsp:nvSpPr>
        <dsp:cNvPr id="0" name=""/>
        <dsp:cNvSpPr/>
      </dsp:nvSpPr>
      <dsp:spPr>
        <a:xfrm rot="5400000">
          <a:off x="3982815" y="-2875713"/>
          <a:ext cx="1026112" cy="67816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Лише присвячено фінансовим проблемам</a:t>
          </a:r>
          <a:endParaRPr lang="fr-FR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Забороняє приватним компаніям та лоббі фінансувати передвиборчі кампанії</a:t>
          </a:r>
          <a:endParaRPr lang="fr-FR" sz="2000" kern="1200" dirty="0"/>
        </a:p>
      </dsp:txBody>
      <dsp:txXfrm rot="5400000">
        <a:off x="3982815" y="-2875713"/>
        <a:ext cx="1026112" cy="6781655"/>
      </dsp:txXfrm>
    </dsp:sp>
    <dsp:sp modelId="{8CDDA750-C292-0C44-AA71-F653D0783B61}">
      <dsp:nvSpPr>
        <dsp:cNvPr id="0" name=""/>
        <dsp:cNvSpPr/>
      </dsp:nvSpPr>
      <dsp:spPr>
        <a:xfrm rot="5400000">
          <a:off x="-236795" y="1623146"/>
          <a:ext cx="1578634" cy="1105044"/>
        </a:xfrm>
        <a:prstGeom prst="chevron">
          <a:avLst/>
        </a:prstGeom>
        <a:gradFill rotWithShape="0">
          <a:gsLst>
            <a:gs pos="0">
              <a:schemeClr val="accent3">
                <a:shade val="80000"/>
                <a:hueOff val="264109"/>
                <a:satOff val="-5842"/>
                <a:lumOff val="14712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shade val="80000"/>
                <a:hueOff val="264109"/>
                <a:satOff val="-5842"/>
                <a:lumOff val="14712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80000"/>
              <a:hueOff val="264109"/>
              <a:satOff val="-5842"/>
              <a:lumOff val="1471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/>
            <a:t>BPCRA (2002)</a:t>
          </a:r>
          <a:endParaRPr lang="fr-FR" sz="1200" kern="1200" dirty="0"/>
        </a:p>
      </dsp:txBody>
      <dsp:txXfrm rot="5400000">
        <a:off x="-236795" y="1623146"/>
        <a:ext cx="1578634" cy="1105044"/>
      </dsp:txXfrm>
    </dsp:sp>
    <dsp:sp modelId="{EC1AA5BC-5B31-3E47-8749-39DFA0C114A7}">
      <dsp:nvSpPr>
        <dsp:cNvPr id="0" name=""/>
        <dsp:cNvSpPr/>
      </dsp:nvSpPr>
      <dsp:spPr>
        <a:xfrm rot="5400000">
          <a:off x="3982815" y="-1491419"/>
          <a:ext cx="1026112" cy="67816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80000"/>
              <a:hueOff val="264109"/>
              <a:satOff val="-5842"/>
              <a:lumOff val="1471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Боротьба з прихованими коштами</a:t>
          </a:r>
          <a:endParaRPr lang="fr-FR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Намагання врегулювати та обмежити витрати</a:t>
          </a:r>
          <a:endParaRPr lang="fr-FR" sz="2000" kern="1200" dirty="0"/>
        </a:p>
      </dsp:txBody>
      <dsp:txXfrm rot="5400000">
        <a:off x="3982815" y="-1491419"/>
        <a:ext cx="1026112" cy="6781655"/>
      </dsp:txXfrm>
    </dsp:sp>
    <dsp:sp modelId="{5C7CA488-9A84-7544-AF50-CDB3CAC195B8}">
      <dsp:nvSpPr>
        <dsp:cNvPr id="0" name=""/>
        <dsp:cNvSpPr/>
      </dsp:nvSpPr>
      <dsp:spPr>
        <a:xfrm rot="5400000">
          <a:off x="-236795" y="3007440"/>
          <a:ext cx="1578634" cy="1105044"/>
        </a:xfrm>
        <a:prstGeom prst="chevron">
          <a:avLst/>
        </a:prstGeom>
        <a:gradFill rotWithShape="0">
          <a:gsLst>
            <a:gs pos="0">
              <a:schemeClr val="accent3">
                <a:shade val="80000"/>
                <a:hueOff val="528218"/>
                <a:satOff val="-11684"/>
                <a:lumOff val="29425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shade val="80000"/>
                <a:hueOff val="528218"/>
                <a:satOff val="-11684"/>
                <a:lumOff val="29425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80000"/>
              <a:hueOff val="528218"/>
              <a:satOff val="-11684"/>
              <a:lumOff val="2942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 smtClean="0"/>
            <a:t>CITIZENS UNITED (2010)</a:t>
          </a:r>
          <a:endParaRPr lang="fr-FR" sz="1200" kern="1200" dirty="0"/>
        </a:p>
      </dsp:txBody>
      <dsp:txXfrm rot="5400000">
        <a:off x="-236795" y="3007440"/>
        <a:ext cx="1578634" cy="1105044"/>
      </dsp:txXfrm>
    </dsp:sp>
    <dsp:sp modelId="{6D0CBB99-A9DA-F54E-93B0-F9CBC6CA6956}">
      <dsp:nvSpPr>
        <dsp:cNvPr id="0" name=""/>
        <dsp:cNvSpPr/>
      </dsp:nvSpPr>
      <dsp:spPr>
        <a:xfrm rot="5400000">
          <a:off x="3982815" y="-107126"/>
          <a:ext cx="1026112" cy="67816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80000"/>
              <a:hueOff val="528218"/>
              <a:satOff val="-11684"/>
              <a:lumOff val="2942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Освячення свободи слова</a:t>
          </a:r>
          <a:endParaRPr lang="fr-FR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Дозволяє компаніям фінансувати передвиборчі кампанії</a:t>
          </a:r>
          <a:endParaRPr lang="fr-FR" sz="2000" kern="1200" dirty="0"/>
        </a:p>
      </dsp:txBody>
      <dsp:txXfrm rot="5400000">
        <a:off x="3982815" y="-107126"/>
        <a:ext cx="1026112" cy="678165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75448F-5FBA-A64B-A05D-A0F7E2174B6F}">
      <dsp:nvSpPr>
        <dsp:cNvPr id="0" name=""/>
        <dsp:cNvSpPr/>
      </dsp:nvSpPr>
      <dsp:spPr>
        <a:xfrm>
          <a:off x="126748" y="1283477"/>
          <a:ext cx="1866623" cy="6151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ПРОБЛЕМИ</a:t>
          </a:r>
          <a:endParaRPr lang="fr-FR" sz="1400" kern="1200" dirty="0"/>
        </a:p>
      </dsp:txBody>
      <dsp:txXfrm>
        <a:off x="126748" y="1283477"/>
        <a:ext cx="1866623" cy="615137"/>
      </dsp:txXfrm>
    </dsp:sp>
    <dsp:sp modelId="{FE70CDF7-ED0F-824F-8BA7-9E52FB9406F5}">
      <dsp:nvSpPr>
        <dsp:cNvPr id="0" name=""/>
        <dsp:cNvSpPr/>
      </dsp:nvSpPr>
      <dsp:spPr>
        <a:xfrm>
          <a:off x="124627" y="1096390"/>
          <a:ext cx="148481" cy="1484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07B1B5-8A85-EC41-93CB-3B972A2713A9}">
      <dsp:nvSpPr>
        <dsp:cNvPr id="0" name=""/>
        <dsp:cNvSpPr/>
      </dsp:nvSpPr>
      <dsp:spPr>
        <a:xfrm>
          <a:off x="228564" y="888517"/>
          <a:ext cx="148481" cy="1484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B88F97-5501-F04C-B468-806596008083}">
      <dsp:nvSpPr>
        <dsp:cNvPr id="0" name=""/>
        <dsp:cNvSpPr/>
      </dsp:nvSpPr>
      <dsp:spPr>
        <a:xfrm>
          <a:off x="478012" y="930091"/>
          <a:ext cx="233327" cy="23332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229CACD-178A-304F-B25A-59C08A2EB518}">
      <dsp:nvSpPr>
        <dsp:cNvPr id="0" name=""/>
        <dsp:cNvSpPr/>
      </dsp:nvSpPr>
      <dsp:spPr>
        <a:xfrm>
          <a:off x="685886" y="701430"/>
          <a:ext cx="148481" cy="1484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29E7CEF-3C9E-424E-9ACC-65A42E1D6D05}">
      <dsp:nvSpPr>
        <dsp:cNvPr id="0" name=""/>
        <dsp:cNvSpPr/>
      </dsp:nvSpPr>
      <dsp:spPr>
        <a:xfrm>
          <a:off x="956123" y="618280"/>
          <a:ext cx="148481" cy="1484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89EC5F-0E3A-474A-9C21-6AB3D60D77C0}">
      <dsp:nvSpPr>
        <dsp:cNvPr id="0" name=""/>
        <dsp:cNvSpPr/>
      </dsp:nvSpPr>
      <dsp:spPr>
        <a:xfrm>
          <a:off x="1288721" y="763792"/>
          <a:ext cx="148481" cy="1484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3852465-E9F4-C647-A752-C041B369A77A}">
      <dsp:nvSpPr>
        <dsp:cNvPr id="0" name=""/>
        <dsp:cNvSpPr/>
      </dsp:nvSpPr>
      <dsp:spPr>
        <a:xfrm>
          <a:off x="1496595" y="867729"/>
          <a:ext cx="233327" cy="23332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5F8C6CE-3DC9-FB4D-902F-D2C473B4D8E6}">
      <dsp:nvSpPr>
        <dsp:cNvPr id="0" name=""/>
        <dsp:cNvSpPr/>
      </dsp:nvSpPr>
      <dsp:spPr>
        <a:xfrm>
          <a:off x="1787618" y="1096390"/>
          <a:ext cx="148481" cy="1484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278DD19-5395-7845-8413-2269F3D3FEB4}">
      <dsp:nvSpPr>
        <dsp:cNvPr id="0" name=""/>
        <dsp:cNvSpPr/>
      </dsp:nvSpPr>
      <dsp:spPr>
        <a:xfrm>
          <a:off x="1912343" y="1325052"/>
          <a:ext cx="148481" cy="1484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B61C6C-05DA-3B43-AFF4-D07D52CEC24C}">
      <dsp:nvSpPr>
        <dsp:cNvPr id="0" name=""/>
        <dsp:cNvSpPr/>
      </dsp:nvSpPr>
      <dsp:spPr>
        <a:xfrm>
          <a:off x="831398" y="888517"/>
          <a:ext cx="381809" cy="38180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A5F841-F70B-D24A-BA33-3455C3108941}">
      <dsp:nvSpPr>
        <dsp:cNvPr id="0" name=""/>
        <dsp:cNvSpPr/>
      </dsp:nvSpPr>
      <dsp:spPr>
        <a:xfrm>
          <a:off x="20690" y="1678437"/>
          <a:ext cx="148481" cy="1484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2754F0E-F4B2-DB4E-9DDB-A758E57211A1}">
      <dsp:nvSpPr>
        <dsp:cNvPr id="0" name=""/>
        <dsp:cNvSpPr/>
      </dsp:nvSpPr>
      <dsp:spPr>
        <a:xfrm>
          <a:off x="145414" y="1865524"/>
          <a:ext cx="233327" cy="23332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108135-6F0B-3546-8531-F20A8CF6F4C4}">
      <dsp:nvSpPr>
        <dsp:cNvPr id="0" name=""/>
        <dsp:cNvSpPr/>
      </dsp:nvSpPr>
      <dsp:spPr>
        <a:xfrm>
          <a:off x="457225" y="2031823"/>
          <a:ext cx="339386" cy="33938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C2D1038-978D-374D-B6ED-0BB3D044F8B3}">
      <dsp:nvSpPr>
        <dsp:cNvPr id="0" name=""/>
        <dsp:cNvSpPr/>
      </dsp:nvSpPr>
      <dsp:spPr>
        <a:xfrm>
          <a:off x="893760" y="2302059"/>
          <a:ext cx="148481" cy="1484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6379A03-AB15-B141-A98A-2CC0EFB06E86}">
      <dsp:nvSpPr>
        <dsp:cNvPr id="0" name=""/>
        <dsp:cNvSpPr/>
      </dsp:nvSpPr>
      <dsp:spPr>
        <a:xfrm>
          <a:off x="976910" y="2031823"/>
          <a:ext cx="233327" cy="23332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562EB9-5263-9444-B1AD-A5003DA7BDAA}">
      <dsp:nvSpPr>
        <dsp:cNvPr id="0" name=""/>
        <dsp:cNvSpPr/>
      </dsp:nvSpPr>
      <dsp:spPr>
        <a:xfrm>
          <a:off x="1184784" y="2322847"/>
          <a:ext cx="148481" cy="1484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1638125-97CA-6E46-B0C7-1FFF1D83B180}">
      <dsp:nvSpPr>
        <dsp:cNvPr id="0" name=""/>
        <dsp:cNvSpPr/>
      </dsp:nvSpPr>
      <dsp:spPr>
        <a:xfrm>
          <a:off x="1371870" y="1990248"/>
          <a:ext cx="339386" cy="33938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915BE4-E49D-1243-82AC-270D1D8BC85C}">
      <dsp:nvSpPr>
        <dsp:cNvPr id="0" name=""/>
        <dsp:cNvSpPr/>
      </dsp:nvSpPr>
      <dsp:spPr>
        <a:xfrm>
          <a:off x="1829193" y="1907099"/>
          <a:ext cx="233327" cy="23332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08B832-23E9-1A45-BB77-F84DE5445D72}">
      <dsp:nvSpPr>
        <dsp:cNvPr id="0" name=""/>
        <dsp:cNvSpPr/>
      </dsp:nvSpPr>
      <dsp:spPr>
        <a:xfrm>
          <a:off x="2062521" y="929746"/>
          <a:ext cx="685250" cy="1308218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3B11312-4A82-CF4B-8404-EC45B55332EA}">
      <dsp:nvSpPr>
        <dsp:cNvPr id="0" name=""/>
        <dsp:cNvSpPr/>
      </dsp:nvSpPr>
      <dsp:spPr>
        <a:xfrm>
          <a:off x="2747772" y="930381"/>
          <a:ext cx="1868865" cy="13082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СЛАБКЕ ЗАКОНОДАВЧЕ РЕГУЛЮВАННЯ</a:t>
          </a:r>
          <a:endParaRPr lang="fr-FR" sz="1400" kern="1200" dirty="0"/>
        </a:p>
      </dsp:txBody>
      <dsp:txXfrm>
        <a:off x="2747772" y="930381"/>
        <a:ext cx="1868865" cy="1308205"/>
      </dsp:txXfrm>
    </dsp:sp>
    <dsp:sp modelId="{BD71EDB7-79EC-4A48-9C29-E894D9B22015}">
      <dsp:nvSpPr>
        <dsp:cNvPr id="0" name=""/>
        <dsp:cNvSpPr/>
      </dsp:nvSpPr>
      <dsp:spPr>
        <a:xfrm>
          <a:off x="4616637" y="929746"/>
          <a:ext cx="685250" cy="1308218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767697D-03FC-FE46-A445-36DB853A8563}">
      <dsp:nvSpPr>
        <dsp:cNvPr id="0" name=""/>
        <dsp:cNvSpPr/>
      </dsp:nvSpPr>
      <dsp:spPr>
        <a:xfrm>
          <a:off x="5789681" y="836938"/>
          <a:ext cx="1588535" cy="158853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НЕРІВНЕ СТАВЛЕННЯ</a:t>
          </a:r>
          <a:endParaRPr lang="fr-FR" sz="1400" kern="1200" dirty="0"/>
        </a:p>
      </dsp:txBody>
      <dsp:txXfrm>
        <a:off x="5789681" y="836938"/>
        <a:ext cx="1588535" cy="1588535"/>
      </dsp:txXfrm>
    </dsp:sp>
    <dsp:sp modelId="{FA382756-BF31-2640-B8A3-A2C3C924FACC}">
      <dsp:nvSpPr>
        <dsp:cNvPr id="0" name=""/>
        <dsp:cNvSpPr/>
      </dsp:nvSpPr>
      <dsp:spPr>
        <a:xfrm>
          <a:off x="5301888" y="2580589"/>
          <a:ext cx="2564121" cy="1152467"/>
        </a:xfrm>
        <a:prstGeom prst="rect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b="1" i="0" kern="1200" baseline="0" dirty="0" smtClean="0">
              <a:solidFill>
                <a:schemeClr val="bg1"/>
              </a:solidFill>
            </a:rPr>
            <a:t>ЛИШЕ НАЙБАГАТШІ ПАРТІЇ ТА КАНДИДАТИ МОЖУТЬ МАТИ ДОСТУП ДО МЕДІА</a:t>
          </a:r>
          <a:endParaRPr lang="fr-FR" sz="1300" b="1" i="0" kern="1200" baseline="0" dirty="0">
            <a:solidFill>
              <a:schemeClr val="bg1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b="1" i="0" kern="1200" baseline="0" dirty="0" smtClean="0">
              <a:solidFill>
                <a:schemeClr val="bg1"/>
              </a:solidFill>
            </a:rPr>
            <a:t>ПЛЮРАЛІЗМ НЕМОЖЛИВО ДОСЯГНУТИ</a:t>
          </a:r>
          <a:endParaRPr lang="fr-FR" sz="1300" b="1" i="0" kern="1200" baseline="0" dirty="0">
            <a:solidFill>
              <a:schemeClr val="bg1"/>
            </a:solidFill>
          </a:endParaRPr>
        </a:p>
      </dsp:txBody>
      <dsp:txXfrm>
        <a:off x="5301888" y="2580589"/>
        <a:ext cx="2564121" cy="115246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7F473A-4921-AC49-939A-E9245838BBEC}">
      <dsp:nvSpPr>
        <dsp:cNvPr id="0" name=""/>
        <dsp:cNvSpPr/>
      </dsp:nvSpPr>
      <dsp:spPr>
        <a:xfrm>
          <a:off x="0" y="0"/>
          <a:ext cx="4351338" cy="435133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7AB41C-516C-FA4D-82ED-9AB23A6D9794}">
      <dsp:nvSpPr>
        <dsp:cNvPr id="0" name=""/>
        <dsp:cNvSpPr/>
      </dsp:nvSpPr>
      <dsp:spPr>
        <a:xfrm>
          <a:off x="2175669" y="0"/>
          <a:ext cx="5711031" cy="43513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ЯК АРГУМЕНТУВАТИ СПРАВЕДЛИВІСТЬ</a:t>
          </a:r>
          <a:r>
            <a:rPr lang="fr-FR" sz="2100" kern="1200" dirty="0" smtClean="0"/>
            <a:t>?</a:t>
          </a:r>
          <a:endParaRPr lang="fr-FR" sz="2100" kern="1200" dirty="0"/>
        </a:p>
      </dsp:txBody>
      <dsp:txXfrm>
        <a:off x="2175669" y="0"/>
        <a:ext cx="2855515" cy="1305404"/>
      </dsp:txXfrm>
    </dsp:sp>
    <dsp:sp modelId="{82C6234A-2AC4-1840-937F-6198A99EA0B2}">
      <dsp:nvSpPr>
        <dsp:cNvPr id="0" name=""/>
        <dsp:cNvSpPr/>
      </dsp:nvSpPr>
      <dsp:spPr>
        <a:xfrm>
          <a:off x="761485" y="1305404"/>
          <a:ext cx="2828366" cy="282836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214284"/>
                <a:satOff val="-24046"/>
                <a:lumOff val="4118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hueOff val="214284"/>
                <a:satOff val="-24046"/>
                <a:lumOff val="411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75F25A-B1AA-324A-8ED3-7E5233594970}">
      <dsp:nvSpPr>
        <dsp:cNvPr id="0" name=""/>
        <dsp:cNvSpPr/>
      </dsp:nvSpPr>
      <dsp:spPr>
        <a:xfrm>
          <a:off x="2175669" y="1305404"/>
          <a:ext cx="5711031" cy="28283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14284"/>
              <a:satOff val="-24046"/>
              <a:lumOff val="411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ПРАВИЛА ПРОПОРЦІЙНОСТІ</a:t>
          </a:r>
          <a:endParaRPr lang="fr-FR" sz="2100" kern="1200" dirty="0"/>
        </a:p>
      </dsp:txBody>
      <dsp:txXfrm>
        <a:off x="2175669" y="1305404"/>
        <a:ext cx="2855515" cy="1305399"/>
      </dsp:txXfrm>
    </dsp:sp>
    <dsp:sp modelId="{4987C687-58D8-9F4C-84CA-F168507093A3}">
      <dsp:nvSpPr>
        <dsp:cNvPr id="0" name=""/>
        <dsp:cNvSpPr/>
      </dsp:nvSpPr>
      <dsp:spPr>
        <a:xfrm>
          <a:off x="1522968" y="2610804"/>
          <a:ext cx="1305400" cy="130540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428568"/>
                <a:satOff val="-48092"/>
                <a:lumOff val="8236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hueOff val="428568"/>
                <a:satOff val="-48092"/>
                <a:lumOff val="8236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CBCC0E-9C46-694A-A543-B370D6F1D097}">
      <dsp:nvSpPr>
        <dsp:cNvPr id="0" name=""/>
        <dsp:cNvSpPr/>
      </dsp:nvSpPr>
      <dsp:spPr>
        <a:xfrm>
          <a:off x="2175669" y="2610804"/>
          <a:ext cx="5711031" cy="1305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428568"/>
              <a:satOff val="-48092"/>
              <a:lumOff val="823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ЧІТКО ВИЗНАЧЕНА СПРАВЕДЛИВІСТЬ У РЕФЕРЕНДУМІ</a:t>
          </a:r>
          <a:endParaRPr lang="fr-FR" sz="2100" kern="1200" dirty="0"/>
        </a:p>
      </dsp:txBody>
      <dsp:txXfrm>
        <a:off x="2175669" y="2610804"/>
        <a:ext cx="2855515" cy="1305400"/>
      </dsp:txXfrm>
    </dsp:sp>
    <dsp:sp modelId="{40812D87-98EA-614F-803F-C1ED58BA5278}">
      <dsp:nvSpPr>
        <dsp:cNvPr id="0" name=""/>
        <dsp:cNvSpPr/>
      </dsp:nvSpPr>
      <dsp:spPr>
        <a:xfrm>
          <a:off x="5031184" y="0"/>
          <a:ext cx="2855515" cy="1305404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kern="1200" dirty="0" smtClean="0"/>
            <a:t>ЩОБ УНИКНУТИ СИТУАЦІЙ, КОЛИ НЕСЕРЙОЗНІ КАНДИДАТИ ОТРИМАЮТЬ СТІЛЬКИ Ж ЧАСУ ЯК І СЕРЙОЗНІ КАНДИДАТИ</a:t>
          </a:r>
          <a:endParaRPr lang="fr-F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kern="1200" dirty="0" smtClean="0"/>
            <a:t>ПРОТЕ КРАЩЕ СТАВЛЕННЯ ДО ОСНОВНИХ КАНДИДАТІВ ТА ПАРТІЙ</a:t>
          </a:r>
          <a:endParaRPr lang="fr-FR" sz="1200" kern="1200" dirty="0"/>
        </a:p>
      </dsp:txBody>
      <dsp:txXfrm>
        <a:off x="5031184" y="0"/>
        <a:ext cx="2855515" cy="1305404"/>
      </dsp:txXfrm>
    </dsp:sp>
    <dsp:sp modelId="{FE5202A8-066A-FD4B-A0A9-0694EEF0BEA9}">
      <dsp:nvSpPr>
        <dsp:cNvPr id="0" name=""/>
        <dsp:cNvSpPr/>
      </dsp:nvSpPr>
      <dsp:spPr>
        <a:xfrm>
          <a:off x="5031184" y="1305404"/>
          <a:ext cx="2855515" cy="1305399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kern="1200" dirty="0" smtClean="0"/>
            <a:t>ЯКІ КРИТЕРІЇ</a:t>
          </a:r>
          <a:r>
            <a:rPr lang="fr-FR" sz="1200" kern="1200" dirty="0" smtClean="0"/>
            <a:t>?</a:t>
          </a:r>
          <a:endParaRPr lang="fr-F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kern="1200" dirty="0" smtClean="0"/>
            <a:t>ЧИ МОЖЛИВО ЗМІНЮВАТИ ПРАВИЛА ПРОПОРЦІЙНОСТІ ПРОТЯГОМ ГРИ</a:t>
          </a:r>
          <a:r>
            <a:rPr lang="fr-FR" sz="1200" kern="1200" baseline="0" dirty="0" smtClean="0"/>
            <a:t>?</a:t>
          </a:r>
          <a:endParaRPr lang="fr-FR" sz="1200" kern="1200" dirty="0"/>
        </a:p>
      </dsp:txBody>
      <dsp:txXfrm>
        <a:off x="5031184" y="1305404"/>
        <a:ext cx="2855515" cy="1305399"/>
      </dsp:txXfrm>
    </dsp:sp>
    <dsp:sp modelId="{D2AEA18B-7EE7-B144-8E70-9ADB1F01978D}">
      <dsp:nvSpPr>
        <dsp:cNvPr id="0" name=""/>
        <dsp:cNvSpPr/>
      </dsp:nvSpPr>
      <dsp:spPr>
        <a:xfrm>
          <a:off x="5031184" y="2610804"/>
          <a:ext cx="2855515" cy="1305400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marR="0" lvl="1" indent="-114300" algn="l" defTabSz="6223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fr-FR" sz="1200" kern="1200" dirty="0" smtClean="0"/>
            <a:t>50/50</a:t>
          </a:r>
          <a:r>
            <a:rPr lang="fr-FR" sz="1200" kern="1200" baseline="0" dirty="0" smtClean="0"/>
            <a:t> </a:t>
          </a:r>
          <a:r>
            <a:rPr lang="uk-UA" sz="1200" kern="1200" baseline="0" dirty="0" smtClean="0"/>
            <a:t>БУЛО Б ЛОГІЧНИМ</a:t>
          </a:r>
          <a:endParaRPr lang="fr-FR" sz="1200" kern="1200" dirty="0"/>
        </a:p>
        <a:p>
          <a:pPr marL="114300" marR="0" lvl="1" indent="-114300" algn="l" defTabSz="6223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uk-UA" sz="1200" kern="1200" dirty="0" smtClean="0"/>
            <a:t>АЛЕ ЦЕ НЕ ТОЙ СПОСІБ, ЯКИЙ ВИКОРИСТОВУЄ ФРАНЦУЗЬКИЙ РЕГУЛЯТОР</a:t>
          </a:r>
          <a:endParaRPr lang="fr-FR" sz="1200" kern="1200" dirty="0"/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200" kern="1200" dirty="0"/>
        </a:p>
      </dsp:txBody>
      <dsp:txXfrm>
        <a:off x="5031184" y="2610804"/>
        <a:ext cx="2855515" cy="130540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926D2B-684C-744B-81B4-931DE080351E}">
      <dsp:nvSpPr>
        <dsp:cNvPr id="0" name=""/>
        <dsp:cNvSpPr/>
      </dsp:nvSpPr>
      <dsp:spPr>
        <a:xfrm>
          <a:off x="0" y="0"/>
          <a:ext cx="4351338" cy="435133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40ED1E-860E-A548-B586-3CA0D34EAE56}">
      <dsp:nvSpPr>
        <dsp:cNvPr id="0" name=""/>
        <dsp:cNvSpPr/>
      </dsp:nvSpPr>
      <dsp:spPr>
        <a:xfrm>
          <a:off x="2175669" y="0"/>
          <a:ext cx="5711031" cy="43513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ЯКИЙ ПРОМІЖОК ЧАСУ</a:t>
          </a:r>
          <a:r>
            <a:rPr lang="fr-FR" sz="2000" kern="1200" dirty="0" smtClean="0"/>
            <a:t>?</a:t>
          </a:r>
          <a:endParaRPr lang="fr-FR" sz="2000" kern="1200" dirty="0"/>
        </a:p>
      </dsp:txBody>
      <dsp:txXfrm>
        <a:off x="2175669" y="0"/>
        <a:ext cx="2855515" cy="1305404"/>
      </dsp:txXfrm>
    </dsp:sp>
    <dsp:sp modelId="{7A56FA64-7734-1048-9B67-64BAC1D4F303}">
      <dsp:nvSpPr>
        <dsp:cNvPr id="0" name=""/>
        <dsp:cNvSpPr/>
      </dsp:nvSpPr>
      <dsp:spPr>
        <a:xfrm>
          <a:off x="761485" y="1305404"/>
          <a:ext cx="2828366" cy="282836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214284"/>
                <a:satOff val="-24046"/>
                <a:lumOff val="4118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hueOff val="214284"/>
                <a:satOff val="-24046"/>
                <a:lumOff val="411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E9D1E87-893D-924D-8FE1-4D2877A469FD}">
      <dsp:nvSpPr>
        <dsp:cNvPr id="0" name=""/>
        <dsp:cNvSpPr/>
      </dsp:nvSpPr>
      <dsp:spPr>
        <a:xfrm>
          <a:off x="2175669" y="1305404"/>
          <a:ext cx="5711031" cy="28283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14284"/>
              <a:satOff val="-24046"/>
              <a:lumOff val="411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СКІЛЬКИ ПЕРІОДІВ</a:t>
          </a:r>
          <a:r>
            <a:rPr lang="fr-FR" sz="2000" kern="1200" dirty="0" smtClean="0"/>
            <a:t>?</a:t>
          </a:r>
          <a:endParaRPr lang="fr-FR" sz="2000" kern="1200" dirty="0"/>
        </a:p>
      </dsp:txBody>
      <dsp:txXfrm>
        <a:off x="2175669" y="1305404"/>
        <a:ext cx="2855515" cy="1305399"/>
      </dsp:txXfrm>
    </dsp:sp>
    <dsp:sp modelId="{485F0B3C-8327-C04F-94E1-EA56D3DF2892}">
      <dsp:nvSpPr>
        <dsp:cNvPr id="0" name=""/>
        <dsp:cNvSpPr/>
      </dsp:nvSpPr>
      <dsp:spPr>
        <a:xfrm>
          <a:off x="1522968" y="2610804"/>
          <a:ext cx="1305400" cy="130540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428568"/>
                <a:satOff val="-48092"/>
                <a:lumOff val="8236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hueOff val="428568"/>
                <a:satOff val="-48092"/>
                <a:lumOff val="8236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1CD0D25-EFA1-154C-B93A-B37FC1D52F0A}">
      <dsp:nvSpPr>
        <dsp:cNvPr id="0" name=""/>
        <dsp:cNvSpPr/>
      </dsp:nvSpPr>
      <dsp:spPr>
        <a:xfrm>
          <a:off x="2175669" y="2610804"/>
          <a:ext cx="5711031" cy="1305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428568"/>
              <a:satOff val="-48092"/>
              <a:lumOff val="823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ЯКІ ПРАВИЛА ЗАСТОСОВУЮТЬСЯ ДО КОЖНОГО ПЕРІОДУ</a:t>
          </a:r>
          <a:r>
            <a:rPr lang="fr-FR" sz="2000" kern="1200" dirty="0" smtClean="0"/>
            <a:t>?</a:t>
          </a:r>
          <a:endParaRPr lang="fr-FR" sz="2000" kern="1200" dirty="0"/>
        </a:p>
      </dsp:txBody>
      <dsp:txXfrm>
        <a:off x="2175669" y="2610804"/>
        <a:ext cx="2855515" cy="1305400"/>
      </dsp:txXfrm>
    </dsp:sp>
    <dsp:sp modelId="{4C6E1BAD-DD9F-EB45-8BB1-69394EF722D0}">
      <dsp:nvSpPr>
        <dsp:cNvPr id="0" name=""/>
        <dsp:cNvSpPr/>
      </dsp:nvSpPr>
      <dsp:spPr>
        <a:xfrm>
          <a:off x="5031184" y="0"/>
          <a:ext cx="2855515" cy="1305404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100" kern="1200" dirty="0" smtClean="0"/>
            <a:t>КОЛИ ПОЧИНАТИ МОНІТОРИНГОВИЙ ПРОЦЕС</a:t>
          </a:r>
          <a:r>
            <a:rPr lang="fr-FR" sz="1100" kern="1200" dirty="0" smtClean="0"/>
            <a:t>?</a:t>
          </a:r>
          <a:endParaRPr lang="fr-FR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100" kern="1200" dirty="0" smtClean="0"/>
            <a:t>ОФІЦІЙНИЙ ПЕРІОД ЗАЗВИЧАЙ ЗАКОРОТКИЙ, ЩОБ ЗАБЕЗПЕЧИТИ ГАРНІ УМОВИ ДЛЯ РІВНОГО СТАВЛЕННЯ ДО КАНДИДАТІВ У ПРЕЗИДЕНТИ</a:t>
          </a:r>
          <a:endParaRPr lang="fr-FR" sz="1100" kern="1200" dirty="0"/>
        </a:p>
      </dsp:txBody>
      <dsp:txXfrm>
        <a:off x="5031184" y="0"/>
        <a:ext cx="2855515" cy="1305404"/>
      </dsp:txXfrm>
    </dsp:sp>
    <dsp:sp modelId="{44EC8292-3BC7-1540-A35C-C0D853F5AF50}">
      <dsp:nvSpPr>
        <dsp:cNvPr id="0" name=""/>
        <dsp:cNvSpPr/>
      </dsp:nvSpPr>
      <dsp:spPr>
        <a:xfrm>
          <a:off x="5031184" y="1305404"/>
          <a:ext cx="2855515" cy="1305399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114300" marR="0" lvl="1" indent="-114300" algn="l" defTabSz="5334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uk-UA" sz="1100" kern="1200" dirty="0" smtClean="0"/>
            <a:t>У 2007 РОЦІ</a:t>
          </a:r>
          <a:r>
            <a:rPr lang="fr-FR" sz="1100" kern="1200" baseline="0" dirty="0" smtClean="0"/>
            <a:t> </a:t>
          </a:r>
          <a:r>
            <a:rPr lang="uk-UA" sz="1100" kern="1200" baseline="0" dirty="0" smtClean="0"/>
            <a:t>СТВОРЕННЯ ПРОМІЖНОГО ПЕРІОДУ</a:t>
          </a:r>
          <a:endParaRPr lang="fr-FR" sz="1100" kern="1200" dirty="0"/>
        </a:p>
        <a:p>
          <a:pPr marL="114300" marR="0" lvl="1" indent="-114300" algn="l" defTabSz="5334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uk-UA" sz="1100" kern="1200" dirty="0" smtClean="0"/>
            <a:t>ДВА ПЕРІОДИ БУЛО НЕДОСТАТНЬО ДЛЯ ДОСЯГНЕННЯ ПЛЮРАЛІЗМУ</a:t>
          </a:r>
          <a:r>
            <a:rPr lang="fr-FR" sz="1100" kern="1200" baseline="0" dirty="0" smtClean="0"/>
            <a:t>, </a:t>
          </a:r>
          <a:r>
            <a:rPr lang="uk-UA" sz="1100" kern="1200" baseline="0" dirty="0" smtClean="0"/>
            <a:t>ВРАХОВУЮЧИ, ЩО ОФІЦІЙНА КАМПАНІЯ ТРИВАЄ ЛИШЕ ДВА ТИЖНІ</a:t>
          </a:r>
          <a:endParaRPr lang="fr-FR" sz="1100" kern="1200" dirty="0"/>
        </a:p>
      </dsp:txBody>
      <dsp:txXfrm>
        <a:off x="5031184" y="1305404"/>
        <a:ext cx="2855515" cy="1305399"/>
      </dsp:txXfrm>
    </dsp:sp>
    <dsp:sp modelId="{AA9F5091-E344-1440-A4A4-8E6270E6E6B5}">
      <dsp:nvSpPr>
        <dsp:cNvPr id="0" name=""/>
        <dsp:cNvSpPr/>
      </dsp:nvSpPr>
      <dsp:spPr>
        <a:xfrm>
          <a:off x="5031184" y="2610804"/>
          <a:ext cx="2855515" cy="1305400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100" kern="1200" dirty="0" smtClean="0"/>
            <a:t>СПРАВЕДЛИВІСТЬ НА ПОЧАТКОВІЙ СТАДІЇ</a:t>
          </a:r>
          <a:endParaRPr lang="fr-FR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100" kern="1200" dirty="0" smtClean="0"/>
            <a:t>РІВНІСТЬ ПІД ЧАС ОФІЦІЙНОГО ПЕРІОДУ</a:t>
          </a:r>
          <a:endParaRPr lang="fr-FR" sz="1100" kern="1200" baseline="0" dirty="0" smtClean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100" kern="1200" baseline="0" dirty="0" smtClean="0"/>
            <a:t>АЛЕ Ж ЯКІ ТОДІ ПІД ЧАС ПРОМІЖНОГО ПЕРІОДУ</a:t>
          </a:r>
          <a:r>
            <a:rPr lang="fr-FR" sz="1100" kern="1200" baseline="0" dirty="0" smtClean="0"/>
            <a:t>?</a:t>
          </a:r>
          <a:endParaRPr lang="fr-FR" sz="1100" kern="1200" dirty="0"/>
        </a:p>
      </dsp:txBody>
      <dsp:txXfrm>
        <a:off x="5031184" y="2610804"/>
        <a:ext cx="2855515" cy="130540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E5BE6A5-0BCA-CC4C-B262-FBD78C0F838F}">
      <dsp:nvSpPr>
        <dsp:cNvPr id="0" name=""/>
        <dsp:cNvSpPr/>
      </dsp:nvSpPr>
      <dsp:spPr>
        <a:xfrm>
          <a:off x="0" y="0"/>
          <a:ext cx="4351338" cy="435133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483F92-8A77-4749-9E26-62D06F8BDDA5}">
      <dsp:nvSpPr>
        <dsp:cNvPr id="0" name=""/>
        <dsp:cNvSpPr/>
      </dsp:nvSpPr>
      <dsp:spPr>
        <a:xfrm>
          <a:off x="2175669" y="0"/>
          <a:ext cx="5711031" cy="43513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ХТО ТАКИЙ КАНДИДАТ</a:t>
          </a:r>
          <a:r>
            <a:rPr lang="fr-FR" sz="2300" kern="1200" dirty="0" smtClean="0"/>
            <a:t>?</a:t>
          </a:r>
          <a:endParaRPr lang="fr-FR" sz="2300" kern="1200" dirty="0"/>
        </a:p>
      </dsp:txBody>
      <dsp:txXfrm>
        <a:off x="2175669" y="0"/>
        <a:ext cx="2855515" cy="1305404"/>
      </dsp:txXfrm>
    </dsp:sp>
    <dsp:sp modelId="{EE508DFF-8054-3F43-84A8-F6E7F65747AF}">
      <dsp:nvSpPr>
        <dsp:cNvPr id="0" name=""/>
        <dsp:cNvSpPr/>
      </dsp:nvSpPr>
      <dsp:spPr>
        <a:xfrm>
          <a:off x="761485" y="1305404"/>
          <a:ext cx="2828366" cy="282836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35E070-168F-B64B-9D97-F1C623BE050B}">
      <dsp:nvSpPr>
        <dsp:cNvPr id="0" name=""/>
        <dsp:cNvSpPr/>
      </dsp:nvSpPr>
      <dsp:spPr>
        <a:xfrm>
          <a:off x="2175669" y="1305404"/>
          <a:ext cx="5711031" cy="28283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ДУЖЕ ШИРОКЕ ТЛУМАЧЕННЯ</a:t>
          </a:r>
          <a:endParaRPr lang="fr-FR" sz="2300" kern="1200" dirty="0"/>
        </a:p>
      </dsp:txBody>
      <dsp:txXfrm>
        <a:off x="2175669" y="1305404"/>
        <a:ext cx="2855515" cy="1305399"/>
      </dsp:txXfrm>
    </dsp:sp>
    <dsp:sp modelId="{43FB38D1-8C14-6749-9463-60347434EDAA}">
      <dsp:nvSpPr>
        <dsp:cNvPr id="0" name=""/>
        <dsp:cNvSpPr/>
      </dsp:nvSpPr>
      <dsp:spPr>
        <a:xfrm>
          <a:off x="1522968" y="2610804"/>
          <a:ext cx="1305400" cy="130540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5CC2291-A3C8-164A-8015-1FE97BB311C5}">
      <dsp:nvSpPr>
        <dsp:cNvPr id="0" name=""/>
        <dsp:cNvSpPr/>
      </dsp:nvSpPr>
      <dsp:spPr>
        <a:xfrm>
          <a:off x="2175669" y="2610804"/>
          <a:ext cx="5711031" cy="1305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ЗАБАГАТО КАНДИДАТІВ ДЛЯ МОНІТОРИНГУ</a:t>
          </a:r>
          <a:endParaRPr lang="fr-FR" sz="2300" kern="1200" dirty="0"/>
        </a:p>
      </dsp:txBody>
      <dsp:txXfrm>
        <a:off x="2175669" y="2610804"/>
        <a:ext cx="2855515" cy="1305400"/>
      </dsp:txXfrm>
    </dsp:sp>
    <dsp:sp modelId="{734F03E8-8870-6547-9468-BD867314E63E}">
      <dsp:nvSpPr>
        <dsp:cNvPr id="0" name=""/>
        <dsp:cNvSpPr/>
      </dsp:nvSpPr>
      <dsp:spPr>
        <a:xfrm>
          <a:off x="5031184" y="0"/>
          <a:ext cx="2855515" cy="1305404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kern="1200" dirty="0" smtClean="0"/>
            <a:t>ОФІЦІЙНО</a:t>
          </a:r>
          <a:r>
            <a:rPr lang="fr-FR" sz="1000" kern="1200" dirty="0" smtClean="0"/>
            <a:t>,</a:t>
          </a:r>
          <a:r>
            <a:rPr lang="uk-UA" sz="1000" kern="1200" dirty="0" smtClean="0"/>
            <a:t> КАНДИДАТИ У ПРЕЗИДЕНТИ У ФРАНЦІЇ МАЮТЬ ОТРИМАТИ ПІДТРИМКУ ВІД 500 ОСІБ, ЯКІ ЗАЙМАЮТЬ ВИБОРНІ ПОСАДИ </a:t>
          </a:r>
          <a:r>
            <a:rPr lang="fr-FR" sz="1000" kern="1200" baseline="0" dirty="0" smtClean="0"/>
            <a:t>(</a:t>
          </a:r>
          <a:r>
            <a:rPr lang="uk-UA" sz="1000" kern="1200" baseline="0" dirty="0" smtClean="0"/>
            <a:t>ПРЕДСТАВНИКИ</a:t>
          </a:r>
          <a:r>
            <a:rPr lang="fr-FR" sz="1000" kern="1200" baseline="0" dirty="0" smtClean="0"/>
            <a:t>, </a:t>
          </a:r>
          <a:r>
            <a:rPr lang="uk-UA" sz="1000" kern="1200" baseline="0" dirty="0" smtClean="0"/>
            <a:t>МЕРИ</a:t>
          </a:r>
          <a:r>
            <a:rPr lang="is-IS" sz="1000" kern="1200" baseline="0" dirty="0" smtClean="0"/>
            <a:t>…</a:t>
          </a:r>
          <a:r>
            <a:rPr lang="is-IS" sz="1000" kern="1200" baseline="0" dirty="0" smtClean="0"/>
            <a:t>)</a:t>
          </a:r>
          <a:endParaRPr lang="fr-FR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kern="1200" dirty="0" smtClean="0"/>
            <a:t>ІНКОЛИ ОСНОВНІ КАНДИДАТИ З’ЯВЛЯЮТЬСЯ ПІЗНІШЕ У ПРЕЗИДЕНТСЬКИХ ПЕРЕГОНАХ</a:t>
          </a:r>
          <a:endParaRPr lang="fr-FR" sz="1000" kern="1200" dirty="0"/>
        </a:p>
      </dsp:txBody>
      <dsp:txXfrm>
        <a:off x="5031184" y="0"/>
        <a:ext cx="2855515" cy="1305404"/>
      </dsp:txXfrm>
    </dsp:sp>
    <dsp:sp modelId="{44567A60-B4BE-1044-A2C4-D5391E2E3E5E}">
      <dsp:nvSpPr>
        <dsp:cNvPr id="0" name=""/>
        <dsp:cNvSpPr/>
      </dsp:nvSpPr>
      <dsp:spPr>
        <a:xfrm>
          <a:off x="5031184" y="1305404"/>
          <a:ext cx="2855515" cy="1305399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000" kern="1200" dirty="0" smtClean="0"/>
            <a:t> </a:t>
          </a:r>
          <a:r>
            <a:rPr lang="uk-UA" sz="1000" kern="1200" dirty="0" smtClean="0"/>
            <a:t>ЧИ ЗОБОВ’ЯЗАНИЙ РЕГУЛЯТОР РОЗГЛЯДАТИ В ЯКОСТІ КАНДИДАТІВ ОСІБ, ЯКІ ЩЕ ОФІЦІЙНО НЕ СТАЛИ КАНДИДАТАМИ</a:t>
          </a:r>
          <a:endParaRPr lang="fr-FR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000" kern="1200" dirty="0" smtClean="0"/>
            <a:t> </a:t>
          </a:r>
          <a:r>
            <a:rPr lang="uk-UA" sz="1000" kern="1200" dirty="0" smtClean="0"/>
            <a:t>ЧЕРЕЗ ТЕ, ЩО ВОНИ ОФІЦІЙНО НЕ ПОДАЛИ СВОЇ КАНДИДАТУРИ, АБО ЧЕРЕЗ ТЕ, ЩО ВОНИ ЩЕ НЕ ЗІБРАЛИ ПІДТРИМКУ 500 ОБРАНЦІВ</a:t>
          </a:r>
          <a:endParaRPr lang="fr-FR" sz="1000" kern="1200" dirty="0" smtClean="0"/>
        </a:p>
      </dsp:txBody>
      <dsp:txXfrm>
        <a:off x="5031184" y="1305404"/>
        <a:ext cx="2855515" cy="1305399"/>
      </dsp:txXfrm>
    </dsp:sp>
    <dsp:sp modelId="{F9675DBA-9C32-C54E-9416-3ADAACAE5ED5}">
      <dsp:nvSpPr>
        <dsp:cNvPr id="0" name=""/>
        <dsp:cNvSpPr/>
      </dsp:nvSpPr>
      <dsp:spPr>
        <a:xfrm>
          <a:off x="5031184" y="2610804"/>
          <a:ext cx="2855515" cy="1305400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000" kern="1200" dirty="0" smtClean="0"/>
            <a:t> </a:t>
          </a:r>
          <a:r>
            <a:rPr lang="uk-UA" sz="1000" kern="1200" dirty="0" smtClean="0"/>
            <a:t>КІЛЬКІСТЬ МОЖЛИВИХ ТА ОФІЦІЙНИХ СЕРЙОЗНИХ ОСНОВНИХ КАНДИДАТІВ ДУЖЕ ВЕЛИКА</a:t>
          </a:r>
          <a:endParaRPr lang="fr-FR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000" kern="1200" dirty="0" smtClean="0"/>
            <a:t> </a:t>
          </a:r>
          <a:r>
            <a:rPr lang="uk-UA" sz="1000" kern="1200" dirty="0" smtClean="0"/>
            <a:t>КІЛЬКІСТЬ НЕЗНАЧНИХ ТА НЕСЕРЙОЗНИХ КАНДИДАТІВ ЩЕ БІЛЬША</a:t>
          </a:r>
          <a:endParaRPr lang="fr-FR" sz="1000" kern="1200" dirty="0"/>
        </a:p>
      </dsp:txBody>
      <dsp:txXfrm>
        <a:off x="5031184" y="2610804"/>
        <a:ext cx="2855515" cy="130540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0ADC66-CC80-2742-B107-0C5A728321DB}">
      <dsp:nvSpPr>
        <dsp:cNvPr id="0" name=""/>
        <dsp:cNvSpPr/>
      </dsp:nvSpPr>
      <dsp:spPr>
        <a:xfrm rot="16200000">
          <a:off x="327" y="298341"/>
          <a:ext cx="3754654" cy="3754654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b="1" kern="1200" dirty="0" smtClean="0"/>
            <a:t>ЗАПРОПОНУВАТИ ПРИВАБЛИВУ РЕКЛАМУ </a:t>
          </a:r>
          <a:endParaRPr lang="fr-FR" sz="1300" b="1" kern="1200" baseline="0" dirty="0" smtClean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kern="1200" dirty="0" smtClean="0"/>
            <a:t>ДОЗВОЛИТИ КАНДИДАТАМ ТА ПАРТІЯМ РЕАЛІЗОВУВАТИ РЕКЛАМУ САМОСТІЙНО</a:t>
          </a:r>
          <a:r>
            <a:rPr lang="fr-FR" sz="1000" kern="1200" dirty="0" smtClean="0"/>
            <a:t>,</a:t>
          </a:r>
          <a:endParaRPr lang="fr-FR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b="1" kern="1200" dirty="0" smtClean="0">
              <a:solidFill>
                <a:srgbClr val="FF0000"/>
              </a:solidFill>
            </a:rPr>
            <a:t>ВВЕДЕННЯ НЕРІВНОСТІ МІЖ КАНДИДАТАМИ АБО ОСНОВНИМИ І МАЛЕНЬКИМИ ПАРТІЯМИ З ОГЛЯДУ НА ВІДСУТНІСТЬ КОМУНІКАЦІЙНИХ НАВИЧОК</a:t>
          </a:r>
          <a:endParaRPr lang="fr-FR" sz="1000" b="1" kern="1200" dirty="0">
            <a:solidFill>
              <a:srgbClr val="FF0000"/>
            </a:solidFill>
          </a:endParaRPr>
        </a:p>
      </dsp:txBody>
      <dsp:txXfrm rot="16200000">
        <a:off x="327" y="298341"/>
        <a:ext cx="3754654" cy="3754654"/>
      </dsp:txXfrm>
    </dsp:sp>
    <dsp:sp modelId="{3CB32BCF-9D5C-1248-B90A-413222EE8E0B}">
      <dsp:nvSpPr>
        <dsp:cNvPr id="0" name=""/>
        <dsp:cNvSpPr/>
      </dsp:nvSpPr>
      <dsp:spPr>
        <a:xfrm rot="5400000">
          <a:off x="4131717" y="298341"/>
          <a:ext cx="3754654" cy="3754654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b="1" kern="1200" dirty="0" smtClean="0"/>
            <a:t>ЗБЕРЕЖЕННЯ РІВНОСТІ</a:t>
          </a:r>
          <a:endParaRPr lang="fr-FR" sz="13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kern="1200" dirty="0" smtClean="0"/>
            <a:t>ВИМАГАЄ ВІД КАНДИДАТІВ ТА ПАРТІЙ СПРЯМОВУВАТИ ТА ВИРОБЛЯТИ ОФІЦІЙНУ ПЕРЕДВИБОРЧУ ПЛАТНУ ПОЛІТИЧНУ РЕКЛАМУ В ОДНАКОВИХ УМОВАХ </a:t>
          </a:r>
          <a:endParaRPr lang="fr-FR" sz="1000" kern="1200" baseline="0" dirty="0" smtClean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000" b="1" kern="1200" dirty="0" smtClean="0">
              <a:solidFill>
                <a:srgbClr val="FF0000"/>
              </a:solidFill>
            </a:rPr>
            <a:t>ОФІЦІЙНА ПЕРЕДВИБОРЧА РЕКЛАМА НАСТІЛЬКИ НУДНА, ЩО ВОНА НЕ ЗБИРАЄ ЗНАЧНОЇ АУДИТОРІЇ</a:t>
          </a:r>
          <a:endParaRPr lang="fr-FR" sz="1000" b="1" kern="1200" dirty="0">
            <a:solidFill>
              <a:srgbClr val="FF0000"/>
            </a:solidFill>
          </a:endParaRPr>
        </a:p>
      </dsp:txBody>
      <dsp:txXfrm rot="5400000">
        <a:off x="4131717" y="298341"/>
        <a:ext cx="3754654" cy="3754654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9F15F4C-4BD4-0645-8B66-D37E3E470625}">
      <dsp:nvSpPr>
        <dsp:cNvPr id="0" name=""/>
        <dsp:cNvSpPr/>
      </dsp:nvSpPr>
      <dsp:spPr>
        <a:xfrm>
          <a:off x="0" y="232569"/>
          <a:ext cx="3886200" cy="3886200"/>
        </a:xfrm>
        <a:prstGeom prst="diamond">
          <a:avLst/>
        </a:prstGeom>
        <a:solidFill>
          <a:schemeClr val="accent3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0CC53F3-AC39-D842-8243-8006A4CB8FB5}">
      <dsp:nvSpPr>
        <dsp:cNvPr id="0" name=""/>
        <dsp:cNvSpPr/>
      </dsp:nvSpPr>
      <dsp:spPr>
        <a:xfrm>
          <a:off x="369189" y="601758"/>
          <a:ext cx="1515618" cy="1515618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/>
            <a:t>ПЛАТНА ПОЛІТИЧНА РЕКЛАМА</a:t>
          </a:r>
          <a:endParaRPr lang="fr-FR" sz="1000" kern="1200" dirty="0"/>
        </a:p>
      </dsp:txBody>
      <dsp:txXfrm>
        <a:off x="369189" y="601758"/>
        <a:ext cx="1515618" cy="1515618"/>
      </dsp:txXfrm>
    </dsp:sp>
    <dsp:sp modelId="{E73CE715-3E81-DC49-B361-E69ACEF04DB4}">
      <dsp:nvSpPr>
        <dsp:cNvPr id="0" name=""/>
        <dsp:cNvSpPr/>
      </dsp:nvSpPr>
      <dsp:spPr>
        <a:xfrm>
          <a:off x="2001393" y="601758"/>
          <a:ext cx="1515618" cy="1515618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302728"/>
                <a:satOff val="-7972"/>
                <a:lumOff val="2264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shade val="50000"/>
                <a:hueOff val="302728"/>
                <a:satOff val="-7972"/>
                <a:lumOff val="2264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/>
            <a:t>БЕЗКОШТОВНА ПОЛІТИЧНА РЕКЛАМА</a:t>
          </a:r>
          <a:endParaRPr lang="fr-FR" sz="1000" kern="1200" dirty="0"/>
        </a:p>
      </dsp:txBody>
      <dsp:txXfrm>
        <a:off x="2001393" y="601758"/>
        <a:ext cx="1515618" cy="1515618"/>
      </dsp:txXfrm>
    </dsp:sp>
    <dsp:sp modelId="{C9C9453B-245B-3A46-B501-D24FE8DC818A}">
      <dsp:nvSpPr>
        <dsp:cNvPr id="0" name=""/>
        <dsp:cNvSpPr/>
      </dsp:nvSpPr>
      <dsp:spPr>
        <a:xfrm>
          <a:off x="369189" y="2233962"/>
          <a:ext cx="1515618" cy="1515618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605456"/>
                <a:satOff val="-15944"/>
                <a:lumOff val="45279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shade val="50000"/>
                <a:hueOff val="605456"/>
                <a:satOff val="-15944"/>
                <a:lumOff val="45279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/>
            <a:t>РЕГУЛЮВАННЯ МЕДІА ВИСВІТЛЕННЯ</a:t>
          </a:r>
          <a:endParaRPr lang="fr-FR" sz="1000" kern="1200" dirty="0"/>
        </a:p>
      </dsp:txBody>
      <dsp:txXfrm>
        <a:off x="369189" y="2233962"/>
        <a:ext cx="1515618" cy="1515618"/>
      </dsp:txXfrm>
    </dsp:sp>
    <dsp:sp modelId="{F43A40E8-CFC5-144F-A492-7462B59364FC}">
      <dsp:nvSpPr>
        <dsp:cNvPr id="0" name=""/>
        <dsp:cNvSpPr/>
      </dsp:nvSpPr>
      <dsp:spPr>
        <a:xfrm>
          <a:off x="2001393" y="2233962"/>
          <a:ext cx="1515618" cy="1515618"/>
        </a:xfrm>
        <a:prstGeom prst="roundRect">
          <a:avLst/>
        </a:prstGeom>
        <a:gradFill rotWithShape="0">
          <a:gsLst>
            <a:gs pos="0">
              <a:schemeClr val="accent3">
                <a:shade val="50000"/>
                <a:hueOff val="302728"/>
                <a:satOff val="-7972"/>
                <a:lumOff val="2264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3">
                <a:shade val="50000"/>
                <a:hueOff val="302728"/>
                <a:satOff val="-7972"/>
                <a:lumOff val="2264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/>
            <a:t>ПОШУК БАЛАНСУ МІЖ СПРАВЕДЛИВІСТЮ ТА РІВНІСТЮ</a:t>
          </a:r>
          <a:endParaRPr lang="fr-FR" sz="1000" kern="1200" dirty="0"/>
        </a:p>
      </dsp:txBody>
      <dsp:txXfrm>
        <a:off x="2001393" y="2233962"/>
        <a:ext cx="1515618" cy="15156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4" name="Shape 11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22791559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Arial"/>
      </a:defRPr>
    </a:lvl1pPr>
    <a:lvl2pPr indent="228600" latinLnBrk="0">
      <a:defRPr sz="1200">
        <a:latin typeface="+mj-lt"/>
        <a:ea typeface="+mj-ea"/>
        <a:cs typeface="+mj-cs"/>
        <a:sym typeface="Arial"/>
      </a:defRPr>
    </a:lvl2pPr>
    <a:lvl3pPr indent="457200" latinLnBrk="0">
      <a:defRPr sz="1200">
        <a:latin typeface="+mj-lt"/>
        <a:ea typeface="+mj-ea"/>
        <a:cs typeface="+mj-cs"/>
        <a:sym typeface="Arial"/>
      </a:defRPr>
    </a:lvl3pPr>
    <a:lvl4pPr indent="685800" latinLnBrk="0">
      <a:defRPr sz="1200">
        <a:latin typeface="+mj-lt"/>
        <a:ea typeface="+mj-ea"/>
        <a:cs typeface="+mj-cs"/>
        <a:sym typeface="Arial"/>
      </a:defRPr>
    </a:lvl4pPr>
    <a:lvl5pPr indent="914400" latinLnBrk="0">
      <a:defRPr sz="1200">
        <a:latin typeface="+mj-lt"/>
        <a:ea typeface="+mj-ea"/>
        <a:cs typeface="+mj-cs"/>
        <a:sym typeface="Arial"/>
      </a:defRPr>
    </a:lvl5pPr>
    <a:lvl6pPr indent="1143000" latinLnBrk="0">
      <a:defRPr sz="1200">
        <a:latin typeface="+mj-lt"/>
        <a:ea typeface="+mj-ea"/>
        <a:cs typeface="+mj-cs"/>
        <a:sym typeface="Arial"/>
      </a:defRPr>
    </a:lvl6pPr>
    <a:lvl7pPr indent="1371600" latinLnBrk="0">
      <a:defRPr sz="1200">
        <a:latin typeface="+mj-lt"/>
        <a:ea typeface="+mj-ea"/>
        <a:cs typeface="+mj-cs"/>
        <a:sym typeface="Arial"/>
      </a:defRPr>
    </a:lvl7pPr>
    <a:lvl8pPr indent="1600200" latinLnBrk="0">
      <a:defRPr sz="1200">
        <a:latin typeface="+mj-lt"/>
        <a:ea typeface="+mj-ea"/>
        <a:cs typeface="+mj-cs"/>
        <a:sym typeface="Arial"/>
      </a:defRPr>
    </a:lvl8pPr>
    <a:lvl9pPr indent="1828800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355599" y="528637"/>
            <a:ext cx="8466668" cy="2981326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Texte du titre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sz="half" idx="1"/>
          </p:nvPr>
        </p:nvSpPr>
        <p:spPr>
          <a:xfrm>
            <a:off x="355599" y="3509962"/>
            <a:ext cx="8466668" cy="1950080"/>
          </a:xfrm>
          <a:prstGeom prst="rect">
            <a:avLst/>
          </a:prstGeom>
          <a:solidFill>
            <a:schemeClr val="accent3"/>
          </a:solidFill>
        </p:spPr>
        <p:txBody>
          <a:bodyPr/>
          <a:lstStyle>
            <a:lvl1pPr marL="0" indent="0" algn="ctr">
              <a:buSzTx/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457200" algn="ctr">
              <a:buSzTx/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914400" algn="ctr">
              <a:buSzTx/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1371600" algn="ctr">
              <a:buSzTx/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1828800" algn="ctr">
              <a:buSzTx/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pic>
        <p:nvPicPr>
          <p:cNvPr id="16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03935" y="5523431"/>
            <a:ext cx="2969995" cy="1334570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hape 1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97" name="Shape 9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98" name="Shape 9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/>
          </p:cNvSpPr>
          <p:nvPr>
            <p:ph type="title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06" name="Shape 106"/>
          <p:cNvSpPr>
            <a:spLocks noGrp="1"/>
          </p:cNvSpPr>
          <p:nvPr>
            <p:ph type="body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107" name="Shape 10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1275" y="7938"/>
            <a:ext cx="9731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6523ABF-19D9-40BC-9F4B-FA5ACD5CB833}" type="datetimeFigureOut">
              <a:rPr lang="fr-FR" altLang="en-US"/>
              <a:pPr/>
              <a:t>4/4/16</a:t>
            </a:fld>
            <a:endParaRPr lang="fr-FR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06663" y="6570663"/>
            <a:ext cx="4148137" cy="287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/>
          <a:lstStyle>
            <a:lvl1pPr>
              <a:defRPr/>
            </a:lvl1pPr>
          </a:lstStyle>
          <a:p>
            <a:fld id="{B5FBB9A0-8665-4A09-8E2C-C97314439B9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23086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r>
              <a:t>Texte du titre</a:t>
            </a:r>
          </a:p>
        </p:txBody>
      </p:sp>
      <p:sp>
        <p:nvSpPr>
          <p:cNvPr id="34" name="Shape 34"/>
          <p:cNvSpPr>
            <a:spLocks noGrp="1"/>
          </p:cNvSpPr>
          <p:nvPr>
            <p:ph type="body" sz="quarter" idx="1"/>
          </p:nvPr>
        </p:nvSpPr>
        <p:spPr>
          <a:xfrm>
            <a:off x="623887" y="4572530"/>
            <a:ext cx="7886701" cy="1500188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35" name="Shape 3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43" name="Shape 43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44" name="Shape 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52" name="Shape 52"/>
          <p:cNvSpPr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FontTx/>
              <a:buNone/>
              <a:defRPr sz="1600" b="1"/>
            </a:lvl1pPr>
            <a:lvl2pPr marL="0" indent="457200">
              <a:buSzTx/>
              <a:buFontTx/>
              <a:buNone/>
              <a:defRPr sz="1600" b="1"/>
            </a:lvl2pPr>
            <a:lvl3pPr marL="0" indent="914400">
              <a:buSzTx/>
              <a:buFontTx/>
              <a:buNone/>
              <a:defRPr sz="1600" b="1"/>
            </a:lvl3pPr>
            <a:lvl4pPr marL="0" indent="1371600">
              <a:buSzTx/>
              <a:buFontTx/>
              <a:buNone/>
              <a:defRPr sz="1600" b="1"/>
            </a:lvl4pPr>
            <a:lvl5pPr marL="0" indent="1828800">
              <a:buSzTx/>
              <a:buFontTx/>
              <a:buNone/>
              <a:defRPr sz="1600" b="1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53" name="Shape 53"/>
          <p:cNvSpPr>
            <a:spLocks noGrp="1"/>
          </p:cNvSpPr>
          <p:nvPr>
            <p:ph type="body" sz="quarter" idx="13"/>
          </p:nvPr>
        </p:nvSpPr>
        <p:spPr>
          <a:xfrm>
            <a:off x="4629150" y="1681163"/>
            <a:ext cx="3887392" cy="823913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FontTx/>
              <a:buNone/>
              <a:defRPr sz="1600" b="1"/>
            </a:pPr>
            <a:endParaRPr/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Texte du titre</a:t>
            </a:r>
          </a:p>
        </p:txBody>
      </p:sp>
      <p:sp>
        <p:nvSpPr>
          <p:cNvPr id="77" name="Shape 77"/>
          <p:cNvSpPr>
            <a:spLocks noGrp="1"/>
          </p:cNvSpPr>
          <p:nvPr>
            <p:ph type="body" sz="half" idx="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78" name="Shape 78"/>
          <p:cNvSpPr>
            <a:spLocks noGrp="1"/>
          </p:cNvSpPr>
          <p:nvPr>
            <p:ph type="body" sz="quarter" idx="13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Texte du titre</a:t>
            </a:r>
          </a:p>
        </p:txBody>
      </p:sp>
      <p:sp>
        <p:nvSpPr>
          <p:cNvPr id="87" name="Shape 87"/>
          <p:cNvSpPr>
            <a:spLocks noGrp="1"/>
          </p:cNvSpPr>
          <p:nvPr>
            <p:ph type="pic" sz="half" idx="13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 lIns="91439" rIns="91439" anchor="t">
            <a:noAutofit/>
          </a:bodyPr>
          <a:lstStyle/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89" name="Shape 8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42040" y="6282504"/>
            <a:ext cx="1142359" cy="5754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2.tif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8299716" y="6216662"/>
            <a:ext cx="802240" cy="641338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/>
          <p:nvPr/>
        </p:nvSpPr>
        <p:spPr>
          <a:xfrm>
            <a:off x="0" y="-1"/>
            <a:ext cx="9144000" cy="365128"/>
          </a:xfrm>
          <a:prstGeom prst="rect">
            <a:avLst/>
          </a:prstGeom>
          <a:solidFill>
            <a:schemeClr val="accent1"/>
          </a:solidFill>
          <a:ln w="12700">
            <a:solidFill>
              <a:srgbClr val="364A7E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628650" y="470667"/>
            <a:ext cx="7886700" cy="12200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Texte du titre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7" name="Shape 7"/>
          <p:cNvSpPr>
            <a:spLocks noGrp="1"/>
          </p:cNvSpPr>
          <p:nvPr>
            <p:ph type="sldNum" sz="quarter" idx="2"/>
          </p:nvPr>
        </p:nvSpPr>
        <p:spPr>
          <a:xfrm>
            <a:off x="8563388" y="52222"/>
            <a:ext cx="532573" cy="276955"/>
          </a:xfrm>
          <a:prstGeom prst="rect">
            <a:avLst/>
          </a:prstGeom>
          <a:solidFill>
            <a:schemeClr val="accent1"/>
          </a:solidFill>
          <a:ln w="12700">
            <a:solidFill>
              <a:srgbClr val="364A7E"/>
            </a:solidFill>
            <a:miter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chemeClr val="accent1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4" Type="http://schemas.openxmlformats.org/officeDocument/2006/relationships/diagramQuickStyle" Target="../diagrams/quickStyle7.xml"/><Relationship Id="rId5" Type="http://schemas.openxmlformats.org/officeDocument/2006/relationships/diagramColors" Target="../diagrams/colors7.xml"/><Relationship Id="rId6" Type="http://schemas.microsoft.com/office/2007/relationships/diagramDrawing" Target="../diagrams/drawing7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4" Type="http://schemas.openxmlformats.org/officeDocument/2006/relationships/diagramQuickStyle" Target="../diagrams/quickStyle8.xml"/><Relationship Id="rId5" Type="http://schemas.openxmlformats.org/officeDocument/2006/relationships/diagramColors" Target="../diagrams/colors8.xml"/><Relationship Id="rId6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4" Type="http://schemas.openxmlformats.org/officeDocument/2006/relationships/diagramQuickStyle" Target="../diagrams/quickStyle9.xml"/><Relationship Id="rId5" Type="http://schemas.openxmlformats.org/officeDocument/2006/relationships/diagramColors" Target="../diagrams/colors9.xml"/><Relationship Id="rId6" Type="http://schemas.microsoft.com/office/2007/relationships/diagramDrawing" Target="../diagrams/drawing9.xml"/><Relationship Id="rId7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2" Type="http://schemas.openxmlformats.org/officeDocument/2006/relationships/diagramData" Target="../diagrams/data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ctrTitle"/>
          </p:nvPr>
        </p:nvSpPr>
        <p:spPr>
          <a:xfrm>
            <a:off x="355599" y="528637"/>
            <a:ext cx="8466668" cy="2981326"/>
          </a:xfrm>
          <a:prstGeom prst="rect">
            <a:avLst/>
          </a:prstGeom>
        </p:spPr>
        <p:txBody>
          <a:bodyPr/>
          <a:lstStyle/>
          <a:p>
            <a:r>
              <a:rPr lang="uk-UA" dirty="0" smtClean="0"/>
              <a:t>У пошуках </a:t>
            </a:r>
            <a:r>
              <a:rPr lang="uk-UA" dirty="0"/>
              <a:t>Святого Грааля</a:t>
            </a:r>
            <a:endParaRPr dirty="0"/>
          </a:p>
        </p:txBody>
      </p:sp>
      <p:sp>
        <p:nvSpPr>
          <p:cNvPr id="117" name="Shape 117"/>
          <p:cNvSpPr>
            <a:spLocks noGrp="1"/>
          </p:cNvSpPr>
          <p:nvPr>
            <p:ph type="subTitle" sz="half" idx="1"/>
          </p:nvPr>
        </p:nvSpPr>
        <p:spPr>
          <a:xfrm>
            <a:off x="355599" y="3509962"/>
            <a:ext cx="8466668" cy="1950080"/>
          </a:xfrm>
          <a:prstGeom prst="rect">
            <a:avLst/>
          </a:prstGeom>
        </p:spPr>
        <p:txBody>
          <a:bodyPr/>
          <a:lstStyle/>
          <a:p>
            <a:r>
              <a:rPr lang="uk-UA" dirty="0" smtClean="0"/>
              <a:t>ПЛЮРАЛІЗМ </a:t>
            </a:r>
            <a:r>
              <a:rPr lang="uk-UA" dirty="0"/>
              <a:t>і РІВНІСТЬ У ВИБОРАХ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title"/>
          </p:nvPr>
        </p:nvSpPr>
        <p:spPr>
          <a:xfrm>
            <a:off x="118533" y="365125"/>
            <a:ext cx="8873067" cy="1325564"/>
          </a:xfrm>
          <a:prstGeom prst="rect">
            <a:avLst/>
          </a:prstGeom>
        </p:spPr>
        <p:txBody>
          <a:bodyPr/>
          <a:lstStyle/>
          <a:p>
            <a:r>
              <a:rPr lang="uk-UA" dirty="0" smtClean="0"/>
              <a:t>КЛЮЧОВІ ПОНЯТТЯ</a:t>
            </a:r>
            <a:endParaRPr dirty="0"/>
          </a:p>
        </p:txBody>
      </p:sp>
      <p:sp>
        <p:nvSpPr>
          <p:cNvPr id="148" name="Shape 148"/>
          <p:cNvSpPr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>
              <a:defRPr sz="2000">
                <a:solidFill>
                  <a:srgbClr val="FFFFFF"/>
                </a:solidFill>
              </a:defRPr>
            </a:lvl1pPr>
          </a:lstStyle>
          <a:p>
            <a:r>
              <a:rPr lang="uk-UA" dirty="0" smtClean="0"/>
              <a:t>РІВНІСТЬ</a:t>
            </a:r>
            <a:endParaRPr dirty="0"/>
          </a:p>
        </p:txBody>
      </p:sp>
      <p:sp>
        <p:nvSpPr>
          <p:cNvPr id="149" name="Shape 149"/>
          <p:cNvSpPr/>
          <p:nvPr/>
        </p:nvSpPr>
        <p:spPr>
          <a:xfrm>
            <a:off x="629841" y="3368567"/>
            <a:ext cx="3868341" cy="19576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val="1"/>
            </a:ext>
          </a:extLst>
        </p:spPr>
        <p:txBody>
          <a:bodyPr lIns="45719" rIns="45719" anchor="ctr">
            <a:normAutofit fontScale="77500" lnSpcReduction="20000"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 sz="2800"/>
            </a:pPr>
            <a:r>
              <a:rPr lang="uk-UA" dirty="0"/>
              <a:t>Забезпечення</a:t>
            </a:r>
            <a:r>
              <a:rPr lang="uk-UA" dirty="0" smtClean="0"/>
              <a:t> </a:t>
            </a:r>
            <a:r>
              <a:rPr lang="uk-UA" dirty="0" smtClean="0"/>
              <a:t>однакового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SzPct val="100000"/>
              <a:defRPr sz="2800"/>
            </a:pPr>
            <a:endParaRPr lang="uk-UA" dirty="0" smtClean="0"/>
          </a:p>
          <a:p>
            <a:pPr marL="342900" lvl="3" indent="-3429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 sz="2800"/>
            </a:pPr>
            <a:r>
              <a:rPr lang="uk-UA" sz="2400" dirty="0" smtClean="0"/>
              <a:t>Часу для </a:t>
            </a:r>
            <a:r>
              <a:rPr lang="uk-UA" sz="2400" dirty="0" smtClean="0"/>
              <a:t>виступів</a:t>
            </a:r>
            <a:endParaRPr lang="uk-UA" sz="2400" dirty="0"/>
          </a:p>
          <a:p>
            <a:pPr marL="342900" lvl="1" indent="-342900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 sz="2800"/>
            </a:pPr>
            <a:r>
              <a:rPr lang="uk-UA" sz="2400" dirty="0" smtClean="0"/>
              <a:t>Часу мовлення</a:t>
            </a:r>
          </a:p>
          <a:p>
            <a:pPr marL="342900" lvl="1" indent="-342900">
              <a:lnSpc>
                <a:spcPct val="90000"/>
              </a:lnSpc>
              <a:spcBef>
                <a:spcPts val="1000"/>
              </a:spcBef>
              <a:buSzPct val="100000"/>
              <a:buFont typeface="Arial" panose="020B0604020202020204" pitchFamily="34" charset="0"/>
              <a:buChar char="•"/>
              <a:defRPr sz="2800"/>
            </a:pPr>
            <a:r>
              <a:rPr lang="uk-UA" sz="2400" dirty="0" smtClean="0"/>
              <a:t>Умови </a:t>
            </a:r>
            <a:r>
              <a:rPr lang="uk-UA" sz="2400" dirty="0" smtClean="0"/>
              <a:t>доступу до медіа</a:t>
            </a:r>
            <a:endParaRPr sz="2400" dirty="0"/>
          </a:p>
        </p:txBody>
      </p:sp>
      <p:sp>
        <p:nvSpPr>
          <p:cNvPr id="150" name="Shape 150"/>
          <p:cNvSpPr>
            <a:spLocks noGrp="1"/>
          </p:cNvSpPr>
          <p:nvPr>
            <p:ph type="body" idx="13"/>
          </p:nvPr>
        </p:nvSpPr>
        <p:spPr>
          <a:prstGeom prst="rect">
            <a:avLst/>
          </a:prstGeom>
          <a:solidFill>
            <a:schemeClr val="accent3"/>
          </a:solidFill>
          <a:extLst>
            <a:ext uri="{C572A759-6A51-4108-AA02-DFA0A04FC94B}">
              <ma14:wrappingTextBoxFlag xmlns=""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val="1"/>
            </a:ext>
          </a:extLst>
        </p:spPr>
        <p:txBody>
          <a:bodyPr anchor="ctr"/>
          <a:lstStyle>
            <a:lvl1pPr marL="0" indent="0">
              <a:buSzTx/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r>
              <a:rPr lang="uk-UA" dirty="0" smtClean="0"/>
              <a:t>СПРАВЕДЛИВІСТЬ</a:t>
            </a:r>
            <a:endParaRPr dirty="0"/>
          </a:p>
        </p:txBody>
      </p:sp>
      <p:sp>
        <p:nvSpPr>
          <p:cNvPr id="151" name="Shape 151"/>
          <p:cNvSpPr/>
          <p:nvPr/>
        </p:nvSpPr>
        <p:spPr>
          <a:xfrm>
            <a:off x="4629150" y="2537168"/>
            <a:ext cx="3887392" cy="3620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val="1"/>
            </a:ext>
          </a:extLst>
        </p:spPr>
        <p:txBody>
          <a:bodyPr lIns="45719" rIns="45719" anchor="ctr">
            <a:normAutofit fontScale="92500" lnSpcReduction="10000"/>
          </a:bodyPr>
          <a:lstStyle/>
          <a:p>
            <a:pPr marL="228600" indent="-2286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2800"/>
            </a:pPr>
            <a:r>
              <a:rPr lang="uk-UA" dirty="0" smtClean="0"/>
              <a:t>Забезпечення</a:t>
            </a:r>
          </a:p>
          <a:p>
            <a:pPr marL="228600" indent="-2286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2800"/>
            </a:pPr>
            <a:endParaRPr lang="ru-RU" sz="2400" dirty="0" smtClean="0"/>
          </a:p>
          <a:p>
            <a:pPr marL="228600" indent="-2286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2800"/>
            </a:pPr>
            <a:r>
              <a:rPr lang="ru-RU" sz="2000" dirty="0" smtClean="0"/>
              <a:t>Часу для виступів</a:t>
            </a:r>
          </a:p>
          <a:p>
            <a:pPr marL="228600" indent="-2286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2800"/>
            </a:pPr>
            <a:r>
              <a:rPr lang="ru-RU" sz="2000" dirty="0" smtClean="0"/>
              <a:t>Часу для мовлення</a:t>
            </a:r>
          </a:p>
          <a:p>
            <a:pPr marL="228600" indent="-2286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2800"/>
            </a:pPr>
            <a:r>
              <a:rPr lang="ru-RU" sz="2000" dirty="0" smtClean="0"/>
              <a:t>Умови </a:t>
            </a:r>
            <a:r>
              <a:rPr lang="ru-RU" sz="2000" dirty="0"/>
              <a:t>доступу до </a:t>
            </a:r>
            <a:r>
              <a:rPr lang="ru-RU" sz="2000" dirty="0" smtClean="0"/>
              <a:t>медіа</a:t>
            </a:r>
          </a:p>
          <a:p>
            <a:pPr marL="228600" indent="-228600">
              <a:lnSpc>
                <a:spcPct val="81000"/>
              </a:lnSpc>
              <a:spcBef>
                <a:spcPts val="1000"/>
              </a:spcBef>
              <a:buSzPct val="100000"/>
              <a:defRPr sz="2800"/>
            </a:pPr>
            <a:endParaRPr lang="ru-RU" sz="2000" dirty="0" smtClean="0"/>
          </a:p>
          <a:p>
            <a:pPr marL="228600" indent="-2286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2800"/>
            </a:pPr>
            <a:r>
              <a:rPr lang="uk-UA" dirty="0" smtClean="0"/>
              <a:t>Відповідно до важливості </a:t>
            </a:r>
            <a:r>
              <a:rPr lang="uk-UA" dirty="0" smtClean="0"/>
              <a:t>кандидатів</a:t>
            </a:r>
            <a:r>
              <a:rPr lang="uk-UA" dirty="0" smtClean="0"/>
              <a:t> </a:t>
            </a:r>
            <a:r>
              <a:rPr lang="uk-UA" dirty="0" smtClean="0"/>
              <a:t>або</a:t>
            </a:r>
            <a:r>
              <a:rPr lang="uk-UA" dirty="0" smtClean="0"/>
              <a:t> </a:t>
            </a:r>
            <a:r>
              <a:rPr lang="uk-UA" dirty="0"/>
              <a:t>партій у політичному житті Франції</a:t>
            </a:r>
            <a:endParaRPr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 smtClean="0"/>
              <a:t>КЛЮЧОВІ ПЕРІОДИ</a:t>
            </a:r>
            <a:endParaRPr lang="fr-FR" altLang="en-US" dirty="0" smtClean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 smtClean="0"/>
              <a:t>ОФІЦІЙНА РЕКЛАМА</a:t>
            </a:r>
            <a:endParaRPr lang="fr-FR" altLang="en-US" dirty="0" smtClean="0"/>
          </a:p>
        </p:txBody>
      </p:sp>
      <p:sp>
        <p:nvSpPr>
          <p:cNvPr id="14338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uk-UA" altLang="en-US" dirty="0" smtClean="0"/>
              <a:t>Мовлення на державному телебаченні та радіо</a:t>
            </a:r>
          </a:p>
          <a:p>
            <a:r>
              <a:rPr lang="uk-UA" altLang="en-US" dirty="0" smtClean="0"/>
              <a:t>Однакові проміжки часу для кожного кандидата протягом президентської кампанії</a:t>
            </a:r>
            <a:endParaRPr lang="fr-FR" altLang="en-US" dirty="0" smtClean="0"/>
          </a:p>
          <a:p>
            <a:r>
              <a:rPr lang="uk-UA" altLang="en-US" dirty="0" smtClean="0"/>
              <a:t>Справедливість протягом інших видів виборів</a:t>
            </a:r>
            <a:endParaRPr lang="fr-FR" altLang="en-US" dirty="0" smtClean="0"/>
          </a:p>
        </p:txBody>
      </p:sp>
      <p:pic>
        <p:nvPicPr>
          <p:cNvPr id="14339" name="Espace réservé du contenu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>
          <a:xfrm>
            <a:off x="4629150" y="2757488"/>
            <a:ext cx="3886200" cy="24876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re 1"/>
          <p:cNvSpPr>
            <a:spLocks noGrp="1"/>
          </p:cNvSpPr>
          <p:nvPr>
            <p:ph type="title"/>
          </p:nvPr>
        </p:nvSpPr>
        <p:spPr>
          <a:xfrm>
            <a:off x="623888" y="863600"/>
            <a:ext cx="7886700" cy="3698875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uk-UA" altLang="en-US" sz="800" dirty="0" smtClean="0">
                <a:solidFill>
                  <a:schemeClr val="bg1"/>
                </a:solidFill>
              </a:rPr>
              <a:t>.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5362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72000"/>
            <a:ext cx="7886700" cy="1500188"/>
          </a:xfrm>
        </p:spPr>
        <p:txBody>
          <a:bodyPr/>
          <a:lstStyle/>
          <a:p>
            <a:r>
              <a:rPr lang="uk-UA" altLang="en-US" dirty="0" smtClean="0"/>
              <a:t>ПЛЮРАЛІЗМ ТА ПЛАТНА ПОЛІТИЧНА РЕКЛАМА</a:t>
            </a:r>
            <a:endParaRPr lang="fr-FR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altLang="en-US" dirty="0" smtClean="0"/>
              <a:t>ПЛАТНА ПОЛІТИЧНА РЕКЛАМА</a:t>
            </a:r>
            <a:endParaRPr lang="fr-FR" altLang="en-US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uk-UA" altLang="en-US" sz="2400" dirty="0" smtClean="0"/>
              <a:t>Платна політична реклама є основою для зовсім іншого підходу до передвиборчої комунікації </a:t>
            </a:r>
          </a:p>
          <a:p>
            <a:pPr>
              <a:lnSpc>
                <a:spcPct val="70000"/>
              </a:lnSpc>
            </a:pPr>
            <a:r>
              <a:rPr lang="uk-UA" altLang="en-US" sz="2400" dirty="0" smtClean="0"/>
              <a:t>Такий підхід передбачає, що кандидатам та партіям дозволено купувати рекламу для виборчих цілей </a:t>
            </a:r>
            <a:endParaRPr lang="fr-FR" altLang="en-US" sz="2400" dirty="0" smtClean="0"/>
          </a:p>
          <a:p>
            <a:pPr lvl="1">
              <a:lnSpc>
                <a:spcPct val="70000"/>
              </a:lnSpc>
            </a:pPr>
            <a:r>
              <a:rPr lang="uk-UA" altLang="en-US" sz="2000" dirty="0" smtClean="0"/>
              <a:t>Якщо вони цього бажають</a:t>
            </a:r>
            <a:endParaRPr lang="fr-FR" altLang="en-US" sz="2000" dirty="0" smtClean="0"/>
          </a:p>
          <a:p>
            <a:pPr lvl="1">
              <a:lnSpc>
                <a:spcPct val="70000"/>
              </a:lnSpc>
            </a:pPr>
            <a:r>
              <a:rPr lang="uk-UA" altLang="en-US" sz="2000" dirty="0" smtClean="0"/>
              <a:t>Якщо вони мають для цього кошти</a:t>
            </a:r>
            <a:endParaRPr lang="fr-FR" altLang="en-US" sz="2000" dirty="0" smtClean="0"/>
          </a:p>
          <a:p>
            <a:pPr>
              <a:lnSpc>
                <a:spcPct val="70000"/>
              </a:lnSpc>
            </a:pPr>
            <a:endParaRPr lang="fr-FR" altLang="en-US" sz="2400" dirty="0" smtClean="0"/>
          </a:p>
          <a:p>
            <a:pPr>
              <a:lnSpc>
                <a:spcPct val="70000"/>
              </a:lnSpc>
            </a:pPr>
            <a:r>
              <a:rPr lang="uk-UA" altLang="en-US" sz="2400" dirty="0" smtClean="0"/>
              <a:t>Сполучені Штати Америки можуть розглядатися як стандарт такої системи</a:t>
            </a:r>
            <a:endParaRPr lang="fr-FR" altLang="en-US" sz="2400" dirty="0" smtClean="0"/>
          </a:p>
          <a:p>
            <a:pPr lvl="1">
              <a:lnSpc>
                <a:spcPct val="70000"/>
              </a:lnSpc>
            </a:pPr>
            <a:r>
              <a:rPr lang="uk-UA" altLang="en-US" sz="2000" dirty="0" smtClean="0"/>
              <a:t>Платна політична реклама вперше виникла </a:t>
            </a:r>
            <a:r>
              <a:rPr lang="en-US" sz="2000" dirty="0" err="1" smtClean="0"/>
              <a:t>посеред</a:t>
            </a:r>
            <a:r>
              <a:rPr lang="en-US" sz="2000" dirty="0" smtClean="0"/>
              <a:t> </a:t>
            </a:r>
            <a:r>
              <a:rPr lang="en-US" sz="2000" dirty="0" err="1" smtClean="0"/>
              <a:t>виборчої</a:t>
            </a:r>
            <a:r>
              <a:rPr lang="en-US" sz="2000" dirty="0" smtClean="0"/>
              <a:t> </a:t>
            </a:r>
            <a:r>
              <a:rPr lang="en-US" sz="2000" dirty="0" err="1" smtClean="0"/>
              <a:t>кампанії</a:t>
            </a:r>
            <a:r>
              <a:rPr lang="en-US" sz="2000" dirty="0" smtClean="0"/>
              <a:t> </a:t>
            </a:r>
            <a:r>
              <a:rPr lang="en-US" sz="2000" dirty="0" err="1" smtClean="0"/>
              <a:t>в</a:t>
            </a:r>
            <a:r>
              <a:rPr lang="en-US" sz="2000" dirty="0" smtClean="0"/>
              <a:t> 1950 </a:t>
            </a:r>
            <a:r>
              <a:rPr lang="en-US" sz="2000" dirty="0" err="1" smtClean="0"/>
              <a:t>році</a:t>
            </a:r>
            <a:r>
              <a:rPr lang="en-US" sz="2000" dirty="0" smtClean="0"/>
              <a:t>, </a:t>
            </a:r>
            <a:r>
              <a:rPr lang="en-US" sz="2000" dirty="0" err="1" smtClean="0"/>
              <a:t>якою</a:t>
            </a:r>
            <a:r>
              <a:rPr lang="en-US" sz="2000" dirty="0" smtClean="0"/>
              <a:t> </a:t>
            </a:r>
            <a:r>
              <a:rPr lang="en-US" sz="2000" dirty="0" err="1" smtClean="0"/>
              <a:t>вперше</a:t>
            </a:r>
            <a:r>
              <a:rPr lang="en-US" sz="2000" dirty="0" smtClean="0"/>
              <a:t> </a:t>
            </a:r>
            <a:r>
              <a:rPr lang="en-US" sz="2000" dirty="0" err="1" smtClean="0"/>
              <a:t>скористався</a:t>
            </a:r>
            <a:r>
              <a:rPr lang="en-US" sz="2000" dirty="0" smtClean="0"/>
              <a:t> </a:t>
            </a:r>
            <a:r>
              <a:rPr lang="en-US" sz="2000" dirty="0" err="1" smtClean="0"/>
              <a:t>сенатор</a:t>
            </a:r>
            <a:r>
              <a:rPr lang="en-US" sz="2000" dirty="0" smtClean="0"/>
              <a:t> </a:t>
            </a:r>
            <a:r>
              <a:rPr lang="en-US" sz="2000" dirty="0" err="1" smtClean="0"/>
              <a:t>Бентон</a:t>
            </a:r>
            <a:r>
              <a:rPr lang="en-US" sz="2000" dirty="0" smtClean="0"/>
              <a:t> </a:t>
            </a:r>
            <a:r>
              <a:rPr lang="en-US" sz="2000" dirty="0" err="1" smtClean="0"/>
              <a:t>в</a:t>
            </a:r>
            <a:r>
              <a:rPr lang="en-US" sz="2000" dirty="0" smtClean="0"/>
              <a:t> </a:t>
            </a:r>
            <a:r>
              <a:rPr lang="en-US" sz="2000" dirty="0" err="1" smtClean="0"/>
              <a:t>Коннектикуті</a:t>
            </a:r>
            <a:r>
              <a:rPr lang="fr-FR" altLang="en-US" sz="2000" dirty="0" smtClean="0"/>
              <a:t>.</a:t>
            </a:r>
          </a:p>
          <a:p>
            <a:pPr lvl="1">
              <a:lnSpc>
                <a:spcPct val="70000"/>
              </a:lnSpc>
            </a:pPr>
            <a:r>
              <a:rPr lang="uk-UA" sz="2000" dirty="0" smtClean="0"/>
              <a:t>В 1952 році відбулися перші президентські перегони, в яких платна</a:t>
            </a:r>
            <a:r>
              <a:rPr lang="uk-UA" sz="2000" dirty="0" smtClean="0"/>
              <a:t> політична реклама була основною складовою</a:t>
            </a:r>
            <a:endParaRPr lang="fr-FR" altLang="en-US" sz="2000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6400" y="469900"/>
            <a:ext cx="8297863" cy="12207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МІНІМАЛЬНЕ ПРАВОВЕ РЕГУЛЮВАННЯ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70000"/>
              </a:lnSpc>
            </a:pPr>
            <a:r>
              <a:rPr lang="uk-UA" sz="2400" dirty="0" smtClean="0"/>
              <a:t>Перша поправка до Конституції Сполучених Штатів</a:t>
            </a:r>
            <a:r>
              <a:rPr lang="uk-UA" sz="2400" dirty="0" smtClean="0"/>
              <a:t> Америки несумісна з ідеєю регулювання медіа, оскільки вона забороняє </a:t>
            </a:r>
            <a:r>
              <a:rPr lang="uk-UA" sz="2400" dirty="0" smtClean="0"/>
              <a:t>прийняття будь-якого закону, який би обмежував свободу висловлювань або свободу </a:t>
            </a:r>
            <a:r>
              <a:rPr lang="uk-UA" sz="2400" dirty="0" smtClean="0"/>
              <a:t>преси</a:t>
            </a:r>
            <a:endParaRPr lang="fr-FR" altLang="en-US" sz="2200" dirty="0" smtClean="0"/>
          </a:p>
          <a:p>
            <a:pPr algn="just">
              <a:lnSpc>
                <a:spcPct val="70000"/>
              </a:lnSpc>
            </a:pPr>
            <a:endParaRPr lang="fr-FR" altLang="en-US" sz="2200" dirty="0" smtClean="0"/>
          </a:p>
          <a:p>
            <a:pPr algn="just">
              <a:lnSpc>
                <a:spcPct val="70000"/>
              </a:lnSpc>
            </a:pPr>
            <a:r>
              <a:rPr lang="uk-UA" altLang="en-US" sz="2200" dirty="0" smtClean="0"/>
              <a:t>Тому єдиним обов’язком мовників є прийняття того, що будь-який кандидат або партія можуть купувати рекламу</a:t>
            </a:r>
            <a:endParaRPr lang="fr-FR" altLang="en-US" sz="2200" dirty="0" smtClean="0"/>
          </a:p>
          <a:p>
            <a:pPr algn="just">
              <a:lnSpc>
                <a:spcPct val="70000"/>
              </a:lnSpc>
            </a:pPr>
            <a:r>
              <a:rPr lang="uk-UA" altLang="en-US" sz="2200" dirty="0" smtClean="0"/>
              <a:t>Інші правові тексти говорять про фінансові аспекти, а саме</a:t>
            </a:r>
            <a:r>
              <a:rPr lang="fr-FR" altLang="en-US" sz="2200" dirty="0" smtClean="0"/>
              <a:t>:</a:t>
            </a:r>
            <a:endParaRPr lang="fr-FR" altLang="en-US" sz="2200" dirty="0" smtClean="0"/>
          </a:p>
          <a:p>
            <a:pPr lvl="1" algn="just">
              <a:lnSpc>
                <a:spcPct val="70000"/>
              </a:lnSpc>
            </a:pPr>
            <a:r>
              <a:rPr lang="fr-FR" altLang="en-US" sz="1900" dirty="0" smtClean="0"/>
              <a:t>«</a:t>
            </a:r>
            <a:r>
              <a:rPr lang="uk-UA" altLang="en-US" sz="1900" dirty="0" smtClean="0"/>
              <a:t>сплачено </a:t>
            </a:r>
            <a:r>
              <a:rPr lang="en-US" altLang="en-US" sz="1900" dirty="0" smtClean="0"/>
              <a:t>[</a:t>
            </a:r>
            <a:r>
              <a:rPr lang="uk-UA" altLang="en-US" sz="1900" dirty="0" smtClean="0"/>
              <a:t>ким</a:t>
            </a:r>
            <a:r>
              <a:rPr lang="en-US" altLang="en-US" sz="1900" dirty="0" smtClean="0"/>
              <a:t>]</a:t>
            </a:r>
            <a:r>
              <a:rPr lang="fr-FR" altLang="en-US" sz="1900" dirty="0" smtClean="0"/>
              <a:t>» </a:t>
            </a:r>
            <a:r>
              <a:rPr lang="uk-UA" altLang="en-US" sz="1900" dirty="0" smtClean="0"/>
              <a:t>та </a:t>
            </a:r>
            <a:r>
              <a:rPr lang="fr-FR" altLang="en-US" sz="1900" dirty="0" smtClean="0"/>
              <a:t>«</a:t>
            </a:r>
            <a:r>
              <a:rPr lang="uk-UA" altLang="en-US" sz="1900" dirty="0" smtClean="0"/>
              <a:t>погоджено</a:t>
            </a:r>
            <a:r>
              <a:rPr lang="fr-FR" altLang="en-US" sz="1900" dirty="0" smtClean="0"/>
              <a:t>» </a:t>
            </a:r>
            <a:r>
              <a:rPr lang="uk-UA" altLang="en-US" sz="1900" dirty="0" smtClean="0"/>
              <a:t>зазначаються з тим, щоб можна було віднести певну кампанію до певного кандидата (відслідкувати витрати) та уникнути прихованих коштів</a:t>
            </a:r>
            <a:endParaRPr lang="fr-FR" altLang="en-US" sz="1900" dirty="0" smtClean="0"/>
          </a:p>
          <a:p>
            <a:pPr lvl="1" algn="just">
              <a:lnSpc>
                <a:spcPct val="70000"/>
              </a:lnSpc>
            </a:pPr>
            <a:r>
              <a:rPr lang="uk-UA" altLang="en-US" sz="1900" dirty="0" smtClean="0"/>
              <a:t>д</a:t>
            </a:r>
            <a:r>
              <a:rPr lang="uk-UA" altLang="en-US" sz="1900" dirty="0" smtClean="0"/>
              <a:t>екларація медіа планування для відслідковування витрат кандидатів </a:t>
            </a:r>
            <a:endParaRPr lang="fr-FR" altLang="en-US" sz="1900" dirty="0" smtClean="0"/>
          </a:p>
          <a:p>
            <a:pPr lvl="1">
              <a:lnSpc>
                <a:spcPct val="70000"/>
              </a:lnSpc>
            </a:pPr>
            <a:endParaRPr lang="fr-FR" altLang="en-US" sz="1900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469900"/>
            <a:ext cx="8140700" cy="12207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МІНІМАЛЬНЕ ПРАВОВЕ РЕГУЛЮВАННЯ</a:t>
            </a:r>
            <a:endParaRPr lang="fr-FR" dirty="0"/>
          </a:p>
        </p:txBody>
      </p:sp>
      <p:sp>
        <p:nvSpPr>
          <p:cNvPr id="1843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altLang="en-US" dirty="0" smtClean="0"/>
              <a:t>«</a:t>
            </a:r>
            <a:r>
              <a:rPr lang="uk-UA" altLang="en-US" dirty="0" smtClean="0"/>
              <a:t>Невидима Рука</a:t>
            </a:r>
            <a:r>
              <a:rPr lang="fr-FR" altLang="en-US" dirty="0" smtClean="0"/>
              <a:t>» </a:t>
            </a:r>
            <a:r>
              <a:rPr lang="uk-UA" altLang="en-US" dirty="0" smtClean="0"/>
              <a:t>Адама Сміта як принцип управління</a:t>
            </a:r>
            <a:endParaRPr lang="fr-FR" altLang="en-US" dirty="0" smtClean="0"/>
          </a:p>
          <a:p>
            <a:pPr lvl="1" algn="just"/>
            <a:r>
              <a:rPr lang="uk-UA" altLang="en-US" dirty="0" smtClean="0"/>
              <a:t>Найкращий спосіб досягнення плюралізму – залишити контроль ринку приватних медіа</a:t>
            </a:r>
            <a:endParaRPr lang="fr-FR" altLang="en-US" dirty="0" smtClean="0"/>
          </a:p>
          <a:p>
            <a:pPr lvl="1" algn="just"/>
            <a:r>
              <a:rPr lang="uk-UA" altLang="en-US" dirty="0" smtClean="0"/>
              <a:t>Існування багатьох приватних медіа забезпечить висвітлення всіх політичних позицій</a:t>
            </a:r>
            <a:endParaRPr lang="fr-FR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re 1"/>
          <p:cNvSpPr>
            <a:spLocks noGrp="1"/>
          </p:cNvSpPr>
          <p:nvPr>
            <p:ph type="title"/>
          </p:nvPr>
        </p:nvSpPr>
        <p:spPr>
          <a:xfrm>
            <a:off x="623888" y="525463"/>
            <a:ext cx="7886700" cy="4037012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uk-UA" altLang="en-US" sz="800" dirty="0" smtClean="0">
                <a:solidFill>
                  <a:srgbClr val="FFFFFF"/>
                </a:solidFill>
              </a:rPr>
              <a:t>.</a:t>
            </a:r>
            <a:endParaRPr lang="en-US" altLang="en-US" sz="800" dirty="0" smtClean="0">
              <a:solidFill>
                <a:srgbClr val="FFFFFF"/>
              </a:solidFill>
            </a:endParaRPr>
          </a:p>
        </p:txBody>
      </p:sp>
      <p:sp>
        <p:nvSpPr>
          <p:cNvPr id="19458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72000"/>
            <a:ext cx="7886700" cy="1500188"/>
          </a:xfrm>
        </p:spPr>
        <p:txBody>
          <a:bodyPr/>
          <a:lstStyle/>
          <a:p>
            <a:r>
              <a:rPr lang="uk-UA" altLang="en-US" dirty="0" smtClean="0"/>
              <a:t>ДОВГА ПОДОРОЖ ДО ПЛЮРАЛІЗМУ</a:t>
            </a:r>
            <a:endParaRPr lang="fr-FR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en-US" dirty="0" smtClean="0"/>
              <a:t>ДОВГА ПОДОРОЖ</a:t>
            </a:r>
            <a:endParaRPr lang="fr-FR" altLang="en-US" dirty="0" smtClean="0"/>
          </a:p>
        </p:txBody>
      </p:sp>
      <p:sp>
        <p:nvSpPr>
          <p:cNvPr id="20482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altLang="en-US" dirty="0" smtClean="0"/>
              <a:t>Незважаючи на те, обираєте Ви ту чи іншу систему, шлях до плюралізму буде довгим та важким</a:t>
            </a:r>
            <a:endParaRPr lang="fr-FR" altLang="en-US" dirty="0" smtClean="0"/>
          </a:p>
          <a:p>
            <a:pPr algn="just"/>
            <a:r>
              <a:rPr lang="uk-UA" altLang="en-US" dirty="0" smtClean="0"/>
              <a:t>Лише регулювання або лише платна політична реклама мають кожна свої переваги та незручності й ідеально не підходять для політичного життя під час виборів</a:t>
            </a:r>
            <a:endParaRPr lang="fr-FR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6725" y="469900"/>
            <a:ext cx="8048625" cy="122078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dirty="0" smtClean="0"/>
              <a:t>ПРОБЛЕМИ, ПОВ’ЯЗАНІ З ПЛАТНОЮ ПОЛІТИЧНОЮ РЕКЛАМОЮ</a:t>
            </a:r>
            <a:endParaRPr lang="fr-FR" sz="36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xfrm>
            <a:off x="623887" y="1709739"/>
            <a:ext cx="7886701" cy="285273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_</a:t>
            </a:r>
            <a:endParaRPr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0" name="Shape 12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uk-UA" dirty="0" smtClean="0"/>
              <a:t>ВСТУП</a:t>
            </a:r>
            <a:endParaRPr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1463" y="469900"/>
            <a:ext cx="8585200" cy="12207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ЗАКОНИ У ПАСТЦІ СВОБОДИ СЛОВА ТА ВІДСТАВАННЯ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7338" y="469900"/>
            <a:ext cx="8551862" cy="12207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ПЛЮРАЛІЗМ</a:t>
            </a:r>
            <a:r>
              <a:rPr lang="fr-FR" dirty="0" smtClean="0"/>
              <a:t>? </a:t>
            </a:r>
            <a:r>
              <a:rPr lang="uk-UA" dirty="0" smtClean="0"/>
              <a:t>ЯКИЙ ПЛЮРАЛІЗМ</a:t>
            </a:r>
            <a:r>
              <a:rPr lang="fr-FR" dirty="0" smtClean="0"/>
              <a:t>?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altLang="en-US" dirty="0" smtClean="0"/>
              <a:t>НЕДОСКОНАЛЕ РЕГУЛЮВАННЯ</a:t>
            </a:r>
            <a:endParaRPr lang="fr-FR" altLang="en-US" dirty="0" smtClean="0"/>
          </a:p>
        </p:txBody>
      </p:sp>
      <p:sp>
        <p:nvSpPr>
          <p:cNvPr id="24578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uk-UA" altLang="en-US" dirty="0" smtClean="0"/>
              <a:t>У Франції</a:t>
            </a:r>
            <a:r>
              <a:rPr lang="fr-FR" altLang="en-US" dirty="0" smtClean="0"/>
              <a:t>, </a:t>
            </a:r>
            <a:r>
              <a:rPr lang="uk-UA" altLang="en-US" dirty="0" smtClean="0"/>
              <a:t>не зважаючи на намагання зберегти різноманіття політичних ідей</a:t>
            </a:r>
            <a:r>
              <a:rPr lang="fr-FR" altLang="en-US" dirty="0" smtClean="0"/>
              <a:t>, </a:t>
            </a:r>
            <a:r>
              <a:rPr lang="uk-UA" altLang="en-US" dirty="0" smtClean="0"/>
              <a:t>ефекти від регулювання не передбачають досягнення плюралізму</a:t>
            </a:r>
            <a:r>
              <a:rPr lang="fr-FR" altLang="en-US" dirty="0" smtClean="0"/>
              <a:t>.</a:t>
            </a:r>
          </a:p>
          <a:p>
            <a:pPr algn="just"/>
            <a:r>
              <a:rPr lang="uk-UA" altLang="en-US" dirty="0" smtClean="0"/>
              <a:t>Багато проблем залишається з огляду на низку суперечностей між виборчими законами та регуляційним процесом</a:t>
            </a:r>
            <a:endParaRPr lang="fr-FR" altLang="en-US" dirty="0" smtClean="0"/>
          </a:p>
          <a:p>
            <a:pPr algn="just"/>
            <a:r>
              <a:rPr lang="uk-UA" altLang="en-US" dirty="0" smtClean="0"/>
              <a:t>Це навіть більше ніж проблеми, це справжні дилеми</a:t>
            </a:r>
            <a:endParaRPr lang="fr-FR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en-US" dirty="0" smtClean="0"/>
              <a:t>ДИЛЕМА СПРАВЕДЛИВОСТІ</a:t>
            </a:r>
            <a:endParaRPr lang="fr-FR" altLang="en-US" dirty="0" smtClean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en-US" dirty="0" smtClean="0"/>
              <a:t>ДИЛЕМА ПЕРІОДІВ</a:t>
            </a:r>
            <a:endParaRPr lang="fr-FR" altLang="en-US" dirty="0" smtClean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en-US" dirty="0" smtClean="0"/>
              <a:t>ДИЛЕМА КАНДИДАТІВ</a:t>
            </a:r>
            <a:endParaRPr lang="fr-FR" altLang="en-US" dirty="0" smtClean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ДИЛЕМА ОФІЦІЙНОЇ РЕКЛАМИ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re 1"/>
          <p:cNvSpPr>
            <a:spLocks noGrp="1"/>
          </p:cNvSpPr>
          <p:nvPr>
            <p:ph type="title"/>
          </p:nvPr>
        </p:nvSpPr>
        <p:spPr>
          <a:xfrm>
            <a:off x="623888" y="676275"/>
            <a:ext cx="7886700" cy="38862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uk-UA" altLang="en-US" sz="800" dirty="0" smtClean="0">
                <a:solidFill>
                  <a:srgbClr val="FFFFFF"/>
                </a:solidFill>
              </a:rPr>
              <a:t>.</a:t>
            </a:r>
            <a:endParaRPr lang="en-US" altLang="en-US" sz="800" dirty="0" smtClean="0">
              <a:solidFill>
                <a:srgbClr val="FFFFFF"/>
              </a:solidFill>
            </a:endParaRPr>
          </a:p>
        </p:txBody>
      </p:sp>
      <p:sp>
        <p:nvSpPr>
          <p:cNvPr id="29698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72000"/>
            <a:ext cx="7886700" cy="1500188"/>
          </a:xfrm>
        </p:spPr>
        <p:txBody>
          <a:bodyPr>
            <a:normAutofit/>
          </a:bodyPr>
          <a:lstStyle/>
          <a:p>
            <a:r>
              <a:rPr lang="uk-UA" altLang="en-US" dirty="0" smtClean="0"/>
              <a:t>ВИСНОВКИ</a:t>
            </a:r>
            <a:endParaRPr lang="fr-FR" altLang="en-US" dirty="0" smtClean="0"/>
          </a:p>
          <a:p>
            <a:r>
              <a:rPr lang="uk-UA" altLang="en-US" dirty="0" smtClean="0"/>
              <a:t>ЯКИЙ ЖЕ ШЛЯХ ДО СВЯТОГО ГРААЛЮ ПЛЮРАЛІЗМУ</a:t>
            </a:r>
            <a:r>
              <a:rPr lang="fr-FR" altLang="en-US" dirty="0" smtClean="0"/>
              <a:t>?</a:t>
            </a:r>
            <a:endParaRPr lang="fr-FR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en-US" dirty="0" smtClean="0"/>
              <a:t>ПИТАННЯ </a:t>
            </a:r>
            <a:r>
              <a:rPr lang="fr-FR" altLang="en-US" dirty="0" smtClean="0"/>
              <a:t>«</a:t>
            </a:r>
            <a:r>
              <a:rPr lang="fr-FR" altLang="en-US" dirty="0" err="1" smtClean="0">
                <a:latin typeface="Symbol" pitchFamily="18" charset="2"/>
              </a:rPr>
              <a:t>mesoths</a:t>
            </a:r>
            <a:r>
              <a:rPr lang="fr-FR" altLang="en-US" dirty="0" smtClean="0"/>
              <a:t>»</a:t>
            </a:r>
            <a:endParaRPr lang="fr-FR" altLang="en-US" dirty="0" smtClean="0">
              <a:latin typeface="Symbol" pitchFamily="18" charset="2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lnSpc>
                <a:spcPct val="80000"/>
              </a:lnSpc>
            </a:pPr>
            <a:r>
              <a:rPr lang="uk-UA" altLang="en-US" dirty="0" smtClean="0"/>
              <a:t>Арістотель визначав </a:t>
            </a:r>
            <a:r>
              <a:rPr lang="fr-FR" altLang="en-US" dirty="0" smtClean="0"/>
              <a:t>«</a:t>
            </a:r>
            <a:r>
              <a:rPr lang="fr-FR" altLang="en-US" dirty="0" err="1" smtClean="0">
                <a:latin typeface="Symbol" pitchFamily="18" charset="2"/>
              </a:rPr>
              <a:t>mesoths</a:t>
            </a:r>
            <a:r>
              <a:rPr lang="fr-FR" altLang="en-US" dirty="0" smtClean="0"/>
              <a:t>» </a:t>
            </a:r>
            <a:r>
              <a:rPr lang="uk-UA" altLang="en-US" dirty="0" smtClean="0"/>
              <a:t>як чесноту, що перебуває на рівній відстані від крайнощів</a:t>
            </a:r>
            <a:endParaRPr lang="fr-FR" altLang="en-US" dirty="0" smtClean="0"/>
          </a:p>
          <a:p>
            <a:pPr algn="just">
              <a:lnSpc>
                <a:spcPct val="80000"/>
              </a:lnSpc>
            </a:pPr>
            <a:endParaRPr lang="fr-FR" altLang="en-US" dirty="0" smtClean="0"/>
          </a:p>
          <a:p>
            <a:pPr algn="just">
              <a:lnSpc>
                <a:spcPct val="80000"/>
              </a:lnSpc>
            </a:pPr>
            <a:r>
              <a:rPr lang="uk-UA" altLang="en-US" dirty="0" smtClean="0"/>
              <a:t>Тому шлях до Святого Граалю плюралізму складається з мистецтва уникати двох небезпек</a:t>
            </a:r>
            <a:r>
              <a:rPr lang="fr-FR" altLang="en-US" dirty="0" smtClean="0"/>
              <a:t>:</a:t>
            </a:r>
          </a:p>
          <a:p>
            <a:pPr lvl="1" algn="just">
              <a:lnSpc>
                <a:spcPct val="80000"/>
              </a:lnSpc>
            </a:pPr>
            <a:r>
              <a:rPr lang="uk-UA" altLang="en-US" dirty="0" smtClean="0"/>
              <a:t>Небезпека демократичного безладу</a:t>
            </a:r>
            <a:r>
              <a:rPr lang="uk-UA" altLang="en-US" dirty="0" smtClean="0"/>
              <a:t> -</a:t>
            </a:r>
            <a:r>
              <a:rPr lang="uk-UA" altLang="en-US" dirty="0" smtClean="0"/>
              <a:t> ризик, який вседозволеність та відсутність регулювання лише посилить</a:t>
            </a:r>
            <a:endParaRPr lang="fr-FR" altLang="en-US" dirty="0" smtClean="0"/>
          </a:p>
          <a:p>
            <a:pPr lvl="1" algn="just">
              <a:lnSpc>
                <a:spcPct val="80000"/>
              </a:lnSpc>
            </a:pPr>
            <a:r>
              <a:rPr lang="uk-UA" altLang="en-US" dirty="0" smtClean="0"/>
              <a:t>Небезпека демократичної безпомічності, яку обов’язково спричинить існування великої кількості правил</a:t>
            </a:r>
            <a:endParaRPr lang="fr-FR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en-US" dirty="0" smtClean="0"/>
              <a:t>ОСНОВНІ ВІХИ НА ШЛЯХУ</a:t>
            </a:r>
            <a:endParaRPr lang="fr-FR" altLang="en-US" dirty="0" smtClean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sz="half" idx="1"/>
          </p:nvPr>
        </p:nvGraphicFramePr>
        <p:xfrm>
          <a:off x="628650" y="1825625"/>
          <a:ext cx="3886200" cy="435133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1747" name="Espace réservé du contenu 5"/>
          <p:cNvPicPr>
            <a:picLocks noGrp="1" noChangeAspect="1"/>
          </p:cNvPicPr>
          <p:nvPr>
            <p:ph sz="half" idx="2"/>
          </p:nvPr>
        </p:nvPicPr>
        <p:blipFill>
          <a:blip r:embed="rId7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>
          <a:xfrm>
            <a:off x="4629150" y="2544763"/>
            <a:ext cx="3886200" cy="291465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/>
          </p:cNvSpPr>
          <p:nvPr>
            <p:ph type="title"/>
          </p:nvPr>
        </p:nvSpPr>
        <p:spPr>
          <a:xfrm>
            <a:off x="406397" y="470667"/>
            <a:ext cx="8210551" cy="1220023"/>
          </a:xfrm>
          <a:prstGeom prst="rect">
            <a:avLst/>
          </a:prstGeom>
        </p:spPr>
        <p:txBody>
          <a:bodyPr/>
          <a:lstStyle>
            <a:lvl1pPr>
              <a:defRPr sz="3900"/>
            </a:lvl1pPr>
          </a:lstStyle>
          <a:p>
            <a:r>
              <a:rPr lang="uk-UA" dirty="0"/>
              <a:t>СВЯТИЙ ГРААЛЬ У ВИБОРАХ</a:t>
            </a:r>
            <a:endParaRPr dirty="0"/>
          </a:p>
        </p:txBody>
      </p:sp>
      <p:sp>
        <p:nvSpPr>
          <p:cNvPr id="123" name="Shape 123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just">
              <a:lnSpc>
                <a:spcPct val="81000"/>
              </a:lnSpc>
              <a:defRPr sz="2500"/>
            </a:pPr>
            <a:r>
              <a:rPr lang="uk-UA" dirty="0" smtClean="0"/>
              <a:t>Забезпечення </a:t>
            </a:r>
            <a:r>
              <a:rPr lang="uk-UA" dirty="0"/>
              <a:t>плюралізму,</a:t>
            </a:r>
            <a:r>
              <a:rPr lang="uk-UA" dirty="0" smtClean="0"/>
              <a:t> </a:t>
            </a:r>
            <a:r>
              <a:rPr lang="uk-UA" dirty="0" smtClean="0"/>
              <a:t>шляхом надання однакового </a:t>
            </a:r>
            <a:r>
              <a:rPr lang="uk-UA" dirty="0" smtClean="0"/>
              <a:t>часу </a:t>
            </a:r>
            <a:r>
              <a:rPr lang="uk-UA" dirty="0" smtClean="0"/>
              <a:t>та </a:t>
            </a:r>
            <a:r>
              <a:rPr lang="uk-UA" dirty="0" smtClean="0"/>
              <a:t>рівного доступу </a:t>
            </a:r>
            <a:r>
              <a:rPr lang="uk-UA" dirty="0"/>
              <a:t>до медіа кандидатам: це є метою </a:t>
            </a:r>
            <a:r>
              <a:rPr lang="uk-UA" dirty="0" smtClean="0"/>
              <a:t>кожної демократичної країни, яка </a:t>
            </a:r>
            <a:r>
              <a:rPr lang="uk-UA" dirty="0"/>
              <a:t>хотіла б досягти </a:t>
            </a:r>
            <a:r>
              <a:rPr lang="uk-UA" dirty="0" smtClean="0"/>
              <a:t>успіху у </a:t>
            </a:r>
            <a:r>
              <a:rPr lang="uk-UA" dirty="0"/>
              <a:t>виборах</a:t>
            </a:r>
            <a:endParaRPr dirty="0"/>
          </a:p>
          <a:p>
            <a:pPr>
              <a:lnSpc>
                <a:spcPct val="81000"/>
              </a:lnSpc>
              <a:defRPr sz="2500"/>
            </a:pPr>
            <a:endParaRPr dirty="0"/>
          </a:p>
          <a:p>
            <a:pPr algn="just">
              <a:lnSpc>
                <a:spcPct val="81000"/>
              </a:lnSpc>
              <a:defRPr sz="2500"/>
            </a:pPr>
            <a:r>
              <a:rPr lang="uk-UA" dirty="0"/>
              <a:t>Але досягнення цієї мети можна було б розглядати як</a:t>
            </a:r>
            <a:r>
              <a:rPr lang="uk-UA" dirty="0" smtClean="0"/>
              <a:t> пошук Святого </a:t>
            </a:r>
            <a:r>
              <a:rPr lang="uk-UA" dirty="0"/>
              <a:t>Грааля</a:t>
            </a:r>
            <a:endParaRPr dirty="0"/>
          </a:p>
        </p:txBody>
      </p:sp>
      <p:pic>
        <p:nvPicPr>
          <p:cNvPr id="124" name="image5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92650" y="2921793"/>
            <a:ext cx="3759200" cy="2159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re 1"/>
          <p:cNvSpPr>
            <a:spLocks noGrp="1"/>
          </p:cNvSpPr>
          <p:nvPr>
            <p:ph type="title"/>
          </p:nvPr>
        </p:nvSpPr>
        <p:spPr>
          <a:xfrm>
            <a:off x="623888" y="649288"/>
            <a:ext cx="7886700" cy="3913187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uk-UA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en-US" altLang="en-US" sz="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70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72000"/>
            <a:ext cx="7886700" cy="1500188"/>
          </a:xfrm>
        </p:spPr>
        <p:txBody>
          <a:bodyPr/>
          <a:lstStyle/>
          <a:p>
            <a:r>
              <a:rPr lang="uk-UA" altLang="en-US" dirty="0" smtClean="0"/>
              <a:t>Дякую за увагу</a:t>
            </a:r>
            <a:endParaRPr lang="fr-FR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uk-UA" dirty="0"/>
              <a:t>Плюралізм</a:t>
            </a:r>
            <a:endParaRPr dirty="0"/>
          </a:p>
        </p:txBody>
      </p:sp>
      <p:sp>
        <p:nvSpPr>
          <p:cNvPr id="127" name="Shape 127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72000"/>
              </a:lnSpc>
              <a:defRPr sz="2500"/>
            </a:pPr>
            <a:r>
              <a:rPr lang="uk-UA" dirty="0" smtClean="0"/>
              <a:t>Плюралізм </a:t>
            </a:r>
            <a:r>
              <a:rPr lang="uk-UA" dirty="0"/>
              <a:t>розглядається як умова </a:t>
            </a:r>
            <a:r>
              <a:rPr lang="uk-UA" dirty="0" smtClean="0"/>
              <a:t>демократії </a:t>
            </a:r>
            <a:r>
              <a:rPr lang="uk-UA" dirty="0"/>
              <a:t>або навіть </a:t>
            </a:r>
            <a:r>
              <a:rPr lang="uk-UA" dirty="0" smtClean="0"/>
              <a:t>фундамент </a:t>
            </a:r>
            <a:r>
              <a:rPr lang="uk-UA" dirty="0"/>
              <a:t>демократії</a:t>
            </a:r>
            <a:endParaRPr dirty="0"/>
          </a:p>
          <a:p>
            <a:pPr>
              <a:lnSpc>
                <a:spcPct val="72000"/>
              </a:lnSpc>
              <a:defRPr sz="2500"/>
            </a:pPr>
            <a:r>
              <a:rPr lang="uk-UA" dirty="0"/>
              <a:t>Але як </a:t>
            </a:r>
            <a:r>
              <a:rPr lang="uk-UA" dirty="0" smtClean="0"/>
              <a:t>створити основу, </a:t>
            </a:r>
            <a:r>
              <a:rPr lang="uk-UA" dirty="0"/>
              <a:t>де буде забезпечений плюралізм?</a:t>
            </a:r>
            <a:endParaRPr dirty="0"/>
          </a:p>
          <a:p>
            <a:pPr>
              <a:lnSpc>
                <a:spcPct val="72000"/>
              </a:lnSpc>
              <a:defRPr sz="2500"/>
            </a:pPr>
            <a:r>
              <a:rPr lang="uk-UA" dirty="0"/>
              <a:t>Чи є</a:t>
            </a:r>
            <a:r>
              <a:rPr lang="uk-UA" dirty="0" smtClean="0"/>
              <a:t> </a:t>
            </a:r>
            <a:r>
              <a:rPr lang="uk-UA" dirty="0" smtClean="0"/>
              <a:t>магічне</a:t>
            </a:r>
            <a:r>
              <a:rPr lang="uk-UA" dirty="0" smtClean="0"/>
              <a:t> рішення, яке б зберегло плюралізм?</a:t>
            </a:r>
            <a:endParaRPr dirty="0"/>
          </a:p>
        </p:txBody>
      </p:sp>
      <p:pic>
        <p:nvPicPr>
          <p:cNvPr id="128" name="image6.tif"/>
          <p:cNvPicPr>
            <a:picLocks noChangeAspect="1"/>
          </p:cNvPicPr>
          <p:nvPr/>
        </p:nvPicPr>
        <p:blipFill>
          <a:blip r:embed="rId2">
            <a:extLst/>
          </a:blip>
          <a:srcRect l="19722" r="9520"/>
          <a:stretch>
            <a:fillRect/>
          </a:stretch>
        </p:blipFill>
        <p:spPr>
          <a:xfrm>
            <a:off x="4901561" y="1981200"/>
            <a:ext cx="3990439" cy="31101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uk-UA" dirty="0" smtClean="0"/>
              <a:t>Підсумок</a:t>
            </a:r>
            <a:endParaRPr dirty="0"/>
          </a:p>
        </p:txBody>
      </p:sp>
      <p:sp>
        <p:nvSpPr>
          <p:cNvPr id="131" name="Shape 13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14350" indent="-514350">
              <a:buFontTx/>
              <a:buAutoNum type="arabicPeriod"/>
            </a:pPr>
            <a:r>
              <a:rPr lang="uk-UA" dirty="0"/>
              <a:t>Плюралізм</a:t>
            </a:r>
            <a:r>
              <a:rPr lang="uk-UA" dirty="0" smtClean="0"/>
              <a:t> у врегульованому медіа середовищі</a:t>
            </a:r>
            <a:endParaRPr lang="uk-UA" dirty="0" smtClean="0"/>
          </a:p>
          <a:p>
            <a:pPr marL="514350" indent="-514350">
              <a:buFontTx/>
              <a:buAutoNum type="arabicPeriod"/>
            </a:pPr>
            <a:r>
              <a:rPr lang="uk-UA" dirty="0"/>
              <a:t>Плюралізм і</a:t>
            </a:r>
            <a:r>
              <a:rPr lang="uk-UA" dirty="0" smtClean="0"/>
              <a:t> платна політична реклама</a:t>
            </a:r>
          </a:p>
          <a:p>
            <a:pPr marL="514350" indent="-514350">
              <a:buFontTx/>
              <a:buAutoNum type="arabicPeriod"/>
            </a:pPr>
            <a:r>
              <a:rPr lang="uk-UA" dirty="0"/>
              <a:t>Довгий шлях до плюралізму</a:t>
            </a:r>
            <a:endParaRPr dirty="0"/>
          </a:p>
          <a:p>
            <a:pPr marL="514350" indent="-514350">
              <a:buFontTx/>
              <a:buAutoNum type="arabicPeriod" startAt="5"/>
            </a:pPr>
            <a:endParaRPr dirty="0"/>
          </a:p>
          <a:p>
            <a:pPr marL="0" indent="0">
              <a:buSzTx/>
              <a:buNone/>
            </a:pPr>
            <a:r>
              <a:rPr lang="uk-UA" dirty="0"/>
              <a:t>Ми будемо вивчати цю тему, зосереджуючись на двох</a:t>
            </a:r>
            <a:r>
              <a:rPr lang="uk-UA" dirty="0" smtClean="0"/>
              <a:t> показових країнах</a:t>
            </a:r>
            <a:r>
              <a:rPr lang="uk-UA" dirty="0"/>
              <a:t>, Франції та США.</a:t>
            </a:r>
            <a:endParaRPr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623887" y="1709739"/>
            <a:ext cx="7886701" cy="285273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uk-UA" sz="800" dirty="0" smtClean="0"/>
              <a:t>.</a:t>
            </a:r>
            <a:endParaRPr sz="800" dirty="0"/>
          </a:p>
        </p:txBody>
      </p:sp>
      <p:sp>
        <p:nvSpPr>
          <p:cNvPr id="134" name="Shape 13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uk-UA" dirty="0"/>
              <a:t>Плюралізм</a:t>
            </a:r>
            <a:r>
              <a:rPr lang="uk-UA" dirty="0" smtClean="0"/>
              <a:t> у врегульованому медіа середовищі</a:t>
            </a:r>
            <a:endParaRPr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900"/>
            </a:lvl1pPr>
          </a:lstStyle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ОСНОВИ </a:t>
            </a:r>
            <a:r>
              <a:rPr lang="ru-RU" dirty="0"/>
              <a:t>РЕГУЛЮВАННЯ</a:t>
            </a:r>
            <a:endParaRPr lang="ru-RU" dirty="0">
              <a:effectLst/>
            </a:endParaRPr>
          </a:p>
        </p:txBody>
      </p:sp>
      <p:sp>
        <p:nvSpPr>
          <p:cNvPr id="137" name="Shape 13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72000"/>
              </a:lnSpc>
              <a:defRPr sz="1900"/>
            </a:pPr>
            <a:r>
              <a:rPr lang="uk-UA" dirty="0" smtClean="0"/>
              <a:t>Вр</a:t>
            </a:r>
            <a:r>
              <a:rPr lang="uk-UA" dirty="0" smtClean="0"/>
              <a:t>егульоване медіа середовище </a:t>
            </a:r>
            <a:r>
              <a:rPr lang="uk-UA" dirty="0"/>
              <a:t>в основному</a:t>
            </a:r>
            <a:r>
              <a:rPr lang="uk-UA" dirty="0" smtClean="0"/>
              <a:t> </a:t>
            </a:r>
            <a:r>
              <a:rPr lang="uk-UA" dirty="0" smtClean="0"/>
              <a:t>властиве</a:t>
            </a:r>
            <a:r>
              <a:rPr lang="uk-UA" dirty="0" smtClean="0"/>
              <a:t> європейським країнам</a:t>
            </a:r>
            <a:endParaRPr dirty="0" smtClean="0"/>
          </a:p>
          <a:p>
            <a:pPr>
              <a:lnSpc>
                <a:spcPct val="72000"/>
              </a:lnSpc>
              <a:defRPr sz="1900"/>
            </a:pPr>
            <a:r>
              <a:rPr lang="uk-UA" dirty="0"/>
              <a:t>Оскільки</a:t>
            </a:r>
            <a:r>
              <a:rPr lang="uk-UA" dirty="0" smtClean="0"/>
              <a:t> в </a:t>
            </a:r>
            <a:r>
              <a:rPr lang="uk-UA" dirty="0" smtClean="0"/>
              <a:t>Європі радіомовлення </a:t>
            </a:r>
            <a:r>
              <a:rPr lang="uk-UA" dirty="0"/>
              <a:t>і телебачення</a:t>
            </a:r>
            <a:r>
              <a:rPr lang="uk-UA" dirty="0" smtClean="0"/>
              <a:t> від самого початку були створені державами</a:t>
            </a:r>
            <a:endParaRPr dirty="0" smtClean="0"/>
          </a:p>
          <a:p>
            <a:r>
              <a:rPr lang="ru-RU" sz="1900" dirty="0" smtClean="0"/>
              <a:t>Таким </a:t>
            </a:r>
            <a:r>
              <a:rPr lang="ru-RU" sz="1900" dirty="0"/>
              <a:t>чином, час буде </a:t>
            </a:r>
            <a:r>
              <a:rPr lang="ru-RU" sz="1900" dirty="0" smtClean="0"/>
              <a:t>розподілено </a:t>
            </a:r>
            <a:r>
              <a:rPr lang="ru-RU" sz="1900" dirty="0"/>
              <a:t>порівну між </a:t>
            </a:r>
            <a:r>
              <a:rPr lang="ru-RU" sz="1900" dirty="0" smtClean="0"/>
              <a:t>кандидатами та </a:t>
            </a:r>
            <a:r>
              <a:rPr lang="ru-RU" sz="1900" dirty="0"/>
              <a:t>не</a:t>
            </a:r>
            <a:r>
              <a:rPr lang="ru-RU" sz="1900" dirty="0" smtClean="0"/>
              <a:t> буде узурпуватися провладною партією у передвиборчий період</a:t>
            </a:r>
            <a:endParaRPr dirty="0" smtClean="0"/>
          </a:p>
          <a:p>
            <a:pPr>
              <a:lnSpc>
                <a:spcPct val="72000"/>
              </a:lnSpc>
              <a:defRPr sz="1900"/>
            </a:pPr>
            <a:r>
              <a:rPr lang="uk-UA" sz="1900" dirty="0"/>
              <a:t>Французьке законодавство можна розглядати в якості стандарту</a:t>
            </a:r>
            <a:r>
              <a:rPr lang="uk-UA" sz="1900" dirty="0" smtClean="0"/>
              <a:t> щодо врегульованих </a:t>
            </a:r>
            <a:r>
              <a:rPr lang="uk-UA" sz="1900" dirty="0" smtClean="0"/>
              <a:t>систем</a:t>
            </a:r>
          </a:p>
          <a:p>
            <a:r>
              <a:rPr lang="ru-RU" sz="1600" dirty="0" smtClean="0"/>
              <a:t>У </a:t>
            </a:r>
            <a:r>
              <a:rPr lang="ru-RU" sz="1600" dirty="0"/>
              <a:t>Франції закон</a:t>
            </a:r>
            <a:r>
              <a:rPr lang="ru-RU" sz="1600" dirty="0" smtClean="0"/>
              <a:t> про організацію президентських </a:t>
            </a:r>
            <a:r>
              <a:rPr lang="ru-RU" sz="1600" dirty="0"/>
              <a:t>виборів (</a:t>
            </a:r>
            <a:r>
              <a:rPr lang="ru-RU" sz="1600" dirty="0" smtClean="0"/>
              <a:t>1962 року) передбачає рівність кандидатів </a:t>
            </a:r>
            <a:r>
              <a:rPr lang="ru-RU" sz="1600" dirty="0"/>
              <a:t>з 1965 </a:t>
            </a:r>
            <a:r>
              <a:rPr lang="ru-RU" sz="1600" dirty="0" smtClean="0"/>
              <a:t>року</a:t>
            </a:r>
            <a:endParaRPr dirty="0" smtClean="0"/>
          </a:p>
          <a:p>
            <a:r>
              <a:rPr lang="ru-RU" sz="1600" dirty="0" smtClean="0"/>
              <a:t>Перший </a:t>
            </a:r>
            <a:r>
              <a:rPr lang="ru-RU" sz="1600" dirty="0" smtClean="0"/>
              <a:t>спосіб, яким забезпечується рівність, полягає </a:t>
            </a:r>
            <a:r>
              <a:rPr lang="ru-RU" sz="1600" dirty="0"/>
              <a:t>у тому, </a:t>
            </a:r>
            <a:r>
              <a:rPr lang="ru-RU" sz="1600" dirty="0" smtClean="0"/>
              <a:t>що </a:t>
            </a:r>
            <a:r>
              <a:rPr lang="ru-RU" sz="1600" dirty="0" smtClean="0"/>
              <a:t>кожному кандидату надається доступ </a:t>
            </a:r>
            <a:r>
              <a:rPr lang="ru-RU" sz="1600" dirty="0"/>
              <a:t>до </a:t>
            </a:r>
            <a:r>
              <a:rPr lang="ru-RU" sz="1600" dirty="0" smtClean="0"/>
              <a:t>телебачення</a:t>
            </a:r>
            <a:r>
              <a:rPr lang="ru-RU" sz="1600" dirty="0" smtClean="0"/>
              <a:t> протягом однакового проміжку часу</a:t>
            </a:r>
          </a:p>
          <a:p>
            <a:r>
              <a:rPr lang="uk-UA" sz="1600" dirty="0" smtClean="0"/>
              <a:t>Сьогодні</a:t>
            </a:r>
            <a:r>
              <a:rPr lang="uk-UA" sz="1600" dirty="0"/>
              <a:t>,</a:t>
            </a:r>
            <a:r>
              <a:rPr lang="uk-UA" sz="1600" dirty="0" smtClean="0"/>
              <a:t> медіа моніторинг та </a:t>
            </a:r>
            <a:r>
              <a:rPr lang="uk-UA" sz="1600" dirty="0"/>
              <a:t>офіційні </a:t>
            </a:r>
            <a:r>
              <a:rPr lang="uk-UA" sz="1600" dirty="0" smtClean="0"/>
              <a:t>рекламні </a:t>
            </a:r>
            <a:r>
              <a:rPr lang="uk-UA" sz="1600" dirty="0"/>
              <a:t>кампанії є основним способом</a:t>
            </a:r>
            <a:endParaRPr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900"/>
            </a:lvl1pPr>
          </a:lstStyle>
          <a:p>
            <a:r>
              <a:rPr lang="uk-UA" dirty="0"/>
              <a:t>НЕЗАЛЕЖНИЙ ОРГАН</a:t>
            </a:r>
            <a:endParaRPr dirty="0"/>
          </a:p>
        </p:txBody>
      </p:sp>
      <p:sp>
        <p:nvSpPr>
          <p:cNvPr id="140" name="Shape 140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У Франції, Вища Рада з аудіовізувальних засобів (</a:t>
            </a:r>
            <a:r>
              <a:rPr dirty="0" smtClean="0"/>
              <a:t>«Conseil </a:t>
            </a:r>
            <a:r>
              <a:rPr dirty="0"/>
              <a:t>Supérieur de </a:t>
            </a:r>
            <a:r>
              <a:rPr dirty="0" smtClean="0"/>
              <a:t>l’Audiovisuel»</a:t>
            </a:r>
            <a:r>
              <a:rPr lang="uk-UA" dirty="0" smtClean="0"/>
              <a:t>)</a:t>
            </a:r>
            <a:r>
              <a:rPr dirty="0" smtClean="0"/>
              <a:t> </a:t>
            </a:r>
            <a:r>
              <a:rPr dirty="0"/>
              <a:t>:</a:t>
            </a:r>
          </a:p>
          <a:p>
            <a:pPr marL="685800" lvl="1" indent="-228600">
              <a:spcBef>
                <a:spcPts val="500"/>
              </a:spcBef>
              <a:defRPr sz="2400"/>
            </a:pPr>
            <a:endParaRPr dirty="0"/>
          </a:p>
          <a:p>
            <a:pPr marL="685800" lvl="1" indent="-228600">
              <a:spcBef>
                <a:spcPts val="500"/>
              </a:spcBef>
              <a:defRPr sz="2400"/>
            </a:pPr>
            <a:r>
              <a:rPr lang="uk-UA" dirty="0"/>
              <a:t>Забезпечення </a:t>
            </a:r>
            <a:r>
              <a:rPr lang="uk-UA" dirty="0" smtClean="0"/>
              <a:t>плюралізму та </a:t>
            </a:r>
            <a:r>
              <a:rPr lang="uk-UA" dirty="0"/>
              <a:t>свободи </a:t>
            </a:r>
            <a:r>
              <a:rPr lang="uk-UA" dirty="0" smtClean="0"/>
              <a:t>слова</a:t>
            </a:r>
          </a:p>
          <a:p>
            <a:pPr marL="685800" lvl="1" indent="-228600">
              <a:spcBef>
                <a:spcPts val="500"/>
              </a:spcBef>
              <a:defRPr sz="2400"/>
            </a:pPr>
            <a:r>
              <a:rPr lang="uk-UA" dirty="0"/>
              <a:t>Моніторинг</a:t>
            </a:r>
            <a:r>
              <a:rPr lang="uk-UA" dirty="0" smtClean="0"/>
              <a:t> основних медіа</a:t>
            </a:r>
          </a:p>
          <a:p>
            <a:pPr marL="685800" lvl="1" indent="-228600">
              <a:spcBef>
                <a:spcPts val="500"/>
              </a:spcBef>
              <a:defRPr sz="2400"/>
            </a:pPr>
            <a:r>
              <a:rPr lang="ru-RU" sz="2200" dirty="0" smtClean="0"/>
              <a:t>Пошук </a:t>
            </a:r>
            <a:r>
              <a:rPr lang="ru-RU" sz="2200" dirty="0"/>
              <a:t>нових шляхів, щоб відповідати</a:t>
            </a:r>
            <a:r>
              <a:rPr lang="ru-RU" sz="2200" dirty="0" smtClean="0"/>
              <a:t> еволюції </a:t>
            </a:r>
            <a:r>
              <a:rPr lang="uk-UA" sz="2200" dirty="0" smtClean="0"/>
              <a:t>м</a:t>
            </a:r>
            <a:r>
              <a:rPr lang="uk-UA" sz="2200" dirty="0" smtClean="0"/>
              <a:t>едіа</a:t>
            </a:r>
            <a:endParaRPr lang="en-US" sz="2200" dirty="0">
              <a:effectLst/>
            </a:endParaRPr>
          </a:p>
        </p:txBody>
      </p:sp>
      <p:pic>
        <p:nvPicPr>
          <p:cNvPr id="141" name="image8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29150" y="2705893"/>
            <a:ext cx="3886200" cy="2590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uk-UA" dirty="0" smtClean="0"/>
              <a:t>Потрібно моніторити</a:t>
            </a:r>
            <a:endParaRPr dirty="0"/>
          </a:p>
        </p:txBody>
      </p:sp>
      <p:sp>
        <p:nvSpPr>
          <p:cNvPr id="144" name="Shape 144"/>
          <p:cNvSpPr>
            <a:spLocks noGrp="1"/>
          </p:cNvSpPr>
          <p:nvPr>
            <p:ph type="body" sz="half" idx="1"/>
          </p:nvPr>
        </p:nvSpPr>
        <p:spPr>
          <a:xfrm>
            <a:off x="539552" y="1628800"/>
            <a:ext cx="38862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dirty="0" smtClean="0"/>
              <a:t>Час виступів для </a:t>
            </a:r>
            <a:r>
              <a:rPr lang="ru-RU" dirty="0"/>
              <a:t>кандидатів </a:t>
            </a:r>
            <a:r>
              <a:rPr lang="ru-RU" dirty="0" smtClean="0"/>
              <a:t>та </a:t>
            </a:r>
            <a:r>
              <a:rPr lang="ru-RU" dirty="0"/>
              <a:t>їхніх</a:t>
            </a:r>
            <a:r>
              <a:rPr lang="ru-RU" dirty="0" smtClean="0"/>
              <a:t> прибічників</a:t>
            </a:r>
          </a:p>
          <a:p>
            <a:r>
              <a:rPr lang="uk-UA" dirty="0" smtClean="0"/>
              <a:t>Час</a:t>
            </a:r>
            <a:r>
              <a:rPr lang="uk-UA" dirty="0" smtClean="0"/>
              <a:t> мовлення для </a:t>
            </a:r>
            <a:r>
              <a:rPr lang="uk-UA" dirty="0"/>
              <a:t>кандидатів</a:t>
            </a:r>
            <a:r>
              <a:rPr lang="uk-UA" dirty="0" smtClean="0"/>
              <a:t> та їхніх прибічників</a:t>
            </a:r>
          </a:p>
          <a:p>
            <a:r>
              <a:rPr lang="ru-RU" dirty="0" err="1" smtClean="0"/>
              <a:t>Умови</a:t>
            </a:r>
            <a:r>
              <a:rPr lang="ru-RU" dirty="0" smtClean="0"/>
              <a:t> </a:t>
            </a:r>
            <a:r>
              <a:rPr lang="ru-RU" dirty="0"/>
              <a:t>доступу до </a:t>
            </a:r>
            <a:r>
              <a:rPr lang="ru-RU" dirty="0" err="1"/>
              <a:t>медіа</a:t>
            </a:r>
            <a:endParaRPr lang="ru-RU" dirty="0">
              <a:effectLst/>
            </a:endParaRPr>
          </a:p>
        </p:txBody>
      </p:sp>
      <p:pic>
        <p:nvPicPr>
          <p:cNvPr id="145" name="image9.t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29150" y="2991198"/>
            <a:ext cx="3886200" cy="20201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000FF"/>
      </a:hlink>
      <a:folHlink>
        <a:srgbClr val="FF00FF"/>
      </a:folHlink>
    </a:clrScheme>
    <a:fontScheme name="Thèm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000FF"/>
      </a:hlink>
      <a:folHlink>
        <a:srgbClr val="FF00FF"/>
      </a:folHlink>
    </a:clrScheme>
    <a:fontScheme name="Thèm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1240</Words>
  <Application>Microsoft Macintosh PowerPoint</Application>
  <PresentationFormat>On-screen Show (4:3)</PresentationFormat>
  <Paragraphs>185</Paragraphs>
  <Slides>30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Thème Office</vt:lpstr>
      <vt:lpstr>У пошуках Святого Грааля</vt:lpstr>
      <vt:lpstr>_</vt:lpstr>
      <vt:lpstr>СВЯТИЙ ГРААЛЬ У ВИБОРАХ</vt:lpstr>
      <vt:lpstr>Плюралізм</vt:lpstr>
      <vt:lpstr>Підсумок</vt:lpstr>
      <vt:lpstr>.</vt:lpstr>
      <vt:lpstr> ОСНОВИ РЕГУЛЮВАННЯ</vt:lpstr>
      <vt:lpstr>НЕЗАЛЕЖНИЙ ОРГАН</vt:lpstr>
      <vt:lpstr>Потрібно моніторити</vt:lpstr>
      <vt:lpstr>КЛЮЧОВІ ПОНЯТТЯ</vt:lpstr>
      <vt:lpstr>КЛЮЧОВІ ПЕРІОДИ</vt:lpstr>
      <vt:lpstr>ОФІЦІЙНА РЕКЛАМА</vt:lpstr>
      <vt:lpstr>.</vt:lpstr>
      <vt:lpstr>ПЛАТНА ПОЛІТИЧНА РЕКЛАМА</vt:lpstr>
      <vt:lpstr>МІНІМАЛЬНЕ ПРАВОВЕ РЕГУЛЮВАННЯ</vt:lpstr>
      <vt:lpstr>МІНІМАЛЬНЕ ПРАВОВЕ РЕГУЛЮВАННЯ</vt:lpstr>
      <vt:lpstr>.</vt:lpstr>
      <vt:lpstr>ДОВГА ПОДОРОЖ</vt:lpstr>
      <vt:lpstr>ПРОБЛЕМИ, ПОВ’ЯЗАНІ З ПЛАТНОЮ ПОЛІТИЧНОЮ РЕКЛАМОЮ</vt:lpstr>
      <vt:lpstr>ЗАКОНИ У ПАСТЦІ СВОБОДИ СЛОВА ТА ВІДСТАВАННЯ</vt:lpstr>
      <vt:lpstr>ПЛЮРАЛІЗМ? ЯКИЙ ПЛЮРАЛІЗМ?</vt:lpstr>
      <vt:lpstr>НЕДОСКОНАЛЕ РЕГУЛЮВАННЯ</vt:lpstr>
      <vt:lpstr>ДИЛЕМА СПРАВЕДЛИВОСТІ</vt:lpstr>
      <vt:lpstr>ДИЛЕМА ПЕРІОДІВ</vt:lpstr>
      <vt:lpstr>ДИЛЕМА КАНДИДАТІВ</vt:lpstr>
      <vt:lpstr>ДИЛЕМА ОФІЦІЙНОЇ РЕКЛАМИ</vt:lpstr>
      <vt:lpstr>.</vt:lpstr>
      <vt:lpstr>ПИТАННЯ «mesoths»</vt:lpstr>
      <vt:lpstr>ОСНОВНІ ВІХИ НА ШЛЯХУ</vt:lpstr>
      <vt:lpstr>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QUEST FOR THE HOLY GRAIL</dc:title>
  <dc:creator>RIZAIEVA Tetiana</dc:creator>
  <cp:lastModifiedBy>Inna Zubar</cp:lastModifiedBy>
  <cp:revision>13</cp:revision>
  <dcterms:created xsi:type="dcterms:W3CDTF">2016-04-04T18:42:47Z</dcterms:created>
  <dcterms:modified xsi:type="dcterms:W3CDTF">2016-04-04T22:00:04Z</dcterms:modified>
</cp:coreProperties>
</file>