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61" r:id="rId5"/>
    <p:sldId id="265" r:id="rId6"/>
    <p:sldId id="264" r:id="rId7"/>
    <p:sldId id="266" r:id="rId8"/>
    <p:sldId id="258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B98D6F-41B5-49A9-9AB0-3A099EFCF596}" type="doc">
      <dgm:prSet loTypeId="urn:microsoft.com/office/officeart/2005/8/layout/architecture+Icon#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57BC02EE-FFF1-4BC1-9E23-C8E35827B4FC}">
      <dgm:prSet phldrT="[Tekst]"/>
      <dgm:spPr/>
      <dgm:t>
        <a:bodyPr/>
        <a:lstStyle/>
        <a:p>
          <a:r>
            <a:rPr lang="pl-PL" dirty="0" smtClean="0"/>
            <a:t>School </a:t>
          </a:r>
          <a:r>
            <a:rPr lang="pl-PL" dirty="0" err="1" smtClean="0"/>
            <a:t>Rules</a:t>
          </a:r>
          <a:r>
            <a:rPr lang="pl-PL" dirty="0" smtClean="0"/>
            <a:t> </a:t>
          </a:r>
        </a:p>
        <a:p>
          <a:r>
            <a:rPr lang="pl-PL" dirty="0" err="1" smtClean="0"/>
            <a:t>Sense</a:t>
          </a:r>
          <a:r>
            <a:rPr lang="pl-PL" dirty="0" smtClean="0"/>
            <a:t> of </a:t>
          </a:r>
          <a:r>
            <a:rPr lang="pl-PL" dirty="0" err="1" smtClean="0"/>
            <a:t>justice</a:t>
          </a:r>
          <a:r>
            <a:rPr lang="pl-PL" dirty="0" smtClean="0"/>
            <a:t>, </a:t>
          </a:r>
          <a:r>
            <a:rPr lang="pl-PL" dirty="0" err="1" smtClean="0"/>
            <a:t>clear</a:t>
          </a:r>
          <a:r>
            <a:rPr lang="pl-PL" dirty="0" smtClean="0"/>
            <a:t> </a:t>
          </a:r>
          <a:r>
            <a:rPr lang="pl-PL" dirty="0" err="1" smtClean="0"/>
            <a:t>communiation</a:t>
          </a:r>
          <a:r>
            <a:rPr lang="pl-PL" dirty="0" smtClean="0"/>
            <a:t>, </a:t>
          </a:r>
          <a:r>
            <a:rPr lang="pl-PL" dirty="0" err="1" smtClean="0"/>
            <a:t>students</a:t>
          </a:r>
          <a:r>
            <a:rPr lang="pl-PL" dirty="0" smtClean="0"/>
            <a:t> </a:t>
          </a:r>
          <a:r>
            <a:rPr lang="pl-PL" dirty="0" err="1" smtClean="0"/>
            <a:t>accept</a:t>
          </a:r>
          <a:r>
            <a:rPr lang="pl-PL" dirty="0" smtClean="0"/>
            <a:t> </a:t>
          </a:r>
          <a:r>
            <a:rPr lang="pl-PL" dirty="0" err="1" smtClean="0"/>
            <a:t>school</a:t>
          </a:r>
          <a:r>
            <a:rPr lang="pl-PL" dirty="0" smtClean="0"/>
            <a:t> </a:t>
          </a:r>
          <a:r>
            <a:rPr lang="pl-PL" dirty="0" err="1" smtClean="0"/>
            <a:t>rules</a:t>
          </a:r>
          <a:r>
            <a:rPr lang="pl-PL" dirty="0" smtClean="0"/>
            <a:t>, </a:t>
          </a:r>
          <a:r>
            <a:rPr lang="pl-PL" dirty="0" err="1" smtClean="0"/>
            <a:t>school</a:t>
          </a:r>
          <a:r>
            <a:rPr lang="pl-PL" dirty="0" smtClean="0"/>
            <a:t> </a:t>
          </a:r>
          <a:r>
            <a:rPr lang="pl-PL" dirty="0" err="1" smtClean="0"/>
            <a:t>rules</a:t>
          </a:r>
          <a:r>
            <a:rPr lang="pl-PL" dirty="0" smtClean="0"/>
            <a:t> </a:t>
          </a:r>
          <a:r>
            <a:rPr lang="pl-PL" dirty="0" err="1" smtClean="0"/>
            <a:t>are</a:t>
          </a:r>
          <a:r>
            <a:rPr lang="pl-PL" dirty="0" smtClean="0"/>
            <a:t> </a:t>
          </a:r>
          <a:r>
            <a:rPr lang="pl-PL" dirty="0" err="1" smtClean="0"/>
            <a:t>executed</a:t>
          </a:r>
          <a:endParaRPr lang="pl-PL" dirty="0"/>
        </a:p>
      </dgm:t>
    </dgm:pt>
    <dgm:pt modelId="{BB849230-C275-45A1-A201-0A1237354795}" type="parTrans" cxnId="{0D00FA14-D62E-41D6-A626-C351C94BF9DF}">
      <dgm:prSet/>
      <dgm:spPr/>
      <dgm:t>
        <a:bodyPr/>
        <a:lstStyle/>
        <a:p>
          <a:endParaRPr lang="pl-PL"/>
        </a:p>
      </dgm:t>
    </dgm:pt>
    <dgm:pt modelId="{3F848FF6-E957-4B2F-BB3E-692F21693EFB}" type="sibTrans" cxnId="{0D00FA14-D62E-41D6-A626-C351C94BF9DF}">
      <dgm:prSet/>
      <dgm:spPr/>
      <dgm:t>
        <a:bodyPr/>
        <a:lstStyle/>
        <a:p>
          <a:endParaRPr lang="pl-PL"/>
        </a:p>
      </dgm:t>
    </dgm:pt>
    <dgm:pt modelId="{3EBA79ED-CF8F-4CD8-9993-A5ECC3AA7790}">
      <dgm:prSet phldrT="[Tekst]"/>
      <dgm:spPr/>
      <dgm:t>
        <a:bodyPr/>
        <a:lstStyle/>
        <a:p>
          <a:r>
            <a:rPr lang="pl-PL" dirty="0" err="1" smtClean="0"/>
            <a:t>Students</a:t>
          </a:r>
          <a:r>
            <a:rPr lang="pl-PL" dirty="0" smtClean="0"/>
            <a:t> </a:t>
          </a:r>
          <a:r>
            <a:rPr lang="pl-PL" dirty="0" err="1" smtClean="0"/>
            <a:t>opinion</a:t>
          </a:r>
          <a:r>
            <a:rPr lang="pl-PL" dirty="0" smtClean="0"/>
            <a:t> </a:t>
          </a:r>
          <a:r>
            <a:rPr lang="pl-PL" dirty="0" err="1" smtClean="0"/>
            <a:t>about</a:t>
          </a:r>
          <a:r>
            <a:rPr lang="pl-PL" dirty="0" smtClean="0"/>
            <a:t> </a:t>
          </a:r>
          <a:r>
            <a:rPr lang="pl-PL" dirty="0" err="1" smtClean="0"/>
            <a:t>their</a:t>
          </a:r>
          <a:r>
            <a:rPr lang="pl-PL" dirty="0" smtClean="0"/>
            <a:t> </a:t>
          </a:r>
          <a:r>
            <a:rPr lang="pl-PL" dirty="0" err="1" smtClean="0"/>
            <a:t>school</a:t>
          </a:r>
          <a:endParaRPr lang="pl-PL" dirty="0" smtClean="0"/>
        </a:p>
        <a:p>
          <a:r>
            <a:rPr lang="pl-PL" dirty="0" err="1" smtClean="0"/>
            <a:t>Sense</a:t>
          </a:r>
          <a:r>
            <a:rPr lang="pl-PL" dirty="0" smtClean="0"/>
            <a:t> of </a:t>
          </a:r>
          <a:r>
            <a:rPr lang="pl-PL" dirty="0" err="1" smtClean="0"/>
            <a:t>belonging</a:t>
          </a:r>
          <a:endParaRPr lang="pl-PL" dirty="0" smtClean="0"/>
        </a:p>
        <a:p>
          <a:r>
            <a:rPr lang="pl-PL" dirty="0" smtClean="0"/>
            <a:t>General </a:t>
          </a:r>
          <a:r>
            <a:rPr lang="pl-PL" dirty="0" err="1" smtClean="0"/>
            <a:t>satisfaction</a:t>
          </a:r>
          <a:r>
            <a:rPr lang="pl-PL" dirty="0" smtClean="0"/>
            <a:t> from </a:t>
          </a:r>
          <a:r>
            <a:rPr lang="pl-PL" dirty="0" err="1" smtClean="0"/>
            <a:t>school</a:t>
          </a:r>
          <a:endParaRPr lang="pl-PL" dirty="0"/>
        </a:p>
      </dgm:t>
    </dgm:pt>
    <dgm:pt modelId="{AF3C2F46-EA03-4768-A323-F9DFEF13C5AC}" type="parTrans" cxnId="{11B2E3C3-47FA-43D0-8DB0-047D2EC36B14}">
      <dgm:prSet/>
      <dgm:spPr/>
      <dgm:t>
        <a:bodyPr/>
        <a:lstStyle/>
        <a:p>
          <a:endParaRPr lang="pl-PL"/>
        </a:p>
      </dgm:t>
    </dgm:pt>
    <dgm:pt modelId="{0C62C8FD-A835-4765-B57E-8748284851DB}" type="sibTrans" cxnId="{11B2E3C3-47FA-43D0-8DB0-047D2EC36B14}">
      <dgm:prSet/>
      <dgm:spPr/>
      <dgm:t>
        <a:bodyPr/>
        <a:lstStyle/>
        <a:p>
          <a:endParaRPr lang="pl-PL"/>
        </a:p>
      </dgm:t>
    </dgm:pt>
    <dgm:pt modelId="{93617BDB-70C4-40ED-9785-9F647E0FC15E}">
      <dgm:prSet phldrT="[Tekst]"/>
      <dgm:spPr/>
      <dgm:t>
        <a:bodyPr/>
        <a:lstStyle/>
        <a:p>
          <a:r>
            <a:rPr lang="pl-PL" dirty="0" smtClean="0"/>
            <a:t>Relations S – S</a:t>
          </a:r>
        </a:p>
        <a:p>
          <a:r>
            <a:rPr lang="pl-PL" dirty="0" err="1" smtClean="0"/>
            <a:t>Support</a:t>
          </a:r>
          <a:r>
            <a:rPr lang="pl-PL" dirty="0" smtClean="0"/>
            <a:t>, </a:t>
          </a:r>
          <a:r>
            <a:rPr lang="pl-PL" dirty="0" err="1" smtClean="0"/>
            <a:t>cooperation</a:t>
          </a:r>
          <a:r>
            <a:rPr lang="pl-PL" dirty="0" smtClean="0"/>
            <a:t>, </a:t>
          </a:r>
          <a:r>
            <a:rPr lang="pl-PL" dirty="0" err="1" smtClean="0"/>
            <a:t>lack</a:t>
          </a:r>
          <a:r>
            <a:rPr lang="pl-PL" dirty="0" smtClean="0"/>
            <a:t> of </a:t>
          </a:r>
          <a:r>
            <a:rPr lang="pl-PL" dirty="0" err="1" smtClean="0"/>
            <a:t>discrimination</a:t>
          </a:r>
          <a:endParaRPr lang="pl-PL" dirty="0"/>
        </a:p>
      </dgm:t>
    </dgm:pt>
    <dgm:pt modelId="{D076E6A3-347F-4832-8F1C-833C2BBA8EE1}" type="parTrans" cxnId="{DF41A0CA-35F2-4B69-A8C5-94A47298E7B8}">
      <dgm:prSet/>
      <dgm:spPr/>
      <dgm:t>
        <a:bodyPr/>
        <a:lstStyle/>
        <a:p>
          <a:endParaRPr lang="pl-PL"/>
        </a:p>
      </dgm:t>
    </dgm:pt>
    <dgm:pt modelId="{DCC39549-7A56-4307-810C-182B878677A1}" type="sibTrans" cxnId="{DF41A0CA-35F2-4B69-A8C5-94A47298E7B8}">
      <dgm:prSet/>
      <dgm:spPr/>
      <dgm:t>
        <a:bodyPr/>
        <a:lstStyle/>
        <a:p>
          <a:endParaRPr lang="pl-PL"/>
        </a:p>
      </dgm:t>
    </dgm:pt>
    <dgm:pt modelId="{8602DC6A-4CD9-41AB-866C-EE01FB9BD467}">
      <dgm:prSet phldrT="[Tekst]"/>
      <dgm:spPr/>
      <dgm:t>
        <a:bodyPr/>
        <a:lstStyle/>
        <a:p>
          <a:r>
            <a:rPr lang="pl-PL" dirty="0" smtClean="0"/>
            <a:t>Relations S – T</a:t>
          </a:r>
        </a:p>
        <a:p>
          <a:r>
            <a:rPr lang="pl-PL" dirty="0" err="1" smtClean="0"/>
            <a:t>Support</a:t>
          </a:r>
          <a:r>
            <a:rPr lang="pl-PL" dirty="0" smtClean="0"/>
            <a:t>, </a:t>
          </a:r>
          <a:r>
            <a:rPr lang="pl-PL" dirty="0" err="1" smtClean="0"/>
            <a:t>friendliness</a:t>
          </a:r>
          <a:r>
            <a:rPr lang="pl-PL" dirty="0" smtClean="0"/>
            <a:t>, non-</a:t>
          </a:r>
          <a:r>
            <a:rPr lang="pl-PL" dirty="0" err="1" smtClean="0"/>
            <a:t>violence</a:t>
          </a:r>
          <a:r>
            <a:rPr lang="pl-PL" dirty="0" smtClean="0"/>
            <a:t> </a:t>
          </a:r>
          <a:endParaRPr lang="pl-PL" dirty="0"/>
        </a:p>
      </dgm:t>
    </dgm:pt>
    <dgm:pt modelId="{BF5989FE-2786-4211-AED5-9CD76F403239}" type="parTrans" cxnId="{04C680F3-D5D5-4109-BA51-3E9B6B61604E}">
      <dgm:prSet/>
      <dgm:spPr/>
      <dgm:t>
        <a:bodyPr/>
        <a:lstStyle/>
        <a:p>
          <a:endParaRPr lang="pl-PL"/>
        </a:p>
      </dgm:t>
    </dgm:pt>
    <dgm:pt modelId="{2CFF0BA2-F92D-4B26-BC71-100E4704BEE3}" type="sibTrans" cxnId="{04C680F3-D5D5-4109-BA51-3E9B6B61604E}">
      <dgm:prSet/>
      <dgm:spPr/>
      <dgm:t>
        <a:bodyPr/>
        <a:lstStyle/>
        <a:p>
          <a:endParaRPr lang="pl-PL"/>
        </a:p>
      </dgm:t>
    </dgm:pt>
    <dgm:pt modelId="{01E942F5-9A7E-42EC-97A3-EAAA60E5AA93}">
      <dgm:prSet phldrT="[Tekst]"/>
      <dgm:spPr/>
      <dgm:t>
        <a:bodyPr/>
        <a:lstStyle/>
        <a:p>
          <a:r>
            <a:rPr lang="pl-PL" dirty="0" err="1" smtClean="0"/>
            <a:t>Students</a:t>
          </a:r>
          <a:r>
            <a:rPr lang="pl-PL" dirty="0" smtClean="0"/>
            <a:t> engagement in </a:t>
          </a:r>
          <a:r>
            <a:rPr lang="pl-PL" dirty="0" err="1" smtClean="0"/>
            <a:t>extracurricular</a:t>
          </a:r>
          <a:r>
            <a:rPr lang="pl-PL" dirty="0" smtClean="0"/>
            <a:t> </a:t>
          </a:r>
          <a:r>
            <a:rPr lang="pl-PL" dirty="0" err="1" smtClean="0"/>
            <a:t>activities</a:t>
          </a:r>
          <a:r>
            <a:rPr lang="pl-PL" dirty="0" smtClean="0"/>
            <a:t> </a:t>
          </a:r>
          <a:r>
            <a:rPr lang="pl-PL" dirty="0" err="1" smtClean="0"/>
            <a:t>at</a:t>
          </a:r>
          <a:r>
            <a:rPr lang="pl-PL" dirty="0" smtClean="0"/>
            <a:t> </a:t>
          </a:r>
          <a:r>
            <a:rPr lang="pl-PL" dirty="0" err="1" smtClean="0"/>
            <a:t>school</a:t>
          </a:r>
          <a:r>
            <a:rPr lang="pl-PL" dirty="0" smtClean="0"/>
            <a:t> (</a:t>
          </a:r>
          <a:r>
            <a:rPr lang="pl-PL" dirty="0" err="1" smtClean="0"/>
            <a:t>taking</a:t>
          </a:r>
          <a:r>
            <a:rPr lang="pl-PL" dirty="0" smtClean="0"/>
            <a:t> part in </a:t>
          </a:r>
          <a:r>
            <a:rPr lang="pl-PL" dirty="0" err="1" smtClean="0"/>
            <a:t>planning</a:t>
          </a:r>
          <a:r>
            <a:rPr lang="pl-PL" dirty="0" smtClean="0"/>
            <a:t>)</a:t>
          </a:r>
          <a:endParaRPr lang="pl-PL" dirty="0"/>
        </a:p>
      </dgm:t>
    </dgm:pt>
    <dgm:pt modelId="{B2A831EC-F9C7-4F74-8A68-34BC4981405F}" type="parTrans" cxnId="{BC753B73-9AFA-42FE-BBFE-7CE89E9E4F41}">
      <dgm:prSet/>
      <dgm:spPr/>
      <dgm:t>
        <a:bodyPr/>
        <a:lstStyle/>
        <a:p>
          <a:endParaRPr lang="pl-PL"/>
        </a:p>
      </dgm:t>
    </dgm:pt>
    <dgm:pt modelId="{8CB7A772-7E11-4800-903C-543C21D3C711}" type="sibTrans" cxnId="{BC753B73-9AFA-42FE-BBFE-7CE89E9E4F41}">
      <dgm:prSet/>
      <dgm:spPr/>
      <dgm:t>
        <a:bodyPr/>
        <a:lstStyle/>
        <a:p>
          <a:endParaRPr lang="pl-PL"/>
        </a:p>
      </dgm:t>
    </dgm:pt>
    <dgm:pt modelId="{29035791-6601-4755-B25C-1A228F225865}">
      <dgm:prSet phldrT="[Tekst]"/>
      <dgm:spPr/>
      <dgm:t>
        <a:bodyPr/>
        <a:lstStyle/>
        <a:p>
          <a:r>
            <a:rPr lang="pl-PL" dirty="0" smtClean="0"/>
            <a:t>Relations T – T</a:t>
          </a:r>
        </a:p>
        <a:p>
          <a:r>
            <a:rPr lang="pl-PL" dirty="0" err="1" smtClean="0"/>
            <a:t>Support</a:t>
          </a:r>
          <a:r>
            <a:rPr lang="pl-PL" dirty="0" smtClean="0"/>
            <a:t>, </a:t>
          </a:r>
          <a:r>
            <a:rPr lang="pl-PL" dirty="0" err="1" smtClean="0"/>
            <a:t>cooperation</a:t>
          </a:r>
          <a:r>
            <a:rPr lang="pl-PL" dirty="0" smtClean="0"/>
            <a:t>, non-</a:t>
          </a:r>
          <a:r>
            <a:rPr lang="pl-PL" dirty="0" err="1" smtClean="0"/>
            <a:t>violence</a:t>
          </a:r>
          <a:endParaRPr lang="pl-PL" dirty="0"/>
        </a:p>
      </dgm:t>
    </dgm:pt>
    <dgm:pt modelId="{39337593-2055-4590-B7DC-8549DF46B9DD}" type="parTrans" cxnId="{77315313-6632-4107-A5A7-64D797079AEC}">
      <dgm:prSet/>
      <dgm:spPr/>
      <dgm:t>
        <a:bodyPr/>
        <a:lstStyle/>
        <a:p>
          <a:endParaRPr lang="pl-PL"/>
        </a:p>
      </dgm:t>
    </dgm:pt>
    <dgm:pt modelId="{70858693-0B0C-44F0-A106-60FC1A882FA3}" type="sibTrans" cxnId="{77315313-6632-4107-A5A7-64D797079AEC}">
      <dgm:prSet/>
      <dgm:spPr/>
      <dgm:t>
        <a:bodyPr/>
        <a:lstStyle/>
        <a:p>
          <a:endParaRPr lang="pl-PL"/>
        </a:p>
      </dgm:t>
    </dgm:pt>
    <dgm:pt modelId="{4AEEA67B-EA55-40FA-A11B-2127F85DD980}" type="pres">
      <dgm:prSet presAssocID="{65B98D6F-41B5-49A9-9AB0-3A099EFCF59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F8105EF2-835C-46E8-A01D-E6D7A57DFE36}" type="pres">
      <dgm:prSet presAssocID="{57BC02EE-FFF1-4BC1-9E23-C8E35827B4FC}" presName="vertOne" presStyleCnt="0"/>
      <dgm:spPr/>
    </dgm:pt>
    <dgm:pt modelId="{9607EBC9-43F4-4003-92E5-65AA61389C0A}" type="pres">
      <dgm:prSet presAssocID="{57BC02EE-FFF1-4BC1-9E23-C8E35827B4FC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CFAB884F-EEA3-4222-8A02-CFBBB5404587}" type="pres">
      <dgm:prSet presAssocID="{57BC02EE-FFF1-4BC1-9E23-C8E35827B4FC}" presName="parTransOne" presStyleCnt="0"/>
      <dgm:spPr/>
    </dgm:pt>
    <dgm:pt modelId="{427C9014-B863-4F7F-B024-94DF736AEDFD}" type="pres">
      <dgm:prSet presAssocID="{57BC02EE-FFF1-4BC1-9E23-C8E35827B4FC}" presName="horzOne" presStyleCnt="0"/>
      <dgm:spPr/>
    </dgm:pt>
    <dgm:pt modelId="{5D611269-ED5A-46BA-8A95-768E2F4185BB}" type="pres">
      <dgm:prSet presAssocID="{3EBA79ED-CF8F-4CD8-9993-A5ECC3AA7790}" presName="vertTwo" presStyleCnt="0"/>
      <dgm:spPr/>
    </dgm:pt>
    <dgm:pt modelId="{AE99A71C-992B-4551-9E14-CD4662EF4AE7}" type="pres">
      <dgm:prSet presAssocID="{3EBA79ED-CF8F-4CD8-9993-A5ECC3AA7790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A9DA47E-7D3B-476F-A734-5C88DDD50358}" type="pres">
      <dgm:prSet presAssocID="{3EBA79ED-CF8F-4CD8-9993-A5ECC3AA7790}" presName="parTransTwo" presStyleCnt="0"/>
      <dgm:spPr/>
    </dgm:pt>
    <dgm:pt modelId="{2AB732C7-27EA-47F5-9EEE-1ABE8EF6A769}" type="pres">
      <dgm:prSet presAssocID="{3EBA79ED-CF8F-4CD8-9993-A5ECC3AA7790}" presName="horzTwo" presStyleCnt="0"/>
      <dgm:spPr/>
    </dgm:pt>
    <dgm:pt modelId="{DE7624E9-178D-4369-8D5D-10A12A96EABA}" type="pres">
      <dgm:prSet presAssocID="{93617BDB-70C4-40ED-9785-9F647E0FC15E}" presName="vertThree" presStyleCnt="0"/>
      <dgm:spPr/>
    </dgm:pt>
    <dgm:pt modelId="{BE4C754F-9451-49EF-A90F-CF5DEF68F412}" type="pres">
      <dgm:prSet presAssocID="{93617BDB-70C4-40ED-9785-9F647E0FC15E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A552E43-354E-41B9-9A4E-1C5A893004A3}" type="pres">
      <dgm:prSet presAssocID="{93617BDB-70C4-40ED-9785-9F647E0FC15E}" presName="horzThree" presStyleCnt="0"/>
      <dgm:spPr/>
    </dgm:pt>
    <dgm:pt modelId="{1372C01E-E05C-49B8-828B-54D39E904201}" type="pres">
      <dgm:prSet presAssocID="{DCC39549-7A56-4307-810C-182B878677A1}" presName="sibSpaceThree" presStyleCnt="0"/>
      <dgm:spPr/>
    </dgm:pt>
    <dgm:pt modelId="{C21A0AA6-692C-4A37-A04B-D0885522B486}" type="pres">
      <dgm:prSet presAssocID="{8602DC6A-4CD9-41AB-866C-EE01FB9BD467}" presName="vertThree" presStyleCnt="0"/>
      <dgm:spPr/>
    </dgm:pt>
    <dgm:pt modelId="{4B00AB17-DA6D-4A33-8FC2-06A274C0E539}" type="pres">
      <dgm:prSet presAssocID="{8602DC6A-4CD9-41AB-866C-EE01FB9BD467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521FEA0-0C16-4D58-8473-E2D17167D349}" type="pres">
      <dgm:prSet presAssocID="{8602DC6A-4CD9-41AB-866C-EE01FB9BD467}" presName="horzThree" presStyleCnt="0"/>
      <dgm:spPr/>
    </dgm:pt>
    <dgm:pt modelId="{20A9875A-2976-4776-B720-24306BD6AC4C}" type="pres">
      <dgm:prSet presAssocID="{0C62C8FD-A835-4765-B57E-8748284851DB}" presName="sibSpaceTwo" presStyleCnt="0"/>
      <dgm:spPr/>
    </dgm:pt>
    <dgm:pt modelId="{57B98108-69BD-4A85-AF3D-6E0731C16ECE}" type="pres">
      <dgm:prSet presAssocID="{01E942F5-9A7E-42EC-97A3-EAAA60E5AA93}" presName="vertTwo" presStyleCnt="0"/>
      <dgm:spPr/>
    </dgm:pt>
    <dgm:pt modelId="{46513BE7-754A-4A73-83BD-B47CBE8D4850}" type="pres">
      <dgm:prSet presAssocID="{01E942F5-9A7E-42EC-97A3-EAAA60E5AA93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B5B31ADF-A0E8-4A50-99CF-3C814BA518C4}" type="pres">
      <dgm:prSet presAssocID="{01E942F5-9A7E-42EC-97A3-EAAA60E5AA93}" presName="parTransTwo" presStyleCnt="0"/>
      <dgm:spPr/>
    </dgm:pt>
    <dgm:pt modelId="{67315820-1378-4F45-BB07-45DA96849432}" type="pres">
      <dgm:prSet presAssocID="{01E942F5-9A7E-42EC-97A3-EAAA60E5AA93}" presName="horzTwo" presStyleCnt="0"/>
      <dgm:spPr/>
    </dgm:pt>
    <dgm:pt modelId="{DAB6089A-23FF-4870-AF1D-3D1E3A9E3FAE}" type="pres">
      <dgm:prSet presAssocID="{29035791-6601-4755-B25C-1A228F225865}" presName="vertThree" presStyleCnt="0"/>
      <dgm:spPr/>
    </dgm:pt>
    <dgm:pt modelId="{72639BC5-67E8-49AC-8C6E-C9CC510F6099}" type="pres">
      <dgm:prSet presAssocID="{29035791-6601-4755-B25C-1A228F225865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241C883-53B6-4919-B6BB-1C6CE94C3386}" type="pres">
      <dgm:prSet presAssocID="{29035791-6601-4755-B25C-1A228F225865}" presName="horzThree" presStyleCnt="0"/>
      <dgm:spPr/>
    </dgm:pt>
  </dgm:ptLst>
  <dgm:cxnLst>
    <dgm:cxn modelId="{BC753B73-9AFA-42FE-BBFE-7CE89E9E4F41}" srcId="{57BC02EE-FFF1-4BC1-9E23-C8E35827B4FC}" destId="{01E942F5-9A7E-42EC-97A3-EAAA60E5AA93}" srcOrd="1" destOrd="0" parTransId="{B2A831EC-F9C7-4F74-8A68-34BC4981405F}" sibTransId="{8CB7A772-7E11-4800-903C-543C21D3C711}"/>
    <dgm:cxn modelId="{0D00FA14-D62E-41D6-A626-C351C94BF9DF}" srcId="{65B98D6F-41B5-49A9-9AB0-3A099EFCF596}" destId="{57BC02EE-FFF1-4BC1-9E23-C8E35827B4FC}" srcOrd="0" destOrd="0" parTransId="{BB849230-C275-45A1-A201-0A1237354795}" sibTransId="{3F848FF6-E957-4B2F-BB3E-692F21693EFB}"/>
    <dgm:cxn modelId="{20398984-DB27-4A60-A4D3-B5705B5E2507}" type="presOf" srcId="{65B98D6F-41B5-49A9-9AB0-3A099EFCF596}" destId="{4AEEA67B-EA55-40FA-A11B-2127F85DD980}" srcOrd="0" destOrd="0" presId="urn:microsoft.com/office/officeart/2005/8/layout/architecture+Icon#1"/>
    <dgm:cxn modelId="{81FA3BBD-2EDE-44D3-9755-509F45422793}" type="presOf" srcId="{57BC02EE-FFF1-4BC1-9E23-C8E35827B4FC}" destId="{9607EBC9-43F4-4003-92E5-65AA61389C0A}" srcOrd="0" destOrd="0" presId="urn:microsoft.com/office/officeart/2005/8/layout/architecture+Icon#1"/>
    <dgm:cxn modelId="{11B2E3C3-47FA-43D0-8DB0-047D2EC36B14}" srcId="{57BC02EE-FFF1-4BC1-9E23-C8E35827B4FC}" destId="{3EBA79ED-CF8F-4CD8-9993-A5ECC3AA7790}" srcOrd="0" destOrd="0" parTransId="{AF3C2F46-EA03-4768-A323-F9DFEF13C5AC}" sibTransId="{0C62C8FD-A835-4765-B57E-8748284851DB}"/>
    <dgm:cxn modelId="{77315313-6632-4107-A5A7-64D797079AEC}" srcId="{01E942F5-9A7E-42EC-97A3-EAAA60E5AA93}" destId="{29035791-6601-4755-B25C-1A228F225865}" srcOrd="0" destOrd="0" parTransId="{39337593-2055-4590-B7DC-8549DF46B9DD}" sibTransId="{70858693-0B0C-44F0-A106-60FC1A882FA3}"/>
    <dgm:cxn modelId="{6EBDB5AD-04A1-4655-AE37-CAE3D37AB564}" type="presOf" srcId="{3EBA79ED-CF8F-4CD8-9993-A5ECC3AA7790}" destId="{AE99A71C-992B-4551-9E14-CD4662EF4AE7}" srcOrd="0" destOrd="0" presId="urn:microsoft.com/office/officeart/2005/8/layout/architecture+Icon#1"/>
    <dgm:cxn modelId="{A491BF6A-8863-476C-B876-B347E293C29D}" type="presOf" srcId="{01E942F5-9A7E-42EC-97A3-EAAA60E5AA93}" destId="{46513BE7-754A-4A73-83BD-B47CBE8D4850}" srcOrd="0" destOrd="0" presId="urn:microsoft.com/office/officeart/2005/8/layout/architecture+Icon#1"/>
    <dgm:cxn modelId="{04C680F3-D5D5-4109-BA51-3E9B6B61604E}" srcId="{3EBA79ED-CF8F-4CD8-9993-A5ECC3AA7790}" destId="{8602DC6A-4CD9-41AB-866C-EE01FB9BD467}" srcOrd="1" destOrd="0" parTransId="{BF5989FE-2786-4211-AED5-9CD76F403239}" sibTransId="{2CFF0BA2-F92D-4B26-BC71-100E4704BEE3}"/>
    <dgm:cxn modelId="{3D2CF149-B7AD-4806-9B8F-02B5558475DD}" type="presOf" srcId="{29035791-6601-4755-B25C-1A228F225865}" destId="{72639BC5-67E8-49AC-8C6E-C9CC510F6099}" srcOrd="0" destOrd="0" presId="urn:microsoft.com/office/officeart/2005/8/layout/architecture+Icon#1"/>
    <dgm:cxn modelId="{DF41A0CA-35F2-4B69-A8C5-94A47298E7B8}" srcId="{3EBA79ED-CF8F-4CD8-9993-A5ECC3AA7790}" destId="{93617BDB-70C4-40ED-9785-9F647E0FC15E}" srcOrd="0" destOrd="0" parTransId="{D076E6A3-347F-4832-8F1C-833C2BBA8EE1}" sibTransId="{DCC39549-7A56-4307-810C-182B878677A1}"/>
    <dgm:cxn modelId="{93B0B4B0-494D-4354-A573-1BAB092A67AA}" type="presOf" srcId="{8602DC6A-4CD9-41AB-866C-EE01FB9BD467}" destId="{4B00AB17-DA6D-4A33-8FC2-06A274C0E539}" srcOrd="0" destOrd="0" presId="urn:microsoft.com/office/officeart/2005/8/layout/architecture+Icon#1"/>
    <dgm:cxn modelId="{1BF0177F-D153-4CE7-B79F-7D3BE31380B7}" type="presOf" srcId="{93617BDB-70C4-40ED-9785-9F647E0FC15E}" destId="{BE4C754F-9451-49EF-A90F-CF5DEF68F412}" srcOrd="0" destOrd="0" presId="urn:microsoft.com/office/officeart/2005/8/layout/architecture+Icon#1"/>
    <dgm:cxn modelId="{7FB49452-B035-4B86-878B-EF502FA4044B}" type="presParOf" srcId="{4AEEA67B-EA55-40FA-A11B-2127F85DD980}" destId="{F8105EF2-835C-46E8-A01D-E6D7A57DFE36}" srcOrd="0" destOrd="0" presId="urn:microsoft.com/office/officeart/2005/8/layout/architecture+Icon#1"/>
    <dgm:cxn modelId="{ECFB7B8A-9BE9-4FEA-88BF-FBFCB98AADD8}" type="presParOf" srcId="{F8105EF2-835C-46E8-A01D-E6D7A57DFE36}" destId="{9607EBC9-43F4-4003-92E5-65AA61389C0A}" srcOrd="0" destOrd="0" presId="urn:microsoft.com/office/officeart/2005/8/layout/architecture+Icon#1"/>
    <dgm:cxn modelId="{DA2EC57F-DA1A-4CBB-AB6C-41EC3FE25C5F}" type="presParOf" srcId="{F8105EF2-835C-46E8-A01D-E6D7A57DFE36}" destId="{CFAB884F-EEA3-4222-8A02-CFBBB5404587}" srcOrd="1" destOrd="0" presId="urn:microsoft.com/office/officeart/2005/8/layout/architecture+Icon#1"/>
    <dgm:cxn modelId="{15925E9C-3D03-410F-BADD-D00409E654AB}" type="presParOf" srcId="{F8105EF2-835C-46E8-A01D-E6D7A57DFE36}" destId="{427C9014-B863-4F7F-B024-94DF736AEDFD}" srcOrd="2" destOrd="0" presId="urn:microsoft.com/office/officeart/2005/8/layout/architecture+Icon#1"/>
    <dgm:cxn modelId="{468BC2EE-3BE4-477D-9EC7-53552D6C05CD}" type="presParOf" srcId="{427C9014-B863-4F7F-B024-94DF736AEDFD}" destId="{5D611269-ED5A-46BA-8A95-768E2F4185BB}" srcOrd="0" destOrd="0" presId="urn:microsoft.com/office/officeart/2005/8/layout/architecture+Icon#1"/>
    <dgm:cxn modelId="{D802453A-45C1-47F0-9B55-B169DE11D492}" type="presParOf" srcId="{5D611269-ED5A-46BA-8A95-768E2F4185BB}" destId="{AE99A71C-992B-4551-9E14-CD4662EF4AE7}" srcOrd="0" destOrd="0" presId="urn:microsoft.com/office/officeart/2005/8/layout/architecture+Icon#1"/>
    <dgm:cxn modelId="{01D80FA9-FA7C-4B9F-B67A-175694EC4034}" type="presParOf" srcId="{5D611269-ED5A-46BA-8A95-768E2F4185BB}" destId="{FA9DA47E-7D3B-476F-A734-5C88DDD50358}" srcOrd="1" destOrd="0" presId="urn:microsoft.com/office/officeart/2005/8/layout/architecture+Icon#1"/>
    <dgm:cxn modelId="{6199B1FA-97BF-41E6-B5B7-8036FFB69AF3}" type="presParOf" srcId="{5D611269-ED5A-46BA-8A95-768E2F4185BB}" destId="{2AB732C7-27EA-47F5-9EEE-1ABE8EF6A769}" srcOrd="2" destOrd="0" presId="urn:microsoft.com/office/officeart/2005/8/layout/architecture+Icon#1"/>
    <dgm:cxn modelId="{711F0CDC-BA6E-468E-94E2-E490A7CD222D}" type="presParOf" srcId="{2AB732C7-27EA-47F5-9EEE-1ABE8EF6A769}" destId="{DE7624E9-178D-4369-8D5D-10A12A96EABA}" srcOrd="0" destOrd="0" presId="urn:microsoft.com/office/officeart/2005/8/layout/architecture+Icon#1"/>
    <dgm:cxn modelId="{5A440EC5-F198-4431-AD82-3DF26714F248}" type="presParOf" srcId="{DE7624E9-178D-4369-8D5D-10A12A96EABA}" destId="{BE4C754F-9451-49EF-A90F-CF5DEF68F412}" srcOrd="0" destOrd="0" presId="urn:microsoft.com/office/officeart/2005/8/layout/architecture+Icon#1"/>
    <dgm:cxn modelId="{2268BA2D-2F36-46A5-A58D-7DC80642DD85}" type="presParOf" srcId="{DE7624E9-178D-4369-8D5D-10A12A96EABA}" destId="{5A552E43-354E-41B9-9A4E-1C5A893004A3}" srcOrd="1" destOrd="0" presId="urn:microsoft.com/office/officeart/2005/8/layout/architecture+Icon#1"/>
    <dgm:cxn modelId="{5449EEE8-B16B-46E8-8A38-FED2357C6B45}" type="presParOf" srcId="{2AB732C7-27EA-47F5-9EEE-1ABE8EF6A769}" destId="{1372C01E-E05C-49B8-828B-54D39E904201}" srcOrd="1" destOrd="0" presId="urn:microsoft.com/office/officeart/2005/8/layout/architecture+Icon#1"/>
    <dgm:cxn modelId="{E87D0828-B915-4C7B-80B7-63D45B50538E}" type="presParOf" srcId="{2AB732C7-27EA-47F5-9EEE-1ABE8EF6A769}" destId="{C21A0AA6-692C-4A37-A04B-D0885522B486}" srcOrd="2" destOrd="0" presId="urn:microsoft.com/office/officeart/2005/8/layout/architecture+Icon#1"/>
    <dgm:cxn modelId="{D1B05FF6-3199-4139-899D-FDC7AA1D3872}" type="presParOf" srcId="{C21A0AA6-692C-4A37-A04B-D0885522B486}" destId="{4B00AB17-DA6D-4A33-8FC2-06A274C0E539}" srcOrd="0" destOrd="0" presId="urn:microsoft.com/office/officeart/2005/8/layout/architecture+Icon#1"/>
    <dgm:cxn modelId="{86E7137C-F625-4446-AC0A-4A66D7CBBCD9}" type="presParOf" srcId="{C21A0AA6-692C-4A37-A04B-D0885522B486}" destId="{D521FEA0-0C16-4D58-8473-E2D17167D349}" srcOrd="1" destOrd="0" presId="urn:microsoft.com/office/officeart/2005/8/layout/architecture+Icon#1"/>
    <dgm:cxn modelId="{878DB15A-96B1-4A06-8995-F1A4EC8C5AF5}" type="presParOf" srcId="{427C9014-B863-4F7F-B024-94DF736AEDFD}" destId="{20A9875A-2976-4776-B720-24306BD6AC4C}" srcOrd="1" destOrd="0" presId="urn:microsoft.com/office/officeart/2005/8/layout/architecture+Icon#1"/>
    <dgm:cxn modelId="{9D11C1FD-E3C6-4BD1-9360-024EDC65325B}" type="presParOf" srcId="{427C9014-B863-4F7F-B024-94DF736AEDFD}" destId="{57B98108-69BD-4A85-AF3D-6E0731C16ECE}" srcOrd="2" destOrd="0" presId="urn:microsoft.com/office/officeart/2005/8/layout/architecture+Icon#1"/>
    <dgm:cxn modelId="{9562AA2F-B43C-4067-8E1D-DA463C5377E4}" type="presParOf" srcId="{57B98108-69BD-4A85-AF3D-6E0731C16ECE}" destId="{46513BE7-754A-4A73-83BD-B47CBE8D4850}" srcOrd="0" destOrd="0" presId="urn:microsoft.com/office/officeart/2005/8/layout/architecture+Icon#1"/>
    <dgm:cxn modelId="{B365FDC5-B8C1-4784-B1DB-F4DE37C42CC5}" type="presParOf" srcId="{57B98108-69BD-4A85-AF3D-6E0731C16ECE}" destId="{B5B31ADF-A0E8-4A50-99CF-3C814BA518C4}" srcOrd="1" destOrd="0" presId="urn:microsoft.com/office/officeart/2005/8/layout/architecture+Icon#1"/>
    <dgm:cxn modelId="{81A00A71-DD16-4888-9819-8F09E8F486CF}" type="presParOf" srcId="{57B98108-69BD-4A85-AF3D-6E0731C16ECE}" destId="{67315820-1378-4F45-BB07-45DA96849432}" srcOrd="2" destOrd="0" presId="urn:microsoft.com/office/officeart/2005/8/layout/architecture+Icon#1"/>
    <dgm:cxn modelId="{16AB2A51-52D9-41E0-A177-3F28A6A225DB}" type="presParOf" srcId="{67315820-1378-4F45-BB07-45DA96849432}" destId="{DAB6089A-23FF-4870-AF1D-3D1E3A9E3FAE}" srcOrd="0" destOrd="0" presId="urn:microsoft.com/office/officeart/2005/8/layout/architecture+Icon#1"/>
    <dgm:cxn modelId="{1504CD24-7DAB-469E-8F34-C1EBE9EA631D}" type="presParOf" srcId="{DAB6089A-23FF-4870-AF1D-3D1E3A9E3FAE}" destId="{72639BC5-67E8-49AC-8C6E-C9CC510F6099}" srcOrd="0" destOrd="0" presId="urn:microsoft.com/office/officeart/2005/8/layout/architecture+Icon#1"/>
    <dgm:cxn modelId="{7F828871-159E-47B7-9EFC-439EDCAEEE09}" type="presParOf" srcId="{DAB6089A-23FF-4870-AF1D-3D1E3A9E3FAE}" destId="{3241C883-53B6-4919-B6BB-1C6CE94C3386}" srcOrd="1" destOrd="0" presId="urn:microsoft.com/office/officeart/2005/8/layout/architecture+Icon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62DADF-4B40-424A-8F45-3338B1DCAE8B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96DB0050-5251-413B-BB92-A5DA1ABED7A0}">
      <dgm:prSet phldrT="[Tekst]" custT="1"/>
      <dgm:spPr/>
      <dgm:t>
        <a:bodyPr/>
        <a:lstStyle/>
        <a:p>
          <a:r>
            <a:rPr lang="pl-PL" sz="3000" dirty="0" smtClean="0"/>
            <a:t>School </a:t>
          </a:r>
          <a:r>
            <a:rPr lang="pl-PL" sz="3000" dirty="0" err="1" smtClean="0"/>
            <a:t>climate</a:t>
          </a:r>
          <a:endParaRPr lang="pl-PL" sz="3000" dirty="0"/>
        </a:p>
      </dgm:t>
    </dgm:pt>
    <dgm:pt modelId="{8913E461-63BA-474C-A70E-FD013C7EDFA7}" type="parTrans" cxnId="{B18DF40C-8C59-482C-98BF-C9CCE606D584}">
      <dgm:prSet/>
      <dgm:spPr/>
      <dgm:t>
        <a:bodyPr/>
        <a:lstStyle/>
        <a:p>
          <a:endParaRPr lang="pl-PL"/>
        </a:p>
      </dgm:t>
    </dgm:pt>
    <dgm:pt modelId="{672C0737-1864-41BE-BC04-BDB8C478DCD4}" type="sibTrans" cxnId="{B18DF40C-8C59-482C-98BF-C9CCE606D584}">
      <dgm:prSet/>
      <dgm:spPr/>
      <dgm:t>
        <a:bodyPr/>
        <a:lstStyle/>
        <a:p>
          <a:endParaRPr lang="pl-PL"/>
        </a:p>
      </dgm:t>
    </dgm:pt>
    <dgm:pt modelId="{D57CA3DC-0967-4CF0-8CB0-BFE27E84F850}">
      <dgm:prSet phldrT="[Tekst]"/>
      <dgm:spPr/>
      <dgm:t>
        <a:bodyPr/>
        <a:lstStyle/>
        <a:p>
          <a:r>
            <a:rPr lang="pl-PL" dirty="0" err="1" smtClean="0"/>
            <a:t>Current</a:t>
          </a:r>
          <a:r>
            <a:rPr lang="pl-PL" dirty="0" smtClean="0"/>
            <a:t> </a:t>
          </a:r>
          <a:r>
            <a:rPr lang="pl-PL" dirty="0" err="1" smtClean="0"/>
            <a:t>state</a:t>
          </a:r>
          <a:endParaRPr lang="pl-PL" dirty="0"/>
        </a:p>
      </dgm:t>
    </dgm:pt>
    <dgm:pt modelId="{2EF0D2D9-7895-4C16-B085-7674B22BA002}" type="parTrans" cxnId="{69631ADF-7275-4624-A703-51ED01911D91}">
      <dgm:prSet/>
      <dgm:spPr/>
      <dgm:t>
        <a:bodyPr/>
        <a:lstStyle/>
        <a:p>
          <a:endParaRPr lang="pl-PL"/>
        </a:p>
      </dgm:t>
    </dgm:pt>
    <dgm:pt modelId="{9F9D38D9-2A78-49EB-822D-70C1445B59FD}" type="sibTrans" cxnId="{69631ADF-7275-4624-A703-51ED01911D91}">
      <dgm:prSet/>
      <dgm:spPr/>
      <dgm:t>
        <a:bodyPr/>
        <a:lstStyle/>
        <a:p>
          <a:endParaRPr lang="pl-PL"/>
        </a:p>
      </dgm:t>
    </dgm:pt>
    <dgm:pt modelId="{F6DC30E5-7DBF-454C-9822-7D57D4D48DB0}">
      <dgm:prSet phldrT="[Tekst]"/>
      <dgm:spPr/>
      <dgm:t>
        <a:bodyPr/>
        <a:lstStyle/>
        <a:p>
          <a:r>
            <a:rPr lang="pl-PL" dirty="0" err="1" smtClean="0"/>
            <a:t>Reasons</a:t>
          </a:r>
          <a:endParaRPr lang="pl-PL" dirty="0"/>
        </a:p>
      </dgm:t>
    </dgm:pt>
    <dgm:pt modelId="{A26D382D-C114-455D-8CF8-D9C6470BE86E}" type="parTrans" cxnId="{A2C1732F-343F-43E5-9188-6154B8D40485}">
      <dgm:prSet/>
      <dgm:spPr/>
      <dgm:t>
        <a:bodyPr/>
        <a:lstStyle/>
        <a:p>
          <a:endParaRPr lang="pl-PL"/>
        </a:p>
      </dgm:t>
    </dgm:pt>
    <dgm:pt modelId="{F2C3945E-CAAC-4CE2-801E-82C7308782FC}" type="sibTrans" cxnId="{A2C1732F-343F-43E5-9188-6154B8D40485}">
      <dgm:prSet/>
      <dgm:spPr/>
      <dgm:t>
        <a:bodyPr/>
        <a:lstStyle/>
        <a:p>
          <a:endParaRPr lang="pl-PL"/>
        </a:p>
      </dgm:t>
    </dgm:pt>
    <dgm:pt modelId="{2DA1F48B-74C8-41C9-89B1-04939FA66430}">
      <dgm:prSet phldrT="[Tekst]"/>
      <dgm:spPr/>
      <dgm:t>
        <a:bodyPr/>
        <a:lstStyle/>
        <a:p>
          <a:r>
            <a:rPr lang="pl-PL" dirty="0" err="1" smtClean="0"/>
            <a:t>Reasons</a:t>
          </a:r>
          <a:endParaRPr lang="pl-PL" dirty="0"/>
        </a:p>
      </dgm:t>
    </dgm:pt>
    <dgm:pt modelId="{2E2C739F-FC11-49ED-8B6B-5ABB15E82BFC}" type="parTrans" cxnId="{19064D82-3A73-48DB-A8C9-3C2AE7DB7B77}">
      <dgm:prSet/>
      <dgm:spPr/>
      <dgm:t>
        <a:bodyPr/>
        <a:lstStyle/>
        <a:p>
          <a:endParaRPr lang="pl-PL"/>
        </a:p>
      </dgm:t>
    </dgm:pt>
    <dgm:pt modelId="{3226A28D-013D-4DF1-B755-583DE6A2A851}" type="sibTrans" cxnId="{19064D82-3A73-48DB-A8C9-3C2AE7DB7B77}">
      <dgm:prSet/>
      <dgm:spPr/>
      <dgm:t>
        <a:bodyPr/>
        <a:lstStyle/>
        <a:p>
          <a:endParaRPr lang="pl-PL"/>
        </a:p>
      </dgm:t>
    </dgm:pt>
    <dgm:pt modelId="{89734A18-B059-4635-B7A9-F4F387C6FA1B}">
      <dgm:prSet phldrT="[Tekst]"/>
      <dgm:spPr/>
      <dgm:t>
        <a:bodyPr/>
        <a:lstStyle/>
        <a:p>
          <a:r>
            <a:rPr lang="pl-PL" dirty="0" err="1" smtClean="0"/>
            <a:t>Desired</a:t>
          </a:r>
          <a:r>
            <a:rPr lang="pl-PL" dirty="0" smtClean="0"/>
            <a:t> </a:t>
          </a:r>
          <a:r>
            <a:rPr lang="pl-PL" dirty="0" err="1" smtClean="0"/>
            <a:t>state</a:t>
          </a:r>
          <a:endParaRPr lang="pl-PL" dirty="0"/>
        </a:p>
      </dgm:t>
    </dgm:pt>
    <dgm:pt modelId="{904279BF-DFAE-4B98-AF69-7102C2E87AC2}" type="parTrans" cxnId="{004CA2C8-D5D2-4A13-9151-C3CFA734AE92}">
      <dgm:prSet/>
      <dgm:spPr/>
      <dgm:t>
        <a:bodyPr/>
        <a:lstStyle/>
        <a:p>
          <a:endParaRPr lang="pl-PL"/>
        </a:p>
      </dgm:t>
    </dgm:pt>
    <dgm:pt modelId="{47271E90-B5EC-456E-BF10-9D57ADF67807}" type="sibTrans" cxnId="{004CA2C8-D5D2-4A13-9151-C3CFA734AE92}">
      <dgm:prSet/>
      <dgm:spPr/>
      <dgm:t>
        <a:bodyPr/>
        <a:lstStyle/>
        <a:p>
          <a:endParaRPr lang="pl-PL"/>
        </a:p>
      </dgm:t>
    </dgm:pt>
    <dgm:pt modelId="{996F3398-3972-4A17-BF62-CBE38F7EE29E}">
      <dgm:prSet phldrT="[Tekst]"/>
      <dgm:spPr/>
      <dgm:t>
        <a:bodyPr/>
        <a:lstStyle/>
        <a:p>
          <a:r>
            <a:rPr lang="pl-PL" dirty="0" err="1" smtClean="0"/>
            <a:t>Obstacles</a:t>
          </a:r>
          <a:endParaRPr lang="pl-PL" dirty="0"/>
        </a:p>
      </dgm:t>
    </dgm:pt>
    <dgm:pt modelId="{2D5487E9-02AF-43B5-AB62-0092CB42469B}" type="parTrans" cxnId="{69420623-CACC-4AFC-8CC8-78073925B4CA}">
      <dgm:prSet/>
      <dgm:spPr/>
      <dgm:t>
        <a:bodyPr/>
        <a:lstStyle/>
        <a:p>
          <a:endParaRPr lang="pl-PL"/>
        </a:p>
      </dgm:t>
    </dgm:pt>
    <dgm:pt modelId="{7201D6D6-2435-4FE7-A1F0-A00FA54B3F31}" type="sibTrans" cxnId="{69420623-CACC-4AFC-8CC8-78073925B4CA}">
      <dgm:prSet/>
      <dgm:spPr/>
      <dgm:t>
        <a:bodyPr/>
        <a:lstStyle/>
        <a:p>
          <a:endParaRPr lang="pl-PL"/>
        </a:p>
      </dgm:t>
    </dgm:pt>
    <dgm:pt modelId="{86E919D9-B83D-45FE-9511-6A5A75F92A34}">
      <dgm:prSet phldrT="[Tekst]"/>
      <dgm:spPr/>
      <dgm:t>
        <a:bodyPr/>
        <a:lstStyle/>
        <a:p>
          <a:r>
            <a:rPr lang="pl-PL" dirty="0" err="1" smtClean="0"/>
            <a:t>Obstacles</a:t>
          </a:r>
          <a:endParaRPr lang="pl-PL" dirty="0"/>
        </a:p>
      </dgm:t>
    </dgm:pt>
    <dgm:pt modelId="{CCE96889-0B99-4FBE-BC63-2239BDFD12DE}" type="parTrans" cxnId="{16BBEDF0-39FE-4F8E-B95E-D2CFBC5C1E72}">
      <dgm:prSet/>
      <dgm:spPr/>
      <dgm:t>
        <a:bodyPr/>
        <a:lstStyle/>
        <a:p>
          <a:endParaRPr lang="pl-PL"/>
        </a:p>
      </dgm:t>
    </dgm:pt>
    <dgm:pt modelId="{D118D552-9F0C-4CA9-A0D9-2664728BC5AD}" type="sibTrans" cxnId="{16BBEDF0-39FE-4F8E-B95E-D2CFBC5C1E72}">
      <dgm:prSet/>
      <dgm:spPr/>
      <dgm:t>
        <a:bodyPr/>
        <a:lstStyle/>
        <a:p>
          <a:endParaRPr lang="pl-PL"/>
        </a:p>
      </dgm:t>
    </dgm:pt>
    <dgm:pt modelId="{F5C12884-2D14-4645-B5C4-AEC41BBD0E2A}">
      <dgm:prSet phldrT="[Tekst]"/>
      <dgm:spPr/>
      <dgm:t>
        <a:bodyPr/>
        <a:lstStyle/>
        <a:p>
          <a:r>
            <a:rPr lang="pl-PL" dirty="0" err="1" smtClean="0"/>
            <a:t>Reasons</a:t>
          </a:r>
          <a:endParaRPr lang="pl-PL" dirty="0"/>
        </a:p>
      </dgm:t>
    </dgm:pt>
    <dgm:pt modelId="{67BBFCFD-EBA6-4527-9313-0A0579A5BB9B}" type="parTrans" cxnId="{809AA46D-8F9C-4701-9BAA-BE6EBAD707A4}">
      <dgm:prSet/>
      <dgm:spPr/>
      <dgm:t>
        <a:bodyPr/>
        <a:lstStyle/>
        <a:p>
          <a:endParaRPr lang="pl-PL"/>
        </a:p>
      </dgm:t>
    </dgm:pt>
    <dgm:pt modelId="{AF77E15D-B7FC-4928-9047-4B1655DDF9C3}" type="sibTrans" cxnId="{809AA46D-8F9C-4701-9BAA-BE6EBAD707A4}">
      <dgm:prSet/>
      <dgm:spPr/>
      <dgm:t>
        <a:bodyPr/>
        <a:lstStyle/>
        <a:p>
          <a:endParaRPr lang="pl-PL"/>
        </a:p>
      </dgm:t>
    </dgm:pt>
    <dgm:pt modelId="{3EA24EF4-CE27-4E56-A3D2-359ABB40C865}">
      <dgm:prSet phldrT="[Tekst]"/>
      <dgm:spPr/>
      <dgm:t>
        <a:bodyPr/>
        <a:lstStyle/>
        <a:p>
          <a:r>
            <a:rPr lang="pl-PL" dirty="0" err="1" smtClean="0"/>
            <a:t>Obstacles</a:t>
          </a:r>
          <a:endParaRPr lang="pl-PL" dirty="0"/>
        </a:p>
      </dgm:t>
    </dgm:pt>
    <dgm:pt modelId="{9DBEFA7C-7EFA-4298-B0EC-D032A36E3822}" type="parTrans" cxnId="{739DD77E-4557-45A5-AA36-D70D37C50EC3}">
      <dgm:prSet/>
      <dgm:spPr/>
      <dgm:t>
        <a:bodyPr/>
        <a:lstStyle/>
        <a:p>
          <a:endParaRPr lang="pl-PL"/>
        </a:p>
      </dgm:t>
    </dgm:pt>
    <dgm:pt modelId="{E894E7BA-74A5-480B-8BD6-C283687429D8}" type="sibTrans" cxnId="{739DD77E-4557-45A5-AA36-D70D37C50EC3}">
      <dgm:prSet/>
      <dgm:spPr/>
      <dgm:t>
        <a:bodyPr/>
        <a:lstStyle/>
        <a:p>
          <a:endParaRPr lang="pl-PL"/>
        </a:p>
      </dgm:t>
    </dgm:pt>
    <dgm:pt modelId="{0B6D5F32-512C-46D1-B60A-E81647F5DBE3}" type="pres">
      <dgm:prSet presAssocID="{7262DADF-4B40-424A-8F45-3338B1DCAE8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9A40A9A-6FA7-4CDF-ADE3-E36DBC7C33E6}" type="pres">
      <dgm:prSet presAssocID="{96DB0050-5251-413B-BB92-A5DA1ABED7A0}" presName="hierRoot1" presStyleCnt="0"/>
      <dgm:spPr/>
    </dgm:pt>
    <dgm:pt modelId="{270314BA-4C5D-42CC-9ECE-F153A5F6E68C}" type="pres">
      <dgm:prSet presAssocID="{96DB0050-5251-413B-BB92-A5DA1ABED7A0}" presName="composite" presStyleCnt="0"/>
      <dgm:spPr/>
    </dgm:pt>
    <dgm:pt modelId="{C753FE83-3AEF-4772-9C85-486C4415A6D8}" type="pres">
      <dgm:prSet presAssocID="{96DB0050-5251-413B-BB92-A5DA1ABED7A0}" presName="background" presStyleLbl="node0" presStyleIdx="0" presStyleCnt="1"/>
      <dgm:spPr/>
    </dgm:pt>
    <dgm:pt modelId="{7D716C0E-CDB1-4DE8-8D88-0CAE7DCE9179}" type="pres">
      <dgm:prSet presAssocID="{96DB0050-5251-413B-BB92-A5DA1ABED7A0}" presName="text" presStyleLbl="fgAcc0" presStyleIdx="0" presStyleCnt="1" custScaleX="305413" custScaleY="85888" custLinFactY="-53892" custLinFactNeighborX="24071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3754F9-8618-4704-9495-18237C22CC39}" type="pres">
      <dgm:prSet presAssocID="{96DB0050-5251-413B-BB92-A5DA1ABED7A0}" presName="hierChild2" presStyleCnt="0"/>
      <dgm:spPr/>
    </dgm:pt>
    <dgm:pt modelId="{BF843368-199A-4ED4-93DC-453C1A1FD66F}" type="pres">
      <dgm:prSet presAssocID="{2EF0D2D9-7895-4C16-B085-7674B22BA002}" presName="Name10" presStyleLbl="parChTrans1D2" presStyleIdx="0" presStyleCnt="2"/>
      <dgm:spPr/>
      <dgm:t>
        <a:bodyPr/>
        <a:lstStyle/>
        <a:p>
          <a:endParaRPr lang="en-US"/>
        </a:p>
      </dgm:t>
    </dgm:pt>
    <dgm:pt modelId="{A63FEDC7-166A-48D7-AF69-BF0DB71D6901}" type="pres">
      <dgm:prSet presAssocID="{D57CA3DC-0967-4CF0-8CB0-BFE27E84F850}" presName="hierRoot2" presStyleCnt="0"/>
      <dgm:spPr/>
    </dgm:pt>
    <dgm:pt modelId="{47318C41-5DE3-4834-9938-19239ED3CA8D}" type="pres">
      <dgm:prSet presAssocID="{D57CA3DC-0967-4CF0-8CB0-BFE27E84F850}" presName="composite2" presStyleCnt="0"/>
      <dgm:spPr/>
    </dgm:pt>
    <dgm:pt modelId="{15F12D50-0541-44C0-A1CF-87275C9BCAD1}" type="pres">
      <dgm:prSet presAssocID="{D57CA3DC-0967-4CF0-8CB0-BFE27E84F850}" presName="background2" presStyleLbl="node2" presStyleIdx="0" presStyleCnt="2"/>
      <dgm:spPr/>
    </dgm:pt>
    <dgm:pt modelId="{D0A418D5-905A-4828-A08E-8AA4D4485BA2}" type="pres">
      <dgm:prSet presAssocID="{D57CA3DC-0967-4CF0-8CB0-BFE27E84F850}" presName="text2" presStyleLbl="fgAcc2" presStyleIdx="0" presStyleCnt="2" custScaleX="277152" custScaleY="115007" custLinFactY="-36459" custLinFactNeighborX="-6189" custLinFactNeighborY="-10000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57C0828-3050-4C88-914B-BAE8B7D5F90C}" type="pres">
      <dgm:prSet presAssocID="{D57CA3DC-0967-4CF0-8CB0-BFE27E84F850}" presName="hierChild3" presStyleCnt="0"/>
      <dgm:spPr/>
    </dgm:pt>
    <dgm:pt modelId="{2ED1A867-071B-429F-B7E2-62BAC94C62FE}" type="pres">
      <dgm:prSet presAssocID="{A26D382D-C114-455D-8CF8-D9C6470BE86E}" presName="Name17" presStyleLbl="parChTrans1D3" presStyleIdx="0" presStyleCnt="6"/>
      <dgm:spPr/>
      <dgm:t>
        <a:bodyPr/>
        <a:lstStyle/>
        <a:p>
          <a:endParaRPr lang="en-US"/>
        </a:p>
      </dgm:t>
    </dgm:pt>
    <dgm:pt modelId="{FD58D2C2-3623-46D0-95AA-5E8FB9E55126}" type="pres">
      <dgm:prSet presAssocID="{F6DC30E5-7DBF-454C-9822-7D57D4D48DB0}" presName="hierRoot3" presStyleCnt="0"/>
      <dgm:spPr/>
    </dgm:pt>
    <dgm:pt modelId="{C23C6C02-8FE3-451D-9DA8-2AAE7C8D9D5F}" type="pres">
      <dgm:prSet presAssocID="{F6DC30E5-7DBF-454C-9822-7D57D4D48DB0}" presName="composite3" presStyleCnt="0"/>
      <dgm:spPr/>
    </dgm:pt>
    <dgm:pt modelId="{4474FC29-190A-476A-B4C7-9310479B9783}" type="pres">
      <dgm:prSet presAssocID="{F6DC30E5-7DBF-454C-9822-7D57D4D48DB0}" presName="background3" presStyleLbl="node3" presStyleIdx="0" presStyleCnt="6"/>
      <dgm:spPr/>
    </dgm:pt>
    <dgm:pt modelId="{25BCFC5C-ED51-444E-83E6-F403837143E0}" type="pres">
      <dgm:prSet presAssocID="{F6DC30E5-7DBF-454C-9822-7D57D4D48DB0}" presName="text3" presStyleLbl="fgAcc3" presStyleIdx="0" presStyleCnt="6" custScaleX="81491" custLinFactY="-5397" custLinFactNeighborX="-10518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09CF56-1C7B-449A-8980-E32D16E7A321}" type="pres">
      <dgm:prSet presAssocID="{F6DC30E5-7DBF-454C-9822-7D57D4D48DB0}" presName="hierChild4" presStyleCnt="0"/>
      <dgm:spPr/>
    </dgm:pt>
    <dgm:pt modelId="{43517CA8-CCEA-4E41-B803-DB70521F4E01}" type="pres">
      <dgm:prSet presAssocID="{2E2C739F-FC11-49ED-8B6B-5ABB15E82BFC}" presName="Name17" presStyleLbl="parChTrans1D3" presStyleIdx="1" presStyleCnt="6"/>
      <dgm:spPr/>
      <dgm:t>
        <a:bodyPr/>
        <a:lstStyle/>
        <a:p>
          <a:endParaRPr lang="en-US"/>
        </a:p>
      </dgm:t>
    </dgm:pt>
    <dgm:pt modelId="{075DB118-A69C-4574-AEA9-603D39A6A5F7}" type="pres">
      <dgm:prSet presAssocID="{2DA1F48B-74C8-41C9-89B1-04939FA66430}" presName="hierRoot3" presStyleCnt="0"/>
      <dgm:spPr/>
    </dgm:pt>
    <dgm:pt modelId="{B675B789-EAAB-4678-A931-02E46910FEE0}" type="pres">
      <dgm:prSet presAssocID="{2DA1F48B-74C8-41C9-89B1-04939FA66430}" presName="composite3" presStyleCnt="0"/>
      <dgm:spPr/>
    </dgm:pt>
    <dgm:pt modelId="{3C2912C9-72B2-4BE1-A5DD-3F80E458B53E}" type="pres">
      <dgm:prSet presAssocID="{2DA1F48B-74C8-41C9-89B1-04939FA66430}" presName="background3" presStyleLbl="node3" presStyleIdx="1" presStyleCnt="6"/>
      <dgm:spPr/>
    </dgm:pt>
    <dgm:pt modelId="{1FAB64C7-CB9D-4D6F-A7D1-8BC7B791BC3B}" type="pres">
      <dgm:prSet presAssocID="{2DA1F48B-74C8-41C9-89B1-04939FA66430}" presName="text3" presStyleLbl="fgAcc3" presStyleIdx="1" presStyleCnt="6" custScaleX="96386" custLinFactY="-5397" custLinFactNeighborX="-1396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77625D-CC75-4944-95AD-94718224A6AE}" type="pres">
      <dgm:prSet presAssocID="{2DA1F48B-74C8-41C9-89B1-04939FA66430}" presName="hierChild4" presStyleCnt="0"/>
      <dgm:spPr/>
    </dgm:pt>
    <dgm:pt modelId="{D7EB9BB8-EAD7-47FE-A921-C721CDEC75A9}" type="pres">
      <dgm:prSet presAssocID="{67BBFCFD-EBA6-4527-9313-0A0579A5BB9B}" presName="Name17" presStyleLbl="parChTrans1D3" presStyleIdx="2" presStyleCnt="6"/>
      <dgm:spPr/>
      <dgm:t>
        <a:bodyPr/>
        <a:lstStyle/>
        <a:p>
          <a:endParaRPr lang="en-US"/>
        </a:p>
      </dgm:t>
    </dgm:pt>
    <dgm:pt modelId="{09DB1A3E-64F0-4285-A5C8-544D449DEB56}" type="pres">
      <dgm:prSet presAssocID="{F5C12884-2D14-4645-B5C4-AEC41BBD0E2A}" presName="hierRoot3" presStyleCnt="0"/>
      <dgm:spPr/>
    </dgm:pt>
    <dgm:pt modelId="{89EEAB26-9D5A-4744-A83A-7EF70B592795}" type="pres">
      <dgm:prSet presAssocID="{F5C12884-2D14-4645-B5C4-AEC41BBD0E2A}" presName="composite3" presStyleCnt="0"/>
      <dgm:spPr/>
    </dgm:pt>
    <dgm:pt modelId="{102FA166-6284-49E8-9410-6C6728148481}" type="pres">
      <dgm:prSet presAssocID="{F5C12884-2D14-4645-B5C4-AEC41BBD0E2A}" presName="background3" presStyleLbl="node3" presStyleIdx="2" presStyleCnt="6"/>
      <dgm:spPr/>
    </dgm:pt>
    <dgm:pt modelId="{18C66113-0EB1-4917-91FB-8DE13864D71C}" type="pres">
      <dgm:prSet presAssocID="{F5C12884-2D14-4645-B5C4-AEC41BBD0E2A}" presName="text3" presStyleLbl="fgAcc3" presStyleIdx="2" presStyleCnt="6" custScaleX="108378" custLinFactY="-5397" custLinFactNeighborX="-16303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2D78E0-C459-466F-9DF2-B2B151AB144D}" type="pres">
      <dgm:prSet presAssocID="{F5C12884-2D14-4645-B5C4-AEC41BBD0E2A}" presName="hierChild4" presStyleCnt="0"/>
      <dgm:spPr/>
    </dgm:pt>
    <dgm:pt modelId="{F2E7E131-E8F5-4D33-B5B1-099B19BD72F7}" type="pres">
      <dgm:prSet presAssocID="{904279BF-DFAE-4B98-AF69-7102C2E87AC2}" presName="Name10" presStyleLbl="parChTrans1D2" presStyleIdx="1" presStyleCnt="2"/>
      <dgm:spPr/>
      <dgm:t>
        <a:bodyPr/>
        <a:lstStyle/>
        <a:p>
          <a:endParaRPr lang="en-US"/>
        </a:p>
      </dgm:t>
    </dgm:pt>
    <dgm:pt modelId="{3CC8EDD7-EB83-4884-AAB4-0C90135EBC29}" type="pres">
      <dgm:prSet presAssocID="{89734A18-B059-4635-B7A9-F4F387C6FA1B}" presName="hierRoot2" presStyleCnt="0"/>
      <dgm:spPr/>
    </dgm:pt>
    <dgm:pt modelId="{E94694C0-2EB4-4874-A94A-50012DC1CB4B}" type="pres">
      <dgm:prSet presAssocID="{89734A18-B059-4635-B7A9-F4F387C6FA1B}" presName="composite2" presStyleCnt="0"/>
      <dgm:spPr/>
    </dgm:pt>
    <dgm:pt modelId="{5970247E-074F-4201-A96F-35ACE5A1D48D}" type="pres">
      <dgm:prSet presAssocID="{89734A18-B059-4635-B7A9-F4F387C6FA1B}" presName="background2" presStyleLbl="node2" presStyleIdx="1" presStyleCnt="2"/>
      <dgm:spPr/>
    </dgm:pt>
    <dgm:pt modelId="{0DFDE5F3-3A99-4E01-B10A-E0E1708BD72A}" type="pres">
      <dgm:prSet presAssocID="{89734A18-B059-4635-B7A9-F4F387C6FA1B}" presName="text2" presStyleLbl="fgAcc2" presStyleIdx="1" presStyleCnt="2" custScaleX="278533" custScaleY="109809" custLinFactY="-36459" custLinFactNeighborX="56494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70F02E-4C07-4776-81BB-0559BAAE051A}" type="pres">
      <dgm:prSet presAssocID="{89734A18-B059-4635-B7A9-F4F387C6FA1B}" presName="hierChild3" presStyleCnt="0"/>
      <dgm:spPr/>
    </dgm:pt>
    <dgm:pt modelId="{B4D21268-4A49-41CD-A26A-4FA8CA04FB8E}" type="pres">
      <dgm:prSet presAssocID="{2D5487E9-02AF-43B5-AB62-0092CB42469B}" presName="Name17" presStyleLbl="parChTrans1D3" presStyleIdx="3" presStyleCnt="6"/>
      <dgm:spPr/>
      <dgm:t>
        <a:bodyPr/>
        <a:lstStyle/>
        <a:p>
          <a:endParaRPr lang="en-US"/>
        </a:p>
      </dgm:t>
    </dgm:pt>
    <dgm:pt modelId="{83E3F91E-8A75-44FE-AF4B-C687D37FA4A8}" type="pres">
      <dgm:prSet presAssocID="{996F3398-3972-4A17-BF62-CBE38F7EE29E}" presName="hierRoot3" presStyleCnt="0"/>
      <dgm:spPr/>
    </dgm:pt>
    <dgm:pt modelId="{C9792CE3-401D-40CD-9E16-05D70AF9900E}" type="pres">
      <dgm:prSet presAssocID="{996F3398-3972-4A17-BF62-CBE38F7EE29E}" presName="composite3" presStyleCnt="0"/>
      <dgm:spPr/>
    </dgm:pt>
    <dgm:pt modelId="{7D8322EF-A9E4-4306-AB52-9E74CACBF9B3}" type="pres">
      <dgm:prSet presAssocID="{996F3398-3972-4A17-BF62-CBE38F7EE29E}" presName="background3" presStyleLbl="node3" presStyleIdx="3" presStyleCnt="6"/>
      <dgm:spPr/>
    </dgm:pt>
    <dgm:pt modelId="{FDC83B74-CC74-4506-90C0-5A55A4EB778E}" type="pres">
      <dgm:prSet presAssocID="{996F3398-3972-4A17-BF62-CBE38F7EE29E}" presName="text3" presStyleLbl="fgAcc3" presStyleIdx="3" presStyleCnt="6" custLinFactY="-5397" custLinFactNeighborX="-6287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34055A-5B5E-4E40-9248-5A5F38A62186}" type="pres">
      <dgm:prSet presAssocID="{996F3398-3972-4A17-BF62-CBE38F7EE29E}" presName="hierChild4" presStyleCnt="0"/>
      <dgm:spPr/>
    </dgm:pt>
    <dgm:pt modelId="{74544474-5AD7-4F3E-99AE-23901225AA91}" type="pres">
      <dgm:prSet presAssocID="{9DBEFA7C-7EFA-4298-B0EC-D032A36E3822}" presName="Name17" presStyleLbl="parChTrans1D3" presStyleIdx="4" presStyleCnt="6"/>
      <dgm:spPr/>
      <dgm:t>
        <a:bodyPr/>
        <a:lstStyle/>
        <a:p>
          <a:endParaRPr lang="en-US"/>
        </a:p>
      </dgm:t>
    </dgm:pt>
    <dgm:pt modelId="{C1B3DD94-4045-49CF-AFF9-F94C9E74DB51}" type="pres">
      <dgm:prSet presAssocID="{3EA24EF4-CE27-4E56-A3D2-359ABB40C865}" presName="hierRoot3" presStyleCnt="0"/>
      <dgm:spPr/>
    </dgm:pt>
    <dgm:pt modelId="{958B7DBE-B12E-4C55-AEE7-748AE3B7D3E8}" type="pres">
      <dgm:prSet presAssocID="{3EA24EF4-CE27-4E56-A3D2-359ABB40C865}" presName="composite3" presStyleCnt="0"/>
      <dgm:spPr/>
    </dgm:pt>
    <dgm:pt modelId="{4FAB11A1-B06B-4279-9E54-90EFD12972AC}" type="pres">
      <dgm:prSet presAssocID="{3EA24EF4-CE27-4E56-A3D2-359ABB40C865}" presName="background3" presStyleLbl="node3" presStyleIdx="4" presStyleCnt="6"/>
      <dgm:spPr/>
    </dgm:pt>
    <dgm:pt modelId="{6014374B-D244-462E-82A9-918AE463F18B}" type="pres">
      <dgm:prSet presAssocID="{3EA24EF4-CE27-4E56-A3D2-359ABB40C865}" presName="text3" presStyleLbl="fgAcc3" presStyleIdx="4" presStyleCnt="6" custLinFactY="-5397" custLinFactNeighborX="-13538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D97A73-2B78-48A6-B7C4-A5A61552B87D}" type="pres">
      <dgm:prSet presAssocID="{3EA24EF4-CE27-4E56-A3D2-359ABB40C865}" presName="hierChild4" presStyleCnt="0"/>
      <dgm:spPr/>
    </dgm:pt>
    <dgm:pt modelId="{002668C0-A295-477F-BF24-126F21C59F2F}" type="pres">
      <dgm:prSet presAssocID="{CCE96889-0B99-4FBE-BC63-2239BDFD12DE}" presName="Name17" presStyleLbl="parChTrans1D3" presStyleIdx="5" presStyleCnt="6"/>
      <dgm:spPr/>
      <dgm:t>
        <a:bodyPr/>
        <a:lstStyle/>
        <a:p>
          <a:endParaRPr lang="en-US"/>
        </a:p>
      </dgm:t>
    </dgm:pt>
    <dgm:pt modelId="{E15DDE6B-8C60-4AFD-ABBD-AD6293718513}" type="pres">
      <dgm:prSet presAssocID="{86E919D9-B83D-45FE-9511-6A5A75F92A34}" presName="hierRoot3" presStyleCnt="0"/>
      <dgm:spPr/>
    </dgm:pt>
    <dgm:pt modelId="{8D1738DB-D842-4694-A94E-D2CDB6BD72EC}" type="pres">
      <dgm:prSet presAssocID="{86E919D9-B83D-45FE-9511-6A5A75F92A34}" presName="composite3" presStyleCnt="0"/>
      <dgm:spPr/>
    </dgm:pt>
    <dgm:pt modelId="{46BDC726-FE80-47B4-80C9-A7E97844BD47}" type="pres">
      <dgm:prSet presAssocID="{86E919D9-B83D-45FE-9511-6A5A75F92A34}" presName="background3" presStyleLbl="node3" presStyleIdx="5" presStyleCnt="6"/>
      <dgm:spPr/>
    </dgm:pt>
    <dgm:pt modelId="{ADBE0363-EB60-4B22-BF9D-1146D169F167}" type="pres">
      <dgm:prSet presAssocID="{86E919D9-B83D-45FE-9511-6A5A75F92A34}" presName="text3" presStyleLbl="fgAcc3" presStyleIdx="5" presStyleCnt="6" custLinFactY="-5397" custLinFactNeighborX="-15564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C66642-99E5-428C-8DB0-E615CF172103}" type="pres">
      <dgm:prSet presAssocID="{86E919D9-B83D-45FE-9511-6A5A75F92A34}" presName="hierChild4" presStyleCnt="0"/>
      <dgm:spPr/>
    </dgm:pt>
  </dgm:ptLst>
  <dgm:cxnLst>
    <dgm:cxn modelId="{984A9B69-1BE4-4696-AAB8-705FF5C65825}" type="presOf" srcId="{96DB0050-5251-413B-BB92-A5DA1ABED7A0}" destId="{7D716C0E-CDB1-4DE8-8D88-0CAE7DCE9179}" srcOrd="0" destOrd="0" presId="urn:microsoft.com/office/officeart/2005/8/layout/hierarchy1"/>
    <dgm:cxn modelId="{16BBEDF0-39FE-4F8E-B95E-D2CFBC5C1E72}" srcId="{89734A18-B059-4635-B7A9-F4F387C6FA1B}" destId="{86E919D9-B83D-45FE-9511-6A5A75F92A34}" srcOrd="2" destOrd="0" parTransId="{CCE96889-0B99-4FBE-BC63-2239BDFD12DE}" sibTransId="{D118D552-9F0C-4CA9-A0D9-2664728BC5AD}"/>
    <dgm:cxn modelId="{9B6F278C-5E91-4695-9782-0A684B66C79E}" type="presOf" srcId="{2EF0D2D9-7895-4C16-B085-7674B22BA002}" destId="{BF843368-199A-4ED4-93DC-453C1A1FD66F}" srcOrd="0" destOrd="0" presId="urn:microsoft.com/office/officeart/2005/8/layout/hierarchy1"/>
    <dgm:cxn modelId="{69420623-CACC-4AFC-8CC8-78073925B4CA}" srcId="{89734A18-B059-4635-B7A9-F4F387C6FA1B}" destId="{996F3398-3972-4A17-BF62-CBE38F7EE29E}" srcOrd="0" destOrd="0" parTransId="{2D5487E9-02AF-43B5-AB62-0092CB42469B}" sibTransId="{7201D6D6-2435-4FE7-A1F0-A00FA54B3F31}"/>
    <dgm:cxn modelId="{A2C1732F-343F-43E5-9188-6154B8D40485}" srcId="{D57CA3DC-0967-4CF0-8CB0-BFE27E84F850}" destId="{F6DC30E5-7DBF-454C-9822-7D57D4D48DB0}" srcOrd="0" destOrd="0" parTransId="{A26D382D-C114-455D-8CF8-D9C6470BE86E}" sibTransId="{F2C3945E-CAAC-4CE2-801E-82C7308782FC}"/>
    <dgm:cxn modelId="{004CA2C8-D5D2-4A13-9151-C3CFA734AE92}" srcId="{96DB0050-5251-413B-BB92-A5DA1ABED7A0}" destId="{89734A18-B059-4635-B7A9-F4F387C6FA1B}" srcOrd="1" destOrd="0" parTransId="{904279BF-DFAE-4B98-AF69-7102C2E87AC2}" sibTransId="{47271E90-B5EC-456E-BF10-9D57ADF67807}"/>
    <dgm:cxn modelId="{809AA46D-8F9C-4701-9BAA-BE6EBAD707A4}" srcId="{D57CA3DC-0967-4CF0-8CB0-BFE27E84F850}" destId="{F5C12884-2D14-4645-B5C4-AEC41BBD0E2A}" srcOrd="2" destOrd="0" parTransId="{67BBFCFD-EBA6-4527-9313-0A0579A5BB9B}" sibTransId="{AF77E15D-B7FC-4928-9047-4B1655DDF9C3}"/>
    <dgm:cxn modelId="{7B3E76C5-7B6D-406B-BC46-4BB8CAA6D8BB}" type="presOf" srcId="{89734A18-B059-4635-B7A9-F4F387C6FA1B}" destId="{0DFDE5F3-3A99-4E01-B10A-E0E1708BD72A}" srcOrd="0" destOrd="0" presId="urn:microsoft.com/office/officeart/2005/8/layout/hierarchy1"/>
    <dgm:cxn modelId="{3FF48770-A6EF-475E-A351-79D58CC6714D}" type="presOf" srcId="{67BBFCFD-EBA6-4527-9313-0A0579A5BB9B}" destId="{D7EB9BB8-EAD7-47FE-A921-C721CDEC75A9}" srcOrd="0" destOrd="0" presId="urn:microsoft.com/office/officeart/2005/8/layout/hierarchy1"/>
    <dgm:cxn modelId="{6DACEA75-11AF-4EA5-8A30-9EF8FA7DE808}" type="presOf" srcId="{D57CA3DC-0967-4CF0-8CB0-BFE27E84F850}" destId="{D0A418D5-905A-4828-A08E-8AA4D4485BA2}" srcOrd="0" destOrd="0" presId="urn:microsoft.com/office/officeart/2005/8/layout/hierarchy1"/>
    <dgm:cxn modelId="{2993B9DF-1A94-4851-BAC7-F5CD06C6D382}" type="presOf" srcId="{996F3398-3972-4A17-BF62-CBE38F7EE29E}" destId="{FDC83B74-CC74-4506-90C0-5A55A4EB778E}" srcOrd="0" destOrd="0" presId="urn:microsoft.com/office/officeart/2005/8/layout/hierarchy1"/>
    <dgm:cxn modelId="{4BA12EB5-86BB-48E2-AE0E-49899AE1C139}" type="presOf" srcId="{3EA24EF4-CE27-4E56-A3D2-359ABB40C865}" destId="{6014374B-D244-462E-82A9-918AE463F18B}" srcOrd="0" destOrd="0" presId="urn:microsoft.com/office/officeart/2005/8/layout/hierarchy1"/>
    <dgm:cxn modelId="{82A554EE-A13B-4729-B4EC-934BC0503227}" type="presOf" srcId="{9DBEFA7C-7EFA-4298-B0EC-D032A36E3822}" destId="{74544474-5AD7-4F3E-99AE-23901225AA91}" srcOrd="0" destOrd="0" presId="urn:microsoft.com/office/officeart/2005/8/layout/hierarchy1"/>
    <dgm:cxn modelId="{739DD77E-4557-45A5-AA36-D70D37C50EC3}" srcId="{89734A18-B059-4635-B7A9-F4F387C6FA1B}" destId="{3EA24EF4-CE27-4E56-A3D2-359ABB40C865}" srcOrd="1" destOrd="0" parTransId="{9DBEFA7C-7EFA-4298-B0EC-D032A36E3822}" sibTransId="{E894E7BA-74A5-480B-8BD6-C283687429D8}"/>
    <dgm:cxn modelId="{45DF3151-BA1D-46A0-AD9A-3947E2DEDC14}" type="presOf" srcId="{2DA1F48B-74C8-41C9-89B1-04939FA66430}" destId="{1FAB64C7-CB9D-4D6F-A7D1-8BC7B791BC3B}" srcOrd="0" destOrd="0" presId="urn:microsoft.com/office/officeart/2005/8/layout/hierarchy1"/>
    <dgm:cxn modelId="{470C1FF8-824D-4C3D-8452-7227856C499C}" type="presOf" srcId="{A26D382D-C114-455D-8CF8-D9C6470BE86E}" destId="{2ED1A867-071B-429F-B7E2-62BAC94C62FE}" srcOrd="0" destOrd="0" presId="urn:microsoft.com/office/officeart/2005/8/layout/hierarchy1"/>
    <dgm:cxn modelId="{719BD067-C11C-424E-A72F-23E7677949B4}" type="presOf" srcId="{F5C12884-2D14-4645-B5C4-AEC41BBD0E2A}" destId="{18C66113-0EB1-4917-91FB-8DE13864D71C}" srcOrd="0" destOrd="0" presId="urn:microsoft.com/office/officeart/2005/8/layout/hierarchy1"/>
    <dgm:cxn modelId="{03D13BB2-517B-4DF3-BE27-F25F93333593}" type="presOf" srcId="{2D5487E9-02AF-43B5-AB62-0092CB42469B}" destId="{B4D21268-4A49-41CD-A26A-4FA8CA04FB8E}" srcOrd="0" destOrd="0" presId="urn:microsoft.com/office/officeart/2005/8/layout/hierarchy1"/>
    <dgm:cxn modelId="{77A8C55D-E29E-44DF-AC23-D44F62721A2E}" type="presOf" srcId="{CCE96889-0B99-4FBE-BC63-2239BDFD12DE}" destId="{002668C0-A295-477F-BF24-126F21C59F2F}" srcOrd="0" destOrd="0" presId="urn:microsoft.com/office/officeart/2005/8/layout/hierarchy1"/>
    <dgm:cxn modelId="{7A6C20C2-51E9-4022-851A-7C027847256B}" type="presOf" srcId="{F6DC30E5-7DBF-454C-9822-7D57D4D48DB0}" destId="{25BCFC5C-ED51-444E-83E6-F403837143E0}" srcOrd="0" destOrd="0" presId="urn:microsoft.com/office/officeart/2005/8/layout/hierarchy1"/>
    <dgm:cxn modelId="{EACDE242-097D-4A16-B775-3C0E8F947C98}" type="presOf" srcId="{2E2C739F-FC11-49ED-8B6B-5ABB15E82BFC}" destId="{43517CA8-CCEA-4E41-B803-DB70521F4E01}" srcOrd="0" destOrd="0" presId="urn:microsoft.com/office/officeart/2005/8/layout/hierarchy1"/>
    <dgm:cxn modelId="{19064D82-3A73-48DB-A8C9-3C2AE7DB7B77}" srcId="{D57CA3DC-0967-4CF0-8CB0-BFE27E84F850}" destId="{2DA1F48B-74C8-41C9-89B1-04939FA66430}" srcOrd="1" destOrd="0" parTransId="{2E2C739F-FC11-49ED-8B6B-5ABB15E82BFC}" sibTransId="{3226A28D-013D-4DF1-B755-583DE6A2A851}"/>
    <dgm:cxn modelId="{69631ADF-7275-4624-A703-51ED01911D91}" srcId="{96DB0050-5251-413B-BB92-A5DA1ABED7A0}" destId="{D57CA3DC-0967-4CF0-8CB0-BFE27E84F850}" srcOrd="0" destOrd="0" parTransId="{2EF0D2D9-7895-4C16-B085-7674B22BA002}" sibTransId="{9F9D38D9-2A78-49EB-822D-70C1445B59FD}"/>
    <dgm:cxn modelId="{40C93AB0-B8E5-45CD-A1A7-C352483DB249}" type="presOf" srcId="{7262DADF-4B40-424A-8F45-3338B1DCAE8B}" destId="{0B6D5F32-512C-46D1-B60A-E81647F5DBE3}" srcOrd="0" destOrd="0" presId="urn:microsoft.com/office/officeart/2005/8/layout/hierarchy1"/>
    <dgm:cxn modelId="{324B6806-0A57-4BDB-BD80-862BFE7A3D57}" type="presOf" srcId="{86E919D9-B83D-45FE-9511-6A5A75F92A34}" destId="{ADBE0363-EB60-4B22-BF9D-1146D169F167}" srcOrd="0" destOrd="0" presId="urn:microsoft.com/office/officeart/2005/8/layout/hierarchy1"/>
    <dgm:cxn modelId="{B18DF40C-8C59-482C-98BF-C9CCE606D584}" srcId="{7262DADF-4B40-424A-8F45-3338B1DCAE8B}" destId="{96DB0050-5251-413B-BB92-A5DA1ABED7A0}" srcOrd="0" destOrd="0" parTransId="{8913E461-63BA-474C-A70E-FD013C7EDFA7}" sibTransId="{672C0737-1864-41BE-BC04-BDB8C478DCD4}"/>
    <dgm:cxn modelId="{B62BAE3D-85A2-4D59-981C-1ED0D12CE135}" type="presOf" srcId="{904279BF-DFAE-4B98-AF69-7102C2E87AC2}" destId="{F2E7E131-E8F5-4D33-B5B1-099B19BD72F7}" srcOrd="0" destOrd="0" presId="urn:microsoft.com/office/officeart/2005/8/layout/hierarchy1"/>
    <dgm:cxn modelId="{D634E937-3FA1-4623-A5A4-82ADA5F837AD}" type="presParOf" srcId="{0B6D5F32-512C-46D1-B60A-E81647F5DBE3}" destId="{E9A40A9A-6FA7-4CDF-ADE3-E36DBC7C33E6}" srcOrd="0" destOrd="0" presId="urn:microsoft.com/office/officeart/2005/8/layout/hierarchy1"/>
    <dgm:cxn modelId="{1C4468C3-9860-4222-A6DC-2ED9D99708D7}" type="presParOf" srcId="{E9A40A9A-6FA7-4CDF-ADE3-E36DBC7C33E6}" destId="{270314BA-4C5D-42CC-9ECE-F153A5F6E68C}" srcOrd="0" destOrd="0" presId="urn:microsoft.com/office/officeart/2005/8/layout/hierarchy1"/>
    <dgm:cxn modelId="{E0C5E28F-863C-47A2-9147-358DDA2D2C5D}" type="presParOf" srcId="{270314BA-4C5D-42CC-9ECE-F153A5F6E68C}" destId="{C753FE83-3AEF-4772-9C85-486C4415A6D8}" srcOrd="0" destOrd="0" presId="urn:microsoft.com/office/officeart/2005/8/layout/hierarchy1"/>
    <dgm:cxn modelId="{DEC3D605-D8DF-4738-AD77-E769E1DA9BE1}" type="presParOf" srcId="{270314BA-4C5D-42CC-9ECE-F153A5F6E68C}" destId="{7D716C0E-CDB1-4DE8-8D88-0CAE7DCE9179}" srcOrd="1" destOrd="0" presId="urn:microsoft.com/office/officeart/2005/8/layout/hierarchy1"/>
    <dgm:cxn modelId="{FCBEFAD2-5029-4048-AE52-476E9B99FCE1}" type="presParOf" srcId="{E9A40A9A-6FA7-4CDF-ADE3-E36DBC7C33E6}" destId="{A63754F9-8618-4704-9495-18237C22CC39}" srcOrd="1" destOrd="0" presId="urn:microsoft.com/office/officeart/2005/8/layout/hierarchy1"/>
    <dgm:cxn modelId="{915EBC4E-3F40-4940-A774-5A6D79BCBCE8}" type="presParOf" srcId="{A63754F9-8618-4704-9495-18237C22CC39}" destId="{BF843368-199A-4ED4-93DC-453C1A1FD66F}" srcOrd="0" destOrd="0" presId="urn:microsoft.com/office/officeart/2005/8/layout/hierarchy1"/>
    <dgm:cxn modelId="{6B70F583-265B-4E16-A259-2C5B9C580930}" type="presParOf" srcId="{A63754F9-8618-4704-9495-18237C22CC39}" destId="{A63FEDC7-166A-48D7-AF69-BF0DB71D6901}" srcOrd="1" destOrd="0" presId="urn:microsoft.com/office/officeart/2005/8/layout/hierarchy1"/>
    <dgm:cxn modelId="{F1DFB87B-8D7A-41FC-8085-0D485BD4F071}" type="presParOf" srcId="{A63FEDC7-166A-48D7-AF69-BF0DB71D6901}" destId="{47318C41-5DE3-4834-9938-19239ED3CA8D}" srcOrd="0" destOrd="0" presId="urn:microsoft.com/office/officeart/2005/8/layout/hierarchy1"/>
    <dgm:cxn modelId="{29E5A489-78C8-4B76-AD47-742764EB49A4}" type="presParOf" srcId="{47318C41-5DE3-4834-9938-19239ED3CA8D}" destId="{15F12D50-0541-44C0-A1CF-87275C9BCAD1}" srcOrd="0" destOrd="0" presId="urn:microsoft.com/office/officeart/2005/8/layout/hierarchy1"/>
    <dgm:cxn modelId="{148974CD-AF47-418D-9BC4-0939B429924A}" type="presParOf" srcId="{47318C41-5DE3-4834-9938-19239ED3CA8D}" destId="{D0A418D5-905A-4828-A08E-8AA4D4485BA2}" srcOrd="1" destOrd="0" presId="urn:microsoft.com/office/officeart/2005/8/layout/hierarchy1"/>
    <dgm:cxn modelId="{0D966EC2-728C-4096-BC3E-6A73AF67CB4C}" type="presParOf" srcId="{A63FEDC7-166A-48D7-AF69-BF0DB71D6901}" destId="{257C0828-3050-4C88-914B-BAE8B7D5F90C}" srcOrd="1" destOrd="0" presId="urn:microsoft.com/office/officeart/2005/8/layout/hierarchy1"/>
    <dgm:cxn modelId="{9CC79538-1C92-4899-AA07-B75FA395C467}" type="presParOf" srcId="{257C0828-3050-4C88-914B-BAE8B7D5F90C}" destId="{2ED1A867-071B-429F-B7E2-62BAC94C62FE}" srcOrd="0" destOrd="0" presId="urn:microsoft.com/office/officeart/2005/8/layout/hierarchy1"/>
    <dgm:cxn modelId="{ADBFB582-A6C4-4A05-BEC4-12F797AF8B77}" type="presParOf" srcId="{257C0828-3050-4C88-914B-BAE8B7D5F90C}" destId="{FD58D2C2-3623-46D0-95AA-5E8FB9E55126}" srcOrd="1" destOrd="0" presId="urn:microsoft.com/office/officeart/2005/8/layout/hierarchy1"/>
    <dgm:cxn modelId="{5B23FA44-F7A4-44DE-BB7D-7F059913C381}" type="presParOf" srcId="{FD58D2C2-3623-46D0-95AA-5E8FB9E55126}" destId="{C23C6C02-8FE3-451D-9DA8-2AAE7C8D9D5F}" srcOrd="0" destOrd="0" presId="urn:microsoft.com/office/officeart/2005/8/layout/hierarchy1"/>
    <dgm:cxn modelId="{B7A1F2B1-37C3-40BA-A441-45EC83BDB8F3}" type="presParOf" srcId="{C23C6C02-8FE3-451D-9DA8-2AAE7C8D9D5F}" destId="{4474FC29-190A-476A-B4C7-9310479B9783}" srcOrd="0" destOrd="0" presId="urn:microsoft.com/office/officeart/2005/8/layout/hierarchy1"/>
    <dgm:cxn modelId="{8F87BA08-CEAC-4619-A90A-05A46BF0E24E}" type="presParOf" srcId="{C23C6C02-8FE3-451D-9DA8-2AAE7C8D9D5F}" destId="{25BCFC5C-ED51-444E-83E6-F403837143E0}" srcOrd="1" destOrd="0" presId="urn:microsoft.com/office/officeart/2005/8/layout/hierarchy1"/>
    <dgm:cxn modelId="{2E211824-FEFF-4B07-B7B0-1FC5C3F91635}" type="presParOf" srcId="{FD58D2C2-3623-46D0-95AA-5E8FB9E55126}" destId="{4B09CF56-1C7B-449A-8980-E32D16E7A321}" srcOrd="1" destOrd="0" presId="urn:microsoft.com/office/officeart/2005/8/layout/hierarchy1"/>
    <dgm:cxn modelId="{FECB5347-80C7-491B-89D3-D79E60FD921C}" type="presParOf" srcId="{257C0828-3050-4C88-914B-BAE8B7D5F90C}" destId="{43517CA8-CCEA-4E41-B803-DB70521F4E01}" srcOrd="2" destOrd="0" presId="urn:microsoft.com/office/officeart/2005/8/layout/hierarchy1"/>
    <dgm:cxn modelId="{FC187C0A-6B69-48F0-B175-1ABB261C47D0}" type="presParOf" srcId="{257C0828-3050-4C88-914B-BAE8B7D5F90C}" destId="{075DB118-A69C-4574-AEA9-603D39A6A5F7}" srcOrd="3" destOrd="0" presId="urn:microsoft.com/office/officeart/2005/8/layout/hierarchy1"/>
    <dgm:cxn modelId="{C3A667B7-4A95-4CC1-86D3-341FC2A1D784}" type="presParOf" srcId="{075DB118-A69C-4574-AEA9-603D39A6A5F7}" destId="{B675B789-EAAB-4678-A931-02E46910FEE0}" srcOrd="0" destOrd="0" presId="urn:microsoft.com/office/officeart/2005/8/layout/hierarchy1"/>
    <dgm:cxn modelId="{8880E2CF-7117-404F-ABA5-54FF658775B6}" type="presParOf" srcId="{B675B789-EAAB-4678-A931-02E46910FEE0}" destId="{3C2912C9-72B2-4BE1-A5DD-3F80E458B53E}" srcOrd="0" destOrd="0" presId="urn:microsoft.com/office/officeart/2005/8/layout/hierarchy1"/>
    <dgm:cxn modelId="{A90520AA-6797-469B-9168-B1CADDFE57F5}" type="presParOf" srcId="{B675B789-EAAB-4678-A931-02E46910FEE0}" destId="{1FAB64C7-CB9D-4D6F-A7D1-8BC7B791BC3B}" srcOrd="1" destOrd="0" presId="urn:microsoft.com/office/officeart/2005/8/layout/hierarchy1"/>
    <dgm:cxn modelId="{AEE14A71-507D-4838-89B7-DE470CB843DB}" type="presParOf" srcId="{075DB118-A69C-4574-AEA9-603D39A6A5F7}" destId="{6877625D-CC75-4944-95AD-94718224A6AE}" srcOrd="1" destOrd="0" presId="urn:microsoft.com/office/officeart/2005/8/layout/hierarchy1"/>
    <dgm:cxn modelId="{BAC50D9E-8E4C-451B-84AA-DE9367685ECC}" type="presParOf" srcId="{257C0828-3050-4C88-914B-BAE8B7D5F90C}" destId="{D7EB9BB8-EAD7-47FE-A921-C721CDEC75A9}" srcOrd="4" destOrd="0" presId="urn:microsoft.com/office/officeart/2005/8/layout/hierarchy1"/>
    <dgm:cxn modelId="{6B886294-CEE0-4B9E-9FFC-C75036A985E3}" type="presParOf" srcId="{257C0828-3050-4C88-914B-BAE8B7D5F90C}" destId="{09DB1A3E-64F0-4285-A5C8-544D449DEB56}" srcOrd="5" destOrd="0" presId="urn:microsoft.com/office/officeart/2005/8/layout/hierarchy1"/>
    <dgm:cxn modelId="{863D7AE1-961B-4B77-AF46-7D6D9E0F67BC}" type="presParOf" srcId="{09DB1A3E-64F0-4285-A5C8-544D449DEB56}" destId="{89EEAB26-9D5A-4744-A83A-7EF70B592795}" srcOrd="0" destOrd="0" presId="urn:microsoft.com/office/officeart/2005/8/layout/hierarchy1"/>
    <dgm:cxn modelId="{7EAD22A5-9E3D-4D2C-AB82-3FDA27F5390F}" type="presParOf" srcId="{89EEAB26-9D5A-4744-A83A-7EF70B592795}" destId="{102FA166-6284-49E8-9410-6C6728148481}" srcOrd="0" destOrd="0" presId="urn:microsoft.com/office/officeart/2005/8/layout/hierarchy1"/>
    <dgm:cxn modelId="{BD4FE96E-3246-4680-AC4A-9D553B4515A3}" type="presParOf" srcId="{89EEAB26-9D5A-4744-A83A-7EF70B592795}" destId="{18C66113-0EB1-4917-91FB-8DE13864D71C}" srcOrd="1" destOrd="0" presId="urn:microsoft.com/office/officeart/2005/8/layout/hierarchy1"/>
    <dgm:cxn modelId="{2D5D62EE-8795-469D-B280-55770B7E5BC8}" type="presParOf" srcId="{09DB1A3E-64F0-4285-A5C8-544D449DEB56}" destId="{9A2D78E0-C459-466F-9DF2-B2B151AB144D}" srcOrd="1" destOrd="0" presId="urn:microsoft.com/office/officeart/2005/8/layout/hierarchy1"/>
    <dgm:cxn modelId="{B0BCE129-35A3-46F1-B118-5D6BE97A9710}" type="presParOf" srcId="{A63754F9-8618-4704-9495-18237C22CC39}" destId="{F2E7E131-E8F5-4D33-B5B1-099B19BD72F7}" srcOrd="2" destOrd="0" presId="urn:microsoft.com/office/officeart/2005/8/layout/hierarchy1"/>
    <dgm:cxn modelId="{E8C1D647-4125-461E-A97C-2ABA0C040611}" type="presParOf" srcId="{A63754F9-8618-4704-9495-18237C22CC39}" destId="{3CC8EDD7-EB83-4884-AAB4-0C90135EBC29}" srcOrd="3" destOrd="0" presId="urn:microsoft.com/office/officeart/2005/8/layout/hierarchy1"/>
    <dgm:cxn modelId="{70B500E7-9971-45DA-B4B1-AA428B4A22E2}" type="presParOf" srcId="{3CC8EDD7-EB83-4884-AAB4-0C90135EBC29}" destId="{E94694C0-2EB4-4874-A94A-50012DC1CB4B}" srcOrd="0" destOrd="0" presId="urn:microsoft.com/office/officeart/2005/8/layout/hierarchy1"/>
    <dgm:cxn modelId="{35C6361F-2652-41E7-AF0F-A34C2C012652}" type="presParOf" srcId="{E94694C0-2EB4-4874-A94A-50012DC1CB4B}" destId="{5970247E-074F-4201-A96F-35ACE5A1D48D}" srcOrd="0" destOrd="0" presId="urn:microsoft.com/office/officeart/2005/8/layout/hierarchy1"/>
    <dgm:cxn modelId="{4BF7D425-2F5A-41CB-A729-C104D64CEDB6}" type="presParOf" srcId="{E94694C0-2EB4-4874-A94A-50012DC1CB4B}" destId="{0DFDE5F3-3A99-4E01-B10A-E0E1708BD72A}" srcOrd="1" destOrd="0" presId="urn:microsoft.com/office/officeart/2005/8/layout/hierarchy1"/>
    <dgm:cxn modelId="{97842EED-C6BD-44BA-B40A-11CC482EDA08}" type="presParOf" srcId="{3CC8EDD7-EB83-4884-AAB4-0C90135EBC29}" destId="{1270F02E-4C07-4776-81BB-0559BAAE051A}" srcOrd="1" destOrd="0" presId="urn:microsoft.com/office/officeart/2005/8/layout/hierarchy1"/>
    <dgm:cxn modelId="{49D441BF-2A24-42FB-AC70-21019E896E5A}" type="presParOf" srcId="{1270F02E-4C07-4776-81BB-0559BAAE051A}" destId="{B4D21268-4A49-41CD-A26A-4FA8CA04FB8E}" srcOrd="0" destOrd="0" presId="urn:microsoft.com/office/officeart/2005/8/layout/hierarchy1"/>
    <dgm:cxn modelId="{700CBF75-5460-4A8B-8619-00B022AF2C10}" type="presParOf" srcId="{1270F02E-4C07-4776-81BB-0559BAAE051A}" destId="{83E3F91E-8A75-44FE-AF4B-C687D37FA4A8}" srcOrd="1" destOrd="0" presId="urn:microsoft.com/office/officeart/2005/8/layout/hierarchy1"/>
    <dgm:cxn modelId="{CB43C269-3AF6-47E6-B756-C2DCEF0D71DC}" type="presParOf" srcId="{83E3F91E-8A75-44FE-AF4B-C687D37FA4A8}" destId="{C9792CE3-401D-40CD-9E16-05D70AF9900E}" srcOrd="0" destOrd="0" presId="urn:microsoft.com/office/officeart/2005/8/layout/hierarchy1"/>
    <dgm:cxn modelId="{D5EFAACA-71A9-4E54-81D9-B8523C1E9FB5}" type="presParOf" srcId="{C9792CE3-401D-40CD-9E16-05D70AF9900E}" destId="{7D8322EF-A9E4-4306-AB52-9E74CACBF9B3}" srcOrd="0" destOrd="0" presId="urn:microsoft.com/office/officeart/2005/8/layout/hierarchy1"/>
    <dgm:cxn modelId="{CA97BA35-C4C1-4A0D-88CE-A621CDC75877}" type="presParOf" srcId="{C9792CE3-401D-40CD-9E16-05D70AF9900E}" destId="{FDC83B74-CC74-4506-90C0-5A55A4EB778E}" srcOrd="1" destOrd="0" presId="urn:microsoft.com/office/officeart/2005/8/layout/hierarchy1"/>
    <dgm:cxn modelId="{16B603F0-F8C6-48FE-B037-6488D3EF837B}" type="presParOf" srcId="{83E3F91E-8A75-44FE-AF4B-C687D37FA4A8}" destId="{2234055A-5B5E-4E40-9248-5A5F38A62186}" srcOrd="1" destOrd="0" presId="urn:microsoft.com/office/officeart/2005/8/layout/hierarchy1"/>
    <dgm:cxn modelId="{DFECB5F7-732B-4FA4-A451-40152CCF937D}" type="presParOf" srcId="{1270F02E-4C07-4776-81BB-0559BAAE051A}" destId="{74544474-5AD7-4F3E-99AE-23901225AA91}" srcOrd="2" destOrd="0" presId="urn:microsoft.com/office/officeart/2005/8/layout/hierarchy1"/>
    <dgm:cxn modelId="{3283B5B7-E1EA-4CD8-8675-EFA0DAEC3053}" type="presParOf" srcId="{1270F02E-4C07-4776-81BB-0559BAAE051A}" destId="{C1B3DD94-4045-49CF-AFF9-F94C9E74DB51}" srcOrd="3" destOrd="0" presId="urn:microsoft.com/office/officeart/2005/8/layout/hierarchy1"/>
    <dgm:cxn modelId="{9B6FFECE-1EA7-4E7F-82E8-A0F82D206B7F}" type="presParOf" srcId="{C1B3DD94-4045-49CF-AFF9-F94C9E74DB51}" destId="{958B7DBE-B12E-4C55-AEE7-748AE3B7D3E8}" srcOrd="0" destOrd="0" presId="urn:microsoft.com/office/officeart/2005/8/layout/hierarchy1"/>
    <dgm:cxn modelId="{ACEE0FEF-3172-4415-9D5D-5C0F763BC5B1}" type="presParOf" srcId="{958B7DBE-B12E-4C55-AEE7-748AE3B7D3E8}" destId="{4FAB11A1-B06B-4279-9E54-90EFD12972AC}" srcOrd="0" destOrd="0" presId="urn:microsoft.com/office/officeart/2005/8/layout/hierarchy1"/>
    <dgm:cxn modelId="{456FCA4F-2FE9-498C-B616-1546CD7D91F4}" type="presParOf" srcId="{958B7DBE-B12E-4C55-AEE7-748AE3B7D3E8}" destId="{6014374B-D244-462E-82A9-918AE463F18B}" srcOrd="1" destOrd="0" presId="urn:microsoft.com/office/officeart/2005/8/layout/hierarchy1"/>
    <dgm:cxn modelId="{998FBC7B-0065-48D7-B68B-818F601444A9}" type="presParOf" srcId="{C1B3DD94-4045-49CF-AFF9-F94C9E74DB51}" destId="{6CD97A73-2B78-48A6-B7C4-A5A61552B87D}" srcOrd="1" destOrd="0" presId="urn:microsoft.com/office/officeart/2005/8/layout/hierarchy1"/>
    <dgm:cxn modelId="{8B005B66-A416-4DB2-BCD6-D7063C38C356}" type="presParOf" srcId="{1270F02E-4C07-4776-81BB-0559BAAE051A}" destId="{002668C0-A295-477F-BF24-126F21C59F2F}" srcOrd="4" destOrd="0" presId="urn:microsoft.com/office/officeart/2005/8/layout/hierarchy1"/>
    <dgm:cxn modelId="{E3874B61-E40A-4DBA-9953-FC524C1E5DC4}" type="presParOf" srcId="{1270F02E-4C07-4776-81BB-0559BAAE051A}" destId="{E15DDE6B-8C60-4AFD-ABBD-AD6293718513}" srcOrd="5" destOrd="0" presId="urn:microsoft.com/office/officeart/2005/8/layout/hierarchy1"/>
    <dgm:cxn modelId="{42C66AB1-2E8B-44F1-89FA-542D981D290E}" type="presParOf" srcId="{E15DDE6B-8C60-4AFD-ABBD-AD6293718513}" destId="{8D1738DB-D842-4694-A94E-D2CDB6BD72EC}" srcOrd="0" destOrd="0" presId="urn:microsoft.com/office/officeart/2005/8/layout/hierarchy1"/>
    <dgm:cxn modelId="{375E77CD-3FCE-4C02-A29C-499C7933EFAE}" type="presParOf" srcId="{8D1738DB-D842-4694-A94E-D2CDB6BD72EC}" destId="{46BDC726-FE80-47B4-80C9-A7E97844BD47}" srcOrd="0" destOrd="0" presId="urn:microsoft.com/office/officeart/2005/8/layout/hierarchy1"/>
    <dgm:cxn modelId="{47270656-AAC1-4C0F-A925-D79AC45409BB}" type="presParOf" srcId="{8D1738DB-D842-4694-A94E-D2CDB6BD72EC}" destId="{ADBE0363-EB60-4B22-BF9D-1146D169F167}" srcOrd="1" destOrd="0" presId="urn:microsoft.com/office/officeart/2005/8/layout/hierarchy1"/>
    <dgm:cxn modelId="{E9A03560-3B5D-43F6-A2D3-D543B9A33062}" type="presParOf" srcId="{E15DDE6B-8C60-4AFD-ABBD-AD6293718513}" destId="{52C66642-99E5-428C-8DB0-E615CF17210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07EBC9-43F4-4003-92E5-65AA61389C0A}">
      <dsp:nvSpPr>
        <dsp:cNvPr id="0" name=""/>
        <dsp:cNvSpPr/>
      </dsp:nvSpPr>
      <dsp:spPr>
        <a:xfrm>
          <a:off x="944" y="3112851"/>
          <a:ext cx="8227711" cy="14121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School </a:t>
          </a:r>
          <a:r>
            <a:rPr lang="pl-PL" sz="2400" kern="1200" dirty="0" err="1" smtClean="0"/>
            <a:t>Rules</a:t>
          </a:r>
          <a:r>
            <a:rPr lang="pl-PL" sz="2400" kern="1200" dirty="0" smtClean="0"/>
            <a:t>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err="1" smtClean="0"/>
            <a:t>Sense</a:t>
          </a:r>
          <a:r>
            <a:rPr lang="pl-PL" sz="2400" kern="1200" dirty="0" smtClean="0"/>
            <a:t> of </a:t>
          </a:r>
          <a:r>
            <a:rPr lang="pl-PL" sz="2400" kern="1200" dirty="0" err="1" smtClean="0"/>
            <a:t>justice</a:t>
          </a:r>
          <a:r>
            <a:rPr lang="pl-PL" sz="2400" kern="1200" dirty="0" smtClean="0"/>
            <a:t>, </a:t>
          </a:r>
          <a:r>
            <a:rPr lang="pl-PL" sz="2400" kern="1200" dirty="0" err="1" smtClean="0"/>
            <a:t>clear</a:t>
          </a:r>
          <a:r>
            <a:rPr lang="pl-PL" sz="2400" kern="1200" dirty="0" smtClean="0"/>
            <a:t> </a:t>
          </a:r>
          <a:r>
            <a:rPr lang="pl-PL" sz="2400" kern="1200" dirty="0" err="1" smtClean="0"/>
            <a:t>communiation</a:t>
          </a:r>
          <a:r>
            <a:rPr lang="pl-PL" sz="2400" kern="1200" dirty="0" smtClean="0"/>
            <a:t>, </a:t>
          </a:r>
          <a:r>
            <a:rPr lang="pl-PL" sz="2400" kern="1200" dirty="0" err="1" smtClean="0"/>
            <a:t>students</a:t>
          </a:r>
          <a:r>
            <a:rPr lang="pl-PL" sz="2400" kern="1200" dirty="0" smtClean="0"/>
            <a:t> </a:t>
          </a:r>
          <a:r>
            <a:rPr lang="pl-PL" sz="2400" kern="1200" dirty="0" err="1" smtClean="0"/>
            <a:t>accept</a:t>
          </a:r>
          <a:r>
            <a:rPr lang="pl-PL" sz="2400" kern="1200" dirty="0" smtClean="0"/>
            <a:t> </a:t>
          </a:r>
          <a:r>
            <a:rPr lang="pl-PL" sz="2400" kern="1200" dirty="0" err="1" smtClean="0"/>
            <a:t>school</a:t>
          </a:r>
          <a:r>
            <a:rPr lang="pl-PL" sz="2400" kern="1200" dirty="0" smtClean="0"/>
            <a:t> </a:t>
          </a:r>
          <a:r>
            <a:rPr lang="pl-PL" sz="2400" kern="1200" dirty="0" err="1" smtClean="0"/>
            <a:t>rules</a:t>
          </a:r>
          <a:r>
            <a:rPr lang="pl-PL" sz="2400" kern="1200" dirty="0" smtClean="0"/>
            <a:t>, </a:t>
          </a:r>
          <a:r>
            <a:rPr lang="pl-PL" sz="2400" kern="1200" dirty="0" err="1" smtClean="0"/>
            <a:t>school</a:t>
          </a:r>
          <a:r>
            <a:rPr lang="pl-PL" sz="2400" kern="1200" dirty="0" smtClean="0"/>
            <a:t> </a:t>
          </a:r>
          <a:r>
            <a:rPr lang="pl-PL" sz="2400" kern="1200" dirty="0" err="1" smtClean="0"/>
            <a:t>rules</a:t>
          </a:r>
          <a:r>
            <a:rPr lang="pl-PL" sz="2400" kern="1200" dirty="0" smtClean="0"/>
            <a:t> </a:t>
          </a:r>
          <a:r>
            <a:rPr lang="pl-PL" sz="2400" kern="1200" dirty="0" err="1" smtClean="0"/>
            <a:t>are</a:t>
          </a:r>
          <a:r>
            <a:rPr lang="pl-PL" sz="2400" kern="1200" dirty="0" smtClean="0"/>
            <a:t> </a:t>
          </a:r>
          <a:r>
            <a:rPr lang="pl-PL" sz="2400" kern="1200" dirty="0" err="1" smtClean="0"/>
            <a:t>executed</a:t>
          </a:r>
          <a:endParaRPr lang="pl-PL" sz="2400" kern="1200" dirty="0"/>
        </a:p>
      </dsp:txBody>
      <dsp:txXfrm>
        <a:off x="42305" y="3154212"/>
        <a:ext cx="8144989" cy="1329431"/>
      </dsp:txXfrm>
    </dsp:sp>
    <dsp:sp modelId="{AE99A71C-992B-4551-9E14-CD4662EF4AE7}">
      <dsp:nvSpPr>
        <dsp:cNvPr id="0" name=""/>
        <dsp:cNvSpPr/>
      </dsp:nvSpPr>
      <dsp:spPr>
        <a:xfrm>
          <a:off x="944" y="1556904"/>
          <a:ext cx="5374595" cy="141215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err="1" smtClean="0"/>
            <a:t>Students</a:t>
          </a:r>
          <a:r>
            <a:rPr lang="pl-PL" sz="1900" kern="1200" dirty="0" smtClean="0"/>
            <a:t> </a:t>
          </a:r>
          <a:r>
            <a:rPr lang="pl-PL" sz="1900" kern="1200" dirty="0" err="1" smtClean="0"/>
            <a:t>opinion</a:t>
          </a:r>
          <a:r>
            <a:rPr lang="pl-PL" sz="1900" kern="1200" dirty="0" smtClean="0"/>
            <a:t> </a:t>
          </a:r>
          <a:r>
            <a:rPr lang="pl-PL" sz="1900" kern="1200" dirty="0" err="1" smtClean="0"/>
            <a:t>about</a:t>
          </a:r>
          <a:r>
            <a:rPr lang="pl-PL" sz="1900" kern="1200" dirty="0" smtClean="0"/>
            <a:t> </a:t>
          </a:r>
          <a:r>
            <a:rPr lang="pl-PL" sz="1900" kern="1200" dirty="0" err="1" smtClean="0"/>
            <a:t>their</a:t>
          </a:r>
          <a:r>
            <a:rPr lang="pl-PL" sz="1900" kern="1200" dirty="0" smtClean="0"/>
            <a:t> </a:t>
          </a:r>
          <a:r>
            <a:rPr lang="pl-PL" sz="1900" kern="1200" dirty="0" err="1" smtClean="0"/>
            <a:t>school</a:t>
          </a:r>
          <a:endParaRPr lang="pl-PL" sz="1900" kern="1200" dirty="0" smtClean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err="1" smtClean="0"/>
            <a:t>Sense</a:t>
          </a:r>
          <a:r>
            <a:rPr lang="pl-PL" sz="1900" kern="1200" dirty="0" smtClean="0"/>
            <a:t> of </a:t>
          </a:r>
          <a:r>
            <a:rPr lang="pl-PL" sz="1900" kern="1200" dirty="0" err="1" smtClean="0"/>
            <a:t>belonging</a:t>
          </a:r>
          <a:endParaRPr lang="pl-PL" sz="1900" kern="1200" dirty="0" smtClean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General </a:t>
          </a:r>
          <a:r>
            <a:rPr lang="pl-PL" sz="1900" kern="1200" dirty="0" err="1" smtClean="0"/>
            <a:t>satisfaction</a:t>
          </a:r>
          <a:r>
            <a:rPr lang="pl-PL" sz="1900" kern="1200" dirty="0" smtClean="0"/>
            <a:t> from </a:t>
          </a:r>
          <a:r>
            <a:rPr lang="pl-PL" sz="1900" kern="1200" dirty="0" err="1" smtClean="0"/>
            <a:t>school</a:t>
          </a:r>
          <a:endParaRPr lang="pl-PL" sz="1900" kern="1200" dirty="0"/>
        </a:p>
      </dsp:txBody>
      <dsp:txXfrm>
        <a:off x="42305" y="1598265"/>
        <a:ext cx="5291873" cy="1329431"/>
      </dsp:txXfrm>
    </dsp:sp>
    <dsp:sp modelId="{BE4C754F-9451-49EF-A90F-CF5DEF68F412}">
      <dsp:nvSpPr>
        <dsp:cNvPr id="0" name=""/>
        <dsp:cNvSpPr/>
      </dsp:nvSpPr>
      <dsp:spPr>
        <a:xfrm>
          <a:off x="944" y="958"/>
          <a:ext cx="2632025" cy="141215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Relations S – S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err="1" smtClean="0"/>
            <a:t>Support</a:t>
          </a:r>
          <a:r>
            <a:rPr lang="pl-PL" sz="1900" kern="1200" dirty="0" smtClean="0"/>
            <a:t>, </a:t>
          </a:r>
          <a:r>
            <a:rPr lang="pl-PL" sz="1900" kern="1200" dirty="0" err="1" smtClean="0"/>
            <a:t>cooperation</a:t>
          </a:r>
          <a:r>
            <a:rPr lang="pl-PL" sz="1900" kern="1200" dirty="0" smtClean="0"/>
            <a:t>, </a:t>
          </a:r>
          <a:r>
            <a:rPr lang="pl-PL" sz="1900" kern="1200" dirty="0" err="1" smtClean="0"/>
            <a:t>lack</a:t>
          </a:r>
          <a:r>
            <a:rPr lang="pl-PL" sz="1900" kern="1200" dirty="0" smtClean="0"/>
            <a:t> of </a:t>
          </a:r>
          <a:r>
            <a:rPr lang="pl-PL" sz="1900" kern="1200" dirty="0" err="1" smtClean="0"/>
            <a:t>discrimination</a:t>
          </a:r>
          <a:endParaRPr lang="pl-PL" sz="1900" kern="1200" dirty="0"/>
        </a:p>
      </dsp:txBody>
      <dsp:txXfrm>
        <a:off x="42305" y="42319"/>
        <a:ext cx="2549303" cy="1329431"/>
      </dsp:txXfrm>
    </dsp:sp>
    <dsp:sp modelId="{4B00AB17-DA6D-4A33-8FC2-06A274C0E539}">
      <dsp:nvSpPr>
        <dsp:cNvPr id="0" name=""/>
        <dsp:cNvSpPr/>
      </dsp:nvSpPr>
      <dsp:spPr>
        <a:xfrm>
          <a:off x="2743514" y="958"/>
          <a:ext cx="2632025" cy="141215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Relations S – T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err="1" smtClean="0"/>
            <a:t>Support</a:t>
          </a:r>
          <a:r>
            <a:rPr lang="pl-PL" sz="1900" kern="1200" dirty="0" smtClean="0"/>
            <a:t>, </a:t>
          </a:r>
          <a:r>
            <a:rPr lang="pl-PL" sz="1900" kern="1200" dirty="0" err="1" smtClean="0"/>
            <a:t>friendliness</a:t>
          </a:r>
          <a:r>
            <a:rPr lang="pl-PL" sz="1900" kern="1200" dirty="0" smtClean="0"/>
            <a:t>, non-</a:t>
          </a:r>
          <a:r>
            <a:rPr lang="pl-PL" sz="1900" kern="1200" dirty="0" err="1" smtClean="0"/>
            <a:t>violence</a:t>
          </a:r>
          <a:r>
            <a:rPr lang="pl-PL" sz="1900" kern="1200" dirty="0" smtClean="0"/>
            <a:t> </a:t>
          </a:r>
          <a:endParaRPr lang="pl-PL" sz="1900" kern="1200" dirty="0"/>
        </a:p>
      </dsp:txBody>
      <dsp:txXfrm>
        <a:off x="2784875" y="42319"/>
        <a:ext cx="2549303" cy="1329431"/>
      </dsp:txXfrm>
    </dsp:sp>
    <dsp:sp modelId="{46513BE7-754A-4A73-83BD-B47CBE8D4850}">
      <dsp:nvSpPr>
        <dsp:cNvPr id="0" name=""/>
        <dsp:cNvSpPr/>
      </dsp:nvSpPr>
      <dsp:spPr>
        <a:xfrm>
          <a:off x="5596630" y="1556904"/>
          <a:ext cx="2632025" cy="141215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err="1" smtClean="0"/>
            <a:t>Students</a:t>
          </a:r>
          <a:r>
            <a:rPr lang="pl-PL" sz="1900" kern="1200" dirty="0" smtClean="0"/>
            <a:t> engagement in </a:t>
          </a:r>
          <a:r>
            <a:rPr lang="pl-PL" sz="1900" kern="1200" dirty="0" err="1" smtClean="0"/>
            <a:t>extracurricular</a:t>
          </a:r>
          <a:r>
            <a:rPr lang="pl-PL" sz="1900" kern="1200" dirty="0" smtClean="0"/>
            <a:t> </a:t>
          </a:r>
          <a:r>
            <a:rPr lang="pl-PL" sz="1900" kern="1200" dirty="0" err="1" smtClean="0"/>
            <a:t>activities</a:t>
          </a:r>
          <a:r>
            <a:rPr lang="pl-PL" sz="1900" kern="1200" dirty="0" smtClean="0"/>
            <a:t> </a:t>
          </a:r>
          <a:r>
            <a:rPr lang="pl-PL" sz="1900" kern="1200" dirty="0" err="1" smtClean="0"/>
            <a:t>at</a:t>
          </a:r>
          <a:r>
            <a:rPr lang="pl-PL" sz="1900" kern="1200" dirty="0" smtClean="0"/>
            <a:t> </a:t>
          </a:r>
          <a:r>
            <a:rPr lang="pl-PL" sz="1900" kern="1200" dirty="0" err="1" smtClean="0"/>
            <a:t>school</a:t>
          </a:r>
          <a:r>
            <a:rPr lang="pl-PL" sz="1900" kern="1200" dirty="0" smtClean="0"/>
            <a:t> (</a:t>
          </a:r>
          <a:r>
            <a:rPr lang="pl-PL" sz="1900" kern="1200" dirty="0" err="1" smtClean="0"/>
            <a:t>taking</a:t>
          </a:r>
          <a:r>
            <a:rPr lang="pl-PL" sz="1900" kern="1200" dirty="0" smtClean="0"/>
            <a:t> part in </a:t>
          </a:r>
          <a:r>
            <a:rPr lang="pl-PL" sz="1900" kern="1200" dirty="0" err="1" smtClean="0"/>
            <a:t>planning</a:t>
          </a:r>
          <a:r>
            <a:rPr lang="pl-PL" sz="1900" kern="1200" dirty="0" smtClean="0"/>
            <a:t>)</a:t>
          </a:r>
          <a:endParaRPr lang="pl-PL" sz="1900" kern="1200" dirty="0"/>
        </a:p>
      </dsp:txBody>
      <dsp:txXfrm>
        <a:off x="5637991" y="1598265"/>
        <a:ext cx="2549303" cy="1329431"/>
      </dsp:txXfrm>
    </dsp:sp>
    <dsp:sp modelId="{72639BC5-67E8-49AC-8C6E-C9CC510F6099}">
      <dsp:nvSpPr>
        <dsp:cNvPr id="0" name=""/>
        <dsp:cNvSpPr/>
      </dsp:nvSpPr>
      <dsp:spPr>
        <a:xfrm>
          <a:off x="5596630" y="958"/>
          <a:ext cx="2632025" cy="141215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Relations T – T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err="1" smtClean="0"/>
            <a:t>Support</a:t>
          </a:r>
          <a:r>
            <a:rPr lang="pl-PL" sz="1900" kern="1200" dirty="0" smtClean="0"/>
            <a:t>, </a:t>
          </a:r>
          <a:r>
            <a:rPr lang="pl-PL" sz="1900" kern="1200" dirty="0" err="1" smtClean="0"/>
            <a:t>cooperation</a:t>
          </a:r>
          <a:r>
            <a:rPr lang="pl-PL" sz="1900" kern="1200" dirty="0" smtClean="0"/>
            <a:t>, non-</a:t>
          </a:r>
          <a:r>
            <a:rPr lang="pl-PL" sz="1900" kern="1200" dirty="0" err="1" smtClean="0"/>
            <a:t>violence</a:t>
          </a:r>
          <a:endParaRPr lang="pl-PL" sz="1900" kern="1200" dirty="0"/>
        </a:p>
      </dsp:txBody>
      <dsp:txXfrm>
        <a:off x="5637991" y="42319"/>
        <a:ext cx="2549303" cy="13294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2668C0-A295-477F-BF24-126F21C59F2F}">
      <dsp:nvSpPr>
        <dsp:cNvPr id="0" name=""/>
        <dsp:cNvSpPr/>
      </dsp:nvSpPr>
      <dsp:spPr>
        <a:xfrm>
          <a:off x="6483860" y="1911082"/>
          <a:ext cx="853185" cy="5666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9065"/>
              </a:lnTo>
              <a:lnTo>
                <a:pt x="853185" y="459065"/>
              </a:lnTo>
              <a:lnTo>
                <a:pt x="853185" y="56661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544474-5AD7-4F3E-99AE-23901225AA91}">
      <dsp:nvSpPr>
        <dsp:cNvPr id="0" name=""/>
        <dsp:cNvSpPr/>
      </dsp:nvSpPr>
      <dsp:spPr>
        <a:xfrm>
          <a:off x="5941683" y="1911082"/>
          <a:ext cx="542177" cy="566610"/>
        </a:xfrm>
        <a:custGeom>
          <a:avLst/>
          <a:gdLst/>
          <a:ahLst/>
          <a:cxnLst/>
          <a:rect l="0" t="0" r="0" b="0"/>
          <a:pathLst>
            <a:path>
              <a:moveTo>
                <a:pt x="542177" y="0"/>
              </a:moveTo>
              <a:lnTo>
                <a:pt x="542177" y="459065"/>
              </a:lnTo>
              <a:lnTo>
                <a:pt x="0" y="459065"/>
              </a:lnTo>
              <a:lnTo>
                <a:pt x="0" y="56661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D21268-4A49-41CD-A26A-4FA8CA04FB8E}">
      <dsp:nvSpPr>
        <dsp:cNvPr id="0" name=""/>
        <dsp:cNvSpPr/>
      </dsp:nvSpPr>
      <dsp:spPr>
        <a:xfrm>
          <a:off x="4606977" y="1911082"/>
          <a:ext cx="1876882" cy="566610"/>
        </a:xfrm>
        <a:custGeom>
          <a:avLst/>
          <a:gdLst/>
          <a:ahLst/>
          <a:cxnLst/>
          <a:rect l="0" t="0" r="0" b="0"/>
          <a:pathLst>
            <a:path>
              <a:moveTo>
                <a:pt x="1876882" y="0"/>
              </a:moveTo>
              <a:lnTo>
                <a:pt x="1876882" y="459065"/>
              </a:lnTo>
              <a:lnTo>
                <a:pt x="0" y="459065"/>
              </a:lnTo>
              <a:lnTo>
                <a:pt x="0" y="56661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E7E131-E8F5-4D33-B5B1-099B19BD72F7}">
      <dsp:nvSpPr>
        <dsp:cNvPr id="0" name=""/>
        <dsp:cNvSpPr/>
      </dsp:nvSpPr>
      <dsp:spPr>
        <a:xfrm>
          <a:off x="4293862" y="635458"/>
          <a:ext cx="2189997" cy="466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596"/>
              </a:lnTo>
              <a:lnTo>
                <a:pt x="2189997" y="358596"/>
              </a:lnTo>
              <a:lnTo>
                <a:pt x="2189997" y="46614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EB9BB8-EAD7-47FE-A921-C721CDEC75A9}">
      <dsp:nvSpPr>
        <dsp:cNvPr id="0" name=""/>
        <dsp:cNvSpPr/>
      </dsp:nvSpPr>
      <dsp:spPr>
        <a:xfrm>
          <a:off x="1850132" y="1949401"/>
          <a:ext cx="1173055" cy="5666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9065"/>
              </a:lnTo>
              <a:lnTo>
                <a:pt x="1173055" y="459065"/>
              </a:lnTo>
              <a:lnTo>
                <a:pt x="1173055" y="56661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517CA8-CCEA-4E41-B803-DB70521F4E01}">
      <dsp:nvSpPr>
        <dsp:cNvPr id="0" name=""/>
        <dsp:cNvSpPr/>
      </dsp:nvSpPr>
      <dsp:spPr>
        <a:xfrm>
          <a:off x="1603852" y="1949401"/>
          <a:ext cx="246279" cy="566610"/>
        </a:xfrm>
        <a:custGeom>
          <a:avLst/>
          <a:gdLst/>
          <a:ahLst/>
          <a:cxnLst/>
          <a:rect l="0" t="0" r="0" b="0"/>
          <a:pathLst>
            <a:path>
              <a:moveTo>
                <a:pt x="246279" y="0"/>
              </a:moveTo>
              <a:lnTo>
                <a:pt x="246279" y="459065"/>
              </a:lnTo>
              <a:lnTo>
                <a:pt x="0" y="459065"/>
              </a:lnTo>
              <a:lnTo>
                <a:pt x="0" y="56661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D1A867-071B-429F-B7E2-62BAC94C62FE}">
      <dsp:nvSpPr>
        <dsp:cNvPr id="0" name=""/>
        <dsp:cNvSpPr/>
      </dsp:nvSpPr>
      <dsp:spPr>
        <a:xfrm>
          <a:off x="353341" y="1949401"/>
          <a:ext cx="1496790" cy="566610"/>
        </a:xfrm>
        <a:custGeom>
          <a:avLst/>
          <a:gdLst/>
          <a:ahLst/>
          <a:cxnLst/>
          <a:rect l="0" t="0" r="0" b="0"/>
          <a:pathLst>
            <a:path>
              <a:moveTo>
                <a:pt x="1496790" y="0"/>
              </a:moveTo>
              <a:lnTo>
                <a:pt x="1496790" y="459065"/>
              </a:lnTo>
              <a:lnTo>
                <a:pt x="0" y="459065"/>
              </a:lnTo>
              <a:lnTo>
                <a:pt x="0" y="56661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843368-199A-4ED4-93DC-453C1A1FD66F}">
      <dsp:nvSpPr>
        <dsp:cNvPr id="0" name=""/>
        <dsp:cNvSpPr/>
      </dsp:nvSpPr>
      <dsp:spPr>
        <a:xfrm>
          <a:off x="1850132" y="635458"/>
          <a:ext cx="2443730" cy="466141"/>
        </a:xfrm>
        <a:custGeom>
          <a:avLst/>
          <a:gdLst/>
          <a:ahLst/>
          <a:cxnLst/>
          <a:rect l="0" t="0" r="0" b="0"/>
          <a:pathLst>
            <a:path>
              <a:moveTo>
                <a:pt x="2443730" y="0"/>
              </a:moveTo>
              <a:lnTo>
                <a:pt x="2443730" y="358596"/>
              </a:lnTo>
              <a:lnTo>
                <a:pt x="0" y="358596"/>
              </a:lnTo>
              <a:lnTo>
                <a:pt x="0" y="46614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53FE83-3AEF-4772-9C85-486C4415A6D8}">
      <dsp:nvSpPr>
        <dsp:cNvPr id="0" name=""/>
        <dsp:cNvSpPr/>
      </dsp:nvSpPr>
      <dsp:spPr>
        <a:xfrm>
          <a:off x="2521087" y="2314"/>
          <a:ext cx="3545551" cy="6331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716C0E-CDB1-4DE8-8D88-0CAE7DCE9179}">
      <dsp:nvSpPr>
        <dsp:cNvPr id="0" name=""/>
        <dsp:cNvSpPr/>
      </dsp:nvSpPr>
      <dsp:spPr>
        <a:xfrm>
          <a:off x="2650076" y="124854"/>
          <a:ext cx="3545551" cy="6331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kern="1200" dirty="0" smtClean="0"/>
            <a:t>School </a:t>
          </a:r>
          <a:r>
            <a:rPr lang="pl-PL" sz="3000" kern="1200" dirty="0" err="1" smtClean="0"/>
            <a:t>climate</a:t>
          </a:r>
          <a:endParaRPr lang="pl-PL" sz="3000" kern="1200" dirty="0"/>
        </a:p>
      </dsp:txBody>
      <dsp:txXfrm>
        <a:off x="2668620" y="143398"/>
        <a:ext cx="3508463" cy="596056"/>
      </dsp:txXfrm>
    </dsp:sp>
    <dsp:sp modelId="{15F12D50-0541-44C0-A1CF-87275C9BCAD1}">
      <dsp:nvSpPr>
        <dsp:cNvPr id="0" name=""/>
        <dsp:cNvSpPr/>
      </dsp:nvSpPr>
      <dsp:spPr>
        <a:xfrm>
          <a:off x="241398" y="1101599"/>
          <a:ext cx="3217468" cy="8478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A418D5-905A-4828-A08E-8AA4D4485BA2}">
      <dsp:nvSpPr>
        <dsp:cNvPr id="0" name=""/>
        <dsp:cNvSpPr/>
      </dsp:nvSpPr>
      <dsp:spPr>
        <a:xfrm>
          <a:off x="370387" y="1224139"/>
          <a:ext cx="3217468" cy="847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err="1" smtClean="0"/>
            <a:t>Current</a:t>
          </a:r>
          <a:r>
            <a:rPr lang="pl-PL" sz="1800" kern="1200" dirty="0" smtClean="0"/>
            <a:t> </a:t>
          </a:r>
          <a:r>
            <a:rPr lang="pl-PL" sz="1800" kern="1200" dirty="0" err="1" smtClean="0"/>
            <a:t>state</a:t>
          </a:r>
          <a:endParaRPr lang="pl-PL" sz="1800" kern="1200" dirty="0"/>
        </a:p>
      </dsp:txBody>
      <dsp:txXfrm>
        <a:off x="395218" y="1248970"/>
        <a:ext cx="3167806" cy="798139"/>
      </dsp:txXfrm>
    </dsp:sp>
    <dsp:sp modelId="{4474FC29-190A-476A-B4C7-9310479B9783}">
      <dsp:nvSpPr>
        <dsp:cNvPr id="0" name=""/>
        <dsp:cNvSpPr/>
      </dsp:nvSpPr>
      <dsp:spPr>
        <a:xfrm>
          <a:off x="-119674" y="2516011"/>
          <a:ext cx="946032" cy="7371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BCFC5C-ED51-444E-83E6-F403837143E0}">
      <dsp:nvSpPr>
        <dsp:cNvPr id="0" name=""/>
        <dsp:cNvSpPr/>
      </dsp:nvSpPr>
      <dsp:spPr>
        <a:xfrm>
          <a:off x="9315" y="2638551"/>
          <a:ext cx="946032" cy="7371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err="1" smtClean="0"/>
            <a:t>Reasons</a:t>
          </a:r>
          <a:endParaRPr lang="pl-PL" sz="1800" kern="1200" dirty="0"/>
        </a:p>
      </dsp:txBody>
      <dsp:txXfrm>
        <a:off x="30906" y="2660142"/>
        <a:ext cx="902850" cy="693992"/>
      </dsp:txXfrm>
    </dsp:sp>
    <dsp:sp modelId="{3C2912C9-72B2-4BE1-A5DD-3F80E458B53E}">
      <dsp:nvSpPr>
        <dsp:cNvPr id="0" name=""/>
        <dsp:cNvSpPr/>
      </dsp:nvSpPr>
      <dsp:spPr>
        <a:xfrm>
          <a:off x="1044378" y="2516011"/>
          <a:ext cx="1118948" cy="7371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AB64C7-CB9D-4D6F-A7D1-8BC7B791BC3B}">
      <dsp:nvSpPr>
        <dsp:cNvPr id="0" name=""/>
        <dsp:cNvSpPr/>
      </dsp:nvSpPr>
      <dsp:spPr>
        <a:xfrm>
          <a:off x="1173367" y="2638551"/>
          <a:ext cx="1118948" cy="7371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err="1" smtClean="0"/>
            <a:t>Reasons</a:t>
          </a:r>
          <a:endParaRPr lang="pl-PL" sz="1800" kern="1200" dirty="0"/>
        </a:p>
      </dsp:txBody>
      <dsp:txXfrm>
        <a:off x="1194958" y="2660142"/>
        <a:ext cx="1075766" cy="693992"/>
      </dsp:txXfrm>
    </dsp:sp>
    <dsp:sp modelId="{102FA166-6284-49E8-9410-6C6728148481}">
      <dsp:nvSpPr>
        <dsp:cNvPr id="0" name=""/>
        <dsp:cNvSpPr/>
      </dsp:nvSpPr>
      <dsp:spPr>
        <a:xfrm>
          <a:off x="2394106" y="2516011"/>
          <a:ext cx="1258164" cy="7371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C66113-0EB1-4917-91FB-8DE13864D71C}">
      <dsp:nvSpPr>
        <dsp:cNvPr id="0" name=""/>
        <dsp:cNvSpPr/>
      </dsp:nvSpPr>
      <dsp:spPr>
        <a:xfrm>
          <a:off x="2523095" y="2638551"/>
          <a:ext cx="1258164" cy="7371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err="1" smtClean="0"/>
            <a:t>Reasons</a:t>
          </a:r>
          <a:endParaRPr lang="pl-PL" sz="1800" kern="1200" dirty="0"/>
        </a:p>
      </dsp:txBody>
      <dsp:txXfrm>
        <a:off x="2544686" y="2660142"/>
        <a:ext cx="1214982" cy="693992"/>
      </dsp:txXfrm>
    </dsp:sp>
    <dsp:sp modelId="{5970247E-074F-4201-A96F-35ACE5A1D48D}">
      <dsp:nvSpPr>
        <dsp:cNvPr id="0" name=""/>
        <dsp:cNvSpPr/>
      </dsp:nvSpPr>
      <dsp:spPr>
        <a:xfrm>
          <a:off x="4867109" y="1101599"/>
          <a:ext cx="3233500" cy="8094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FDE5F3-3A99-4E01-B10A-E0E1708BD72A}">
      <dsp:nvSpPr>
        <dsp:cNvPr id="0" name=""/>
        <dsp:cNvSpPr/>
      </dsp:nvSpPr>
      <dsp:spPr>
        <a:xfrm>
          <a:off x="4996099" y="1224139"/>
          <a:ext cx="3233500" cy="8094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err="1" smtClean="0"/>
            <a:t>Desired</a:t>
          </a:r>
          <a:r>
            <a:rPr lang="pl-PL" sz="1800" kern="1200" dirty="0" smtClean="0"/>
            <a:t> </a:t>
          </a:r>
          <a:r>
            <a:rPr lang="pl-PL" sz="1800" kern="1200" dirty="0" err="1" smtClean="0"/>
            <a:t>state</a:t>
          </a:r>
          <a:endParaRPr lang="pl-PL" sz="1800" kern="1200" dirty="0"/>
        </a:p>
      </dsp:txBody>
      <dsp:txXfrm>
        <a:off x="5019808" y="1247848"/>
        <a:ext cx="3186082" cy="762065"/>
      </dsp:txXfrm>
    </dsp:sp>
    <dsp:sp modelId="{7D8322EF-A9E4-4306-AB52-9E74CACBF9B3}">
      <dsp:nvSpPr>
        <dsp:cNvPr id="0" name=""/>
        <dsp:cNvSpPr/>
      </dsp:nvSpPr>
      <dsp:spPr>
        <a:xfrm>
          <a:off x="4026525" y="2477693"/>
          <a:ext cx="1160904" cy="7371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C83B74-CC74-4506-90C0-5A55A4EB778E}">
      <dsp:nvSpPr>
        <dsp:cNvPr id="0" name=""/>
        <dsp:cNvSpPr/>
      </dsp:nvSpPr>
      <dsp:spPr>
        <a:xfrm>
          <a:off x="4155514" y="2600233"/>
          <a:ext cx="1160904" cy="7371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err="1" smtClean="0"/>
            <a:t>Obstacles</a:t>
          </a:r>
          <a:endParaRPr lang="pl-PL" sz="1800" kern="1200" dirty="0"/>
        </a:p>
      </dsp:txBody>
      <dsp:txXfrm>
        <a:off x="4177105" y="2621824"/>
        <a:ext cx="1117722" cy="693992"/>
      </dsp:txXfrm>
    </dsp:sp>
    <dsp:sp modelId="{4FAB11A1-B06B-4279-9E54-90EFD12972AC}">
      <dsp:nvSpPr>
        <dsp:cNvPr id="0" name=""/>
        <dsp:cNvSpPr/>
      </dsp:nvSpPr>
      <dsp:spPr>
        <a:xfrm>
          <a:off x="5361231" y="2477693"/>
          <a:ext cx="1160904" cy="7371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14374B-D244-462E-82A9-918AE463F18B}">
      <dsp:nvSpPr>
        <dsp:cNvPr id="0" name=""/>
        <dsp:cNvSpPr/>
      </dsp:nvSpPr>
      <dsp:spPr>
        <a:xfrm>
          <a:off x="5490220" y="2600233"/>
          <a:ext cx="1160904" cy="7371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err="1" smtClean="0"/>
            <a:t>Obstacles</a:t>
          </a:r>
          <a:endParaRPr lang="pl-PL" sz="1800" kern="1200" dirty="0"/>
        </a:p>
      </dsp:txBody>
      <dsp:txXfrm>
        <a:off x="5511811" y="2621824"/>
        <a:ext cx="1117722" cy="693992"/>
      </dsp:txXfrm>
    </dsp:sp>
    <dsp:sp modelId="{46BDC726-FE80-47B4-80C9-A7E97844BD47}">
      <dsp:nvSpPr>
        <dsp:cNvPr id="0" name=""/>
        <dsp:cNvSpPr/>
      </dsp:nvSpPr>
      <dsp:spPr>
        <a:xfrm>
          <a:off x="6756593" y="2477693"/>
          <a:ext cx="1160904" cy="7371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BE0363-EB60-4B22-BF9D-1146D169F167}">
      <dsp:nvSpPr>
        <dsp:cNvPr id="0" name=""/>
        <dsp:cNvSpPr/>
      </dsp:nvSpPr>
      <dsp:spPr>
        <a:xfrm>
          <a:off x="6885583" y="2600233"/>
          <a:ext cx="1160904" cy="7371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err="1" smtClean="0"/>
            <a:t>Obstacles</a:t>
          </a:r>
          <a:endParaRPr lang="pl-PL" sz="1800" kern="1200" dirty="0"/>
        </a:p>
      </dsp:txBody>
      <dsp:txXfrm>
        <a:off x="6907174" y="2621824"/>
        <a:ext cx="1117722" cy="6939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chitecture+Icon#1">
  <dgm:title val="Układ Architektura"/>
  <dgm:desc val="Służy do przedstawiania hierarchicznych relacji z rozgałęzieniem skierowanym w górę. Ten układ doskonale nadaje się do prezentowania składników architektury lub obiektów bazujących na innych obiektach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2016-12-21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2016-12-21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2016-12-21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2016-12-21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2016-12-21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2016-12-21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2016-12-21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2016-12-21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2016-12-21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2016-12-21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2016-12-21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2016-12-21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7568" y="26369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How to build a democratic culture in education: challenges for the countries of the Eastern Partnership 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3368" y="4725144"/>
            <a:ext cx="6400800" cy="1752600"/>
          </a:xfrm>
        </p:spPr>
        <p:txBody>
          <a:bodyPr/>
          <a:lstStyle/>
          <a:p>
            <a:r>
              <a:rPr lang="en-GB" dirty="0" smtClean="0"/>
              <a:t>improving </a:t>
            </a:r>
            <a:r>
              <a:rPr lang="en-GB" dirty="0"/>
              <a:t>climate in </a:t>
            </a:r>
            <a:r>
              <a:rPr lang="en-GB" dirty="0" smtClean="0"/>
              <a:t>schools </a:t>
            </a:r>
            <a:r>
              <a:rPr lang="en-GB" dirty="0"/>
              <a:t>combatting violence </a:t>
            </a:r>
            <a:r>
              <a:rPr lang="pl-PL" dirty="0"/>
              <a:t/>
            </a:r>
            <a:br>
              <a:rPr lang="pl-PL" dirty="0"/>
            </a:br>
            <a:r>
              <a:rPr lang="en-GB" dirty="0"/>
              <a:t>and hate speech</a:t>
            </a:r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20687"/>
            <a:ext cx="6688272" cy="1168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041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Basic </a:t>
            </a:r>
            <a:r>
              <a:rPr lang="pl-PL" dirty="0" err="1" smtClean="0"/>
              <a:t>concepts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err="1" smtClean="0"/>
              <a:t>Agression</a:t>
            </a:r>
            <a:r>
              <a:rPr lang="pl-PL" dirty="0" smtClean="0"/>
              <a:t>, </a:t>
            </a:r>
            <a:r>
              <a:rPr lang="pl-PL" dirty="0" err="1" smtClean="0"/>
              <a:t>violence</a:t>
            </a:r>
            <a:r>
              <a:rPr lang="pl-PL" dirty="0" smtClean="0"/>
              <a:t>, </a:t>
            </a:r>
            <a:r>
              <a:rPr lang="pl-PL" dirty="0" err="1" smtClean="0"/>
              <a:t>bulling</a:t>
            </a:r>
            <a:endParaRPr lang="pl-PL" dirty="0" smtClean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err="1" smtClean="0"/>
              <a:t>Hate</a:t>
            </a:r>
            <a:r>
              <a:rPr lang="pl-PL" dirty="0" smtClean="0"/>
              <a:t> speech</a:t>
            </a:r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School </a:t>
            </a:r>
            <a:r>
              <a:rPr lang="pl-PL" dirty="0" err="1" smtClean="0"/>
              <a:t>climate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05219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pl-PL" dirty="0" smtClean="0"/>
              <a:t>Basic concepts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GB" altLang="pl-PL" sz="2800" b="1" dirty="0" smtClean="0"/>
              <a:t>AGRESSION: </a:t>
            </a:r>
            <a:r>
              <a:rPr lang="en-GB" sz="2800" dirty="0" smtClean="0"/>
              <a:t>conscious, intentional act aimed at causing harm to somebody </a:t>
            </a:r>
          </a:p>
          <a:p>
            <a:pPr marL="0" indent="0">
              <a:lnSpc>
                <a:spcPct val="150000"/>
              </a:lnSpc>
              <a:buNone/>
            </a:pPr>
            <a:endParaRPr lang="en-GB" altLang="pl-PL" dirty="0" smtClean="0"/>
          </a:p>
          <a:p>
            <a:pPr>
              <a:lnSpc>
                <a:spcPct val="150000"/>
              </a:lnSpc>
            </a:pPr>
            <a:r>
              <a:rPr lang="en-GB" altLang="pl-PL" sz="2800" b="1" dirty="0" smtClean="0"/>
              <a:t>VIOLENCE:</a:t>
            </a:r>
            <a:r>
              <a:rPr lang="en-GB" altLang="pl-PL" sz="2800" dirty="0" smtClean="0"/>
              <a:t> aggressive behaviour that involves </a:t>
            </a:r>
            <a:r>
              <a:rPr lang="en-GB" altLang="pl-PL" sz="2800" b="1" dirty="0" smtClean="0"/>
              <a:t>imbalance of power </a:t>
            </a:r>
          </a:p>
          <a:p>
            <a:pPr marL="0" indent="0">
              <a:lnSpc>
                <a:spcPct val="150000"/>
              </a:lnSpc>
              <a:buNone/>
            </a:pPr>
            <a:endParaRPr lang="en-GB" altLang="pl-PL" dirty="0" smtClean="0"/>
          </a:p>
          <a:p>
            <a:pPr>
              <a:lnSpc>
                <a:spcPct val="150000"/>
              </a:lnSpc>
            </a:pPr>
            <a:r>
              <a:rPr lang="en-GB" altLang="pl-PL" sz="2800" b="1" dirty="0" smtClean="0"/>
              <a:t>BULLING:</a:t>
            </a:r>
            <a:r>
              <a:rPr lang="en-GB" altLang="pl-PL" sz="2800" dirty="0" smtClean="0"/>
              <a:t> </a:t>
            </a:r>
            <a:r>
              <a:rPr lang="en-GB" altLang="pl-PL" sz="2800" b="1" dirty="0" smtClean="0"/>
              <a:t>repeated</a:t>
            </a:r>
            <a:r>
              <a:rPr lang="en-GB" altLang="pl-PL" sz="2800" dirty="0" smtClean="0"/>
              <a:t> aggressive behaviour that involves </a:t>
            </a:r>
            <a:r>
              <a:rPr lang="en-GB" altLang="pl-PL" sz="2800" b="1" dirty="0" smtClean="0"/>
              <a:t>imbalance of power </a:t>
            </a:r>
            <a:r>
              <a:rPr lang="en-GB" sz="2800" b="1" dirty="0" smtClean="0"/>
              <a:t> </a:t>
            </a:r>
            <a:endParaRPr lang="en-GB" altLang="pl-PL" sz="2800" b="1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0569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 smtClean="0"/>
              <a:t>Forms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>of </a:t>
            </a:r>
            <a:r>
              <a:rPr lang="pl-PL" dirty="0" err="1" smtClean="0"/>
              <a:t>agression</a:t>
            </a:r>
            <a:r>
              <a:rPr lang="pl-PL" dirty="0" smtClean="0"/>
              <a:t>, </a:t>
            </a:r>
            <a:r>
              <a:rPr lang="pl-PL" dirty="0" err="1" smtClean="0"/>
              <a:t>violence</a:t>
            </a:r>
            <a:r>
              <a:rPr lang="pl-PL" dirty="0" smtClean="0"/>
              <a:t> and </a:t>
            </a:r>
            <a:r>
              <a:rPr lang="pl-PL" dirty="0" err="1" smtClean="0"/>
              <a:t>bulling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80520"/>
          </a:xfrm>
        </p:spPr>
        <p:txBody>
          <a:bodyPr>
            <a:normAutofit fontScale="70000" lnSpcReduction="20000"/>
          </a:bodyPr>
          <a:lstStyle/>
          <a:p>
            <a:r>
              <a:rPr lang="pl-PL" altLang="pl-PL" b="1" dirty="0"/>
              <a:t>PHYSICAL</a:t>
            </a:r>
            <a:r>
              <a:rPr lang="pl-PL" altLang="pl-PL" dirty="0"/>
              <a:t> – </a:t>
            </a:r>
            <a:r>
              <a:rPr lang="pl-PL" altLang="pl-PL" dirty="0" err="1"/>
              <a:t>involves</a:t>
            </a:r>
            <a:r>
              <a:rPr lang="pl-PL" altLang="pl-PL" dirty="0"/>
              <a:t> </a:t>
            </a:r>
            <a:r>
              <a:rPr lang="pl-PL" altLang="pl-PL" dirty="0" err="1"/>
              <a:t>physical</a:t>
            </a:r>
            <a:r>
              <a:rPr lang="pl-PL" altLang="pl-PL" dirty="0"/>
              <a:t> </a:t>
            </a:r>
            <a:r>
              <a:rPr lang="pl-PL" altLang="pl-PL" dirty="0" err="1"/>
              <a:t>contact</a:t>
            </a:r>
            <a:r>
              <a:rPr lang="pl-PL" altLang="pl-PL" dirty="0"/>
              <a:t> </a:t>
            </a:r>
            <a:r>
              <a:rPr lang="pl-PL" altLang="pl-PL" dirty="0" smtClean="0"/>
              <a:t>(</a:t>
            </a:r>
            <a:r>
              <a:rPr lang="pl-PL" altLang="pl-PL" dirty="0" err="1"/>
              <a:t>beating</a:t>
            </a:r>
            <a:r>
              <a:rPr lang="pl-PL" altLang="pl-PL" dirty="0"/>
              <a:t>, </a:t>
            </a:r>
            <a:r>
              <a:rPr lang="pl-PL" altLang="pl-PL" dirty="0" err="1"/>
              <a:t>kicking</a:t>
            </a:r>
            <a:r>
              <a:rPr lang="pl-PL" altLang="pl-PL" dirty="0"/>
              <a:t>, </a:t>
            </a:r>
            <a:r>
              <a:rPr lang="pl-PL" altLang="pl-PL" dirty="0" err="1" smtClean="0"/>
              <a:t>pushing</a:t>
            </a:r>
            <a:r>
              <a:rPr lang="pl-PL" altLang="pl-PL" dirty="0" smtClean="0"/>
              <a:t>)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altLang="pl-PL" b="1" dirty="0"/>
              <a:t>RELATIONSHIP</a:t>
            </a:r>
            <a:r>
              <a:rPr lang="pl-PL" altLang="pl-PL" dirty="0"/>
              <a:t> – </a:t>
            </a:r>
            <a:r>
              <a:rPr lang="pl-PL" altLang="pl-PL" dirty="0" err="1" smtClean="0"/>
              <a:t>lowering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somebody’s</a:t>
            </a:r>
            <a:r>
              <a:rPr lang="pl-PL" altLang="pl-PL" dirty="0" smtClean="0"/>
              <a:t> </a:t>
            </a:r>
            <a:r>
              <a:rPr lang="pl-PL" altLang="pl-PL" dirty="0"/>
              <a:t>status </a:t>
            </a:r>
            <a:r>
              <a:rPr lang="pl-PL" altLang="pl-PL" dirty="0" smtClean="0"/>
              <a:t>in a </a:t>
            </a:r>
            <a:r>
              <a:rPr lang="pl-PL" altLang="pl-PL" dirty="0" err="1" smtClean="0"/>
              <a:t>group</a:t>
            </a:r>
            <a:r>
              <a:rPr lang="pl-PL" altLang="pl-PL" dirty="0" smtClean="0"/>
              <a:t>, </a:t>
            </a:r>
            <a:r>
              <a:rPr lang="pl-PL" altLang="pl-PL" dirty="0" err="1" smtClean="0"/>
              <a:t>excluding</a:t>
            </a:r>
            <a:r>
              <a:rPr lang="pl-PL" altLang="pl-PL" dirty="0" smtClean="0"/>
              <a:t> </a:t>
            </a:r>
            <a:r>
              <a:rPr lang="pl-PL" altLang="pl-PL" dirty="0"/>
              <a:t>from a </a:t>
            </a:r>
            <a:r>
              <a:rPr lang="pl-PL" altLang="pl-PL" dirty="0" err="1"/>
              <a:t>group</a:t>
            </a:r>
            <a:r>
              <a:rPr lang="pl-PL" altLang="pl-PL" dirty="0"/>
              <a:t> (</a:t>
            </a:r>
            <a:r>
              <a:rPr lang="pl-PL" altLang="pl-PL" dirty="0" err="1"/>
              <a:t>gossiping</a:t>
            </a:r>
            <a:r>
              <a:rPr lang="pl-PL" altLang="pl-PL" dirty="0" smtClean="0"/>
              <a:t>, </a:t>
            </a:r>
            <a:r>
              <a:rPr lang="pl-PL" altLang="pl-PL" dirty="0" err="1" smtClean="0"/>
              <a:t>ignoring</a:t>
            </a:r>
            <a:r>
              <a:rPr lang="pl-PL" altLang="pl-PL" dirty="0" smtClean="0"/>
              <a:t>)</a:t>
            </a:r>
          </a:p>
          <a:p>
            <a:pPr marL="0" indent="0">
              <a:buNone/>
            </a:pPr>
            <a:endParaRPr lang="pl-PL" altLang="pl-PL" dirty="0" smtClean="0"/>
          </a:p>
          <a:p>
            <a:r>
              <a:rPr lang="pl-PL" altLang="pl-PL" b="1" dirty="0" smtClean="0"/>
              <a:t>VERBAL </a:t>
            </a:r>
            <a:r>
              <a:rPr lang="pl-PL" altLang="pl-PL" dirty="0"/>
              <a:t>– </a:t>
            </a:r>
            <a:r>
              <a:rPr lang="pl-PL" altLang="pl-PL" dirty="0" err="1" smtClean="0"/>
              <a:t>taking</a:t>
            </a:r>
            <a:r>
              <a:rPr lang="pl-PL" altLang="pl-PL" dirty="0" smtClean="0"/>
              <a:t> </a:t>
            </a:r>
            <a:r>
              <a:rPr lang="pl-PL" altLang="pl-PL" dirty="0"/>
              <a:t>place in the </a:t>
            </a:r>
            <a:r>
              <a:rPr lang="pl-PL" altLang="pl-PL" dirty="0" err="1"/>
              <a:t>presence</a:t>
            </a:r>
            <a:r>
              <a:rPr lang="pl-PL" altLang="pl-PL" dirty="0"/>
              <a:t> of a </a:t>
            </a:r>
            <a:r>
              <a:rPr lang="pl-PL" altLang="pl-PL" dirty="0" err="1"/>
              <a:t>victim</a:t>
            </a:r>
            <a:r>
              <a:rPr lang="pl-PL" altLang="pl-PL" dirty="0"/>
              <a:t> (</a:t>
            </a:r>
            <a:r>
              <a:rPr lang="pl-PL" altLang="pl-PL" dirty="0" err="1"/>
              <a:t>calling</a:t>
            </a:r>
            <a:r>
              <a:rPr lang="pl-PL" altLang="pl-PL" dirty="0"/>
              <a:t> </a:t>
            </a:r>
            <a:r>
              <a:rPr lang="pl-PL" altLang="pl-PL" dirty="0" err="1"/>
              <a:t>names</a:t>
            </a:r>
            <a:r>
              <a:rPr lang="pl-PL" altLang="pl-PL" dirty="0"/>
              <a:t>, </a:t>
            </a:r>
            <a:r>
              <a:rPr lang="pl-PL" altLang="pl-PL" dirty="0" err="1"/>
              <a:t>humiliating</a:t>
            </a:r>
            <a:r>
              <a:rPr lang="pl-PL" altLang="pl-PL" dirty="0"/>
              <a:t>, </a:t>
            </a:r>
            <a:r>
              <a:rPr lang="pl-PL" altLang="pl-PL" dirty="0" err="1"/>
              <a:t>making</a:t>
            </a:r>
            <a:r>
              <a:rPr lang="pl-PL" altLang="pl-PL" dirty="0"/>
              <a:t> </a:t>
            </a:r>
            <a:r>
              <a:rPr lang="pl-PL" altLang="pl-PL" dirty="0" err="1"/>
              <a:t>fun</a:t>
            </a:r>
            <a:r>
              <a:rPr lang="pl-PL" altLang="pl-PL" dirty="0"/>
              <a:t> of</a:t>
            </a:r>
            <a:r>
              <a:rPr lang="pl-PL" altLang="pl-PL" dirty="0" smtClean="0"/>
              <a:t>)</a:t>
            </a:r>
          </a:p>
          <a:p>
            <a:pPr marL="0" indent="0">
              <a:buNone/>
            </a:pPr>
            <a:endParaRPr lang="pl-PL" altLang="pl-PL" dirty="0"/>
          </a:p>
          <a:p>
            <a:r>
              <a:rPr lang="pl-PL" altLang="pl-PL" b="1" dirty="0"/>
              <a:t>MATERIAL</a:t>
            </a:r>
            <a:r>
              <a:rPr lang="pl-PL" altLang="pl-PL" dirty="0"/>
              <a:t> – </a:t>
            </a:r>
            <a:r>
              <a:rPr lang="pl-PL" altLang="pl-PL" dirty="0" err="1"/>
              <a:t>involving</a:t>
            </a:r>
            <a:r>
              <a:rPr lang="pl-PL" altLang="pl-PL" dirty="0"/>
              <a:t> </a:t>
            </a:r>
            <a:r>
              <a:rPr lang="pl-PL" altLang="pl-PL" dirty="0" err="1"/>
              <a:t>objects</a:t>
            </a:r>
            <a:r>
              <a:rPr lang="pl-PL" altLang="pl-PL" dirty="0"/>
              <a:t> </a:t>
            </a:r>
            <a:r>
              <a:rPr lang="pl-PL" altLang="pl-PL" dirty="0" err="1"/>
              <a:t>or</a:t>
            </a:r>
            <a:r>
              <a:rPr lang="pl-PL" altLang="pl-PL" dirty="0"/>
              <a:t> </a:t>
            </a:r>
            <a:r>
              <a:rPr lang="pl-PL" altLang="pl-PL" dirty="0" err="1"/>
              <a:t>money</a:t>
            </a:r>
            <a:r>
              <a:rPr lang="pl-PL" altLang="pl-PL" dirty="0"/>
              <a:t> (</a:t>
            </a:r>
            <a:r>
              <a:rPr lang="pl-PL" altLang="pl-PL" dirty="0" err="1"/>
              <a:t>stealing</a:t>
            </a:r>
            <a:r>
              <a:rPr lang="pl-PL" altLang="pl-PL" dirty="0"/>
              <a:t> </a:t>
            </a:r>
            <a:r>
              <a:rPr lang="pl-PL" altLang="pl-PL" dirty="0" err="1"/>
              <a:t>or</a:t>
            </a:r>
            <a:r>
              <a:rPr lang="pl-PL" altLang="pl-PL" dirty="0"/>
              <a:t> </a:t>
            </a:r>
            <a:r>
              <a:rPr lang="pl-PL" altLang="pl-PL" dirty="0" err="1"/>
              <a:t>destroying</a:t>
            </a:r>
            <a:r>
              <a:rPr lang="pl-PL" altLang="pl-PL" dirty="0"/>
              <a:t> </a:t>
            </a:r>
            <a:r>
              <a:rPr lang="pl-PL" altLang="pl-PL" dirty="0" err="1" smtClean="0"/>
              <a:t>things</a:t>
            </a:r>
            <a:r>
              <a:rPr lang="pl-PL" altLang="pl-PL" dirty="0" smtClean="0"/>
              <a:t>)</a:t>
            </a:r>
          </a:p>
          <a:p>
            <a:pPr marL="0" indent="0">
              <a:buNone/>
            </a:pPr>
            <a:endParaRPr lang="pl-PL" altLang="pl-PL" dirty="0"/>
          </a:p>
          <a:p>
            <a:r>
              <a:rPr lang="pl-PL" altLang="pl-PL" b="1" dirty="0"/>
              <a:t>CYBER</a:t>
            </a:r>
            <a:r>
              <a:rPr lang="pl-PL" altLang="pl-PL" dirty="0"/>
              <a:t> – </a:t>
            </a:r>
            <a:r>
              <a:rPr lang="pl-PL" altLang="pl-PL" dirty="0" err="1"/>
              <a:t>involving</a:t>
            </a:r>
            <a:r>
              <a:rPr lang="pl-PL" altLang="pl-PL" dirty="0"/>
              <a:t> ICT (</a:t>
            </a:r>
            <a:r>
              <a:rPr lang="pl-PL" altLang="pl-PL" dirty="0" err="1"/>
              <a:t>texts</a:t>
            </a:r>
            <a:r>
              <a:rPr lang="pl-PL" altLang="pl-PL" dirty="0"/>
              <a:t>, e-</a:t>
            </a:r>
            <a:r>
              <a:rPr lang="pl-PL" altLang="pl-PL" dirty="0" err="1"/>
              <a:t>mails</a:t>
            </a:r>
            <a:r>
              <a:rPr lang="pl-PL" altLang="pl-PL" dirty="0"/>
              <a:t>, </a:t>
            </a:r>
            <a:r>
              <a:rPr lang="pl-PL" altLang="pl-PL" dirty="0" err="1"/>
              <a:t>social</a:t>
            </a:r>
            <a:r>
              <a:rPr lang="pl-PL" altLang="pl-PL" dirty="0"/>
              <a:t> </a:t>
            </a:r>
            <a:r>
              <a:rPr lang="pl-PL" altLang="pl-PL" dirty="0" smtClean="0"/>
              <a:t>networks, </a:t>
            </a:r>
            <a:r>
              <a:rPr lang="pl-PL" altLang="pl-PL" dirty="0" err="1"/>
              <a:t>pictures</a:t>
            </a:r>
            <a:r>
              <a:rPr lang="pl-PL" altLang="pl-PL" dirty="0"/>
              <a:t>, </a:t>
            </a:r>
            <a:r>
              <a:rPr lang="pl-PL" altLang="pl-PL" dirty="0" err="1"/>
              <a:t>films</a:t>
            </a:r>
            <a:r>
              <a:rPr lang="pl-PL" altLang="pl-PL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3380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Basic </a:t>
            </a:r>
            <a:r>
              <a:rPr lang="pl-PL" dirty="0" err="1" smtClean="0"/>
              <a:t>concepts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100" b="1" dirty="0" smtClean="0"/>
              <a:t>HATE SPEECH </a:t>
            </a:r>
            <a:r>
              <a:rPr lang="pl-PL" sz="3100" b="1" dirty="0" smtClean="0"/>
              <a:t>: </a:t>
            </a:r>
            <a:r>
              <a:rPr lang="en-US" sz="3100" dirty="0" smtClean="0"/>
              <a:t>speech </a:t>
            </a:r>
            <a:r>
              <a:rPr lang="en-US" sz="3100" dirty="0"/>
              <a:t>that attacks a person or group on the basis of </a:t>
            </a:r>
            <a:r>
              <a:rPr lang="en-US" sz="3100" dirty="0" smtClean="0"/>
              <a:t> </a:t>
            </a:r>
            <a:endParaRPr lang="pl-PL" sz="3100" dirty="0" smtClean="0"/>
          </a:p>
          <a:p>
            <a:pPr lvl="1">
              <a:lnSpc>
                <a:spcPct val="150000"/>
              </a:lnSpc>
            </a:pPr>
            <a:r>
              <a:rPr lang="en-GB" dirty="0" smtClean="0"/>
              <a:t>gender, 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ethnic origin, 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religion, 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race, 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disability, 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sexual orientation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45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err="1"/>
              <a:t>Dimensions</a:t>
            </a:r>
            <a:r>
              <a:rPr lang="pl-PL" altLang="pl-PL" dirty="0"/>
              <a:t> of </a:t>
            </a:r>
            <a:r>
              <a:rPr lang="pl-PL" altLang="pl-PL" dirty="0" err="1"/>
              <a:t>school</a:t>
            </a:r>
            <a:r>
              <a:rPr lang="pl-PL" altLang="pl-PL" dirty="0"/>
              <a:t> </a:t>
            </a:r>
            <a:r>
              <a:rPr lang="pl-PL" altLang="pl-PL" dirty="0" err="1"/>
              <a:t>climate</a:t>
            </a:r>
            <a:r>
              <a:rPr lang="pl-PL" altLang="pl-PL" dirty="0"/>
              <a:t>: 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31380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533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7798331"/>
              </p:ext>
            </p:extLst>
          </p:nvPr>
        </p:nvGraphicFramePr>
        <p:xfrm>
          <a:off x="457200" y="836712"/>
          <a:ext cx="8229600" cy="5289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683568" y="4797152"/>
            <a:ext cx="74888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err="1" smtClean="0"/>
              <a:t>Conclusions</a:t>
            </a:r>
            <a:r>
              <a:rPr lang="pl-PL" sz="2800" b="1" dirty="0" smtClean="0"/>
              <a:t>:</a:t>
            </a:r>
          </a:p>
          <a:p>
            <a:pPr algn="ctr"/>
            <a:r>
              <a:rPr lang="pl-PL" sz="2800" b="1" dirty="0" smtClean="0"/>
              <a:t>----------------------------------------------------</a:t>
            </a:r>
          </a:p>
          <a:p>
            <a:pPr algn="ctr"/>
            <a:r>
              <a:rPr lang="pl-PL" sz="2800" b="1" dirty="0" smtClean="0"/>
              <a:t>----------------------------------------------------</a:t>
            </a:r>
          </a:p>
          <a:p>
            <a:pPr algn="ctr"/>
            <a:r>
              <a:rPr lang="pl-PL" sz="2800" b="1" dirty="0" smtClean="0"/>
              <a:t>----------------------------------------------------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41667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 smtClean="0"/>
              <a:t>Preventive</a:t>
            </a:r>
            <a:r>
              <a:rPr lang="pl-PL" dirty="0" smtClean="0"/>
              <a:t> </a:t>
            </a:r>
            <a:r>
              <a:rPr lang="pl-PL" dirty="0" err="1" smtClean="0"/>
              <a:t>factors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err="1" smtClean="0"/>
              <a:t>expert</a:t>
            </a:r>
            <a:r>
              <a:rPr lang="pl-PL" dirty="0" smtClean="0"/>
              <a:t> </a:t>
            </a:r>
            <a:r>
              <a:rPr lang="pl-PL" dirty="0" err="1" smtClean="0"/>
              <a:t>recommendations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70000" lnSpcReduction="20000"/>
          </a:bodyPr>
          <a:lstStyle/>
          <a:p>
            <a:pPr lvl="1">
              <a:buFont typeface="Wingdings" pitchFamily="2" charset="2"/>
              <a:buChar char="§"/>
            </a:pPr>
            <a:r>
              <a:rPr lang="pl-PL" dirty="0" err="1"/>
              <a:t>building</a:t>
            </a:r>
            <a:r>
              <a:rPr lang="pl-PL" dirty="0"/>
              <a:t> </a:t>
            </a:r>
            <a:r>
              <a:rPr lang="pl-PL" b="1" dirty="0" err="1"/>
              <a:t>positive</a:t>
            </a:r>
            <a:r>
              <a:rPr lang="pl-PL" b="1" dirty="0"/>
              <a:t> </a:t>
            </a:r>
            <a:r>
              <a:rPr lang="pl-PL" b="1" dirty="0" err="1"/>
              <a:t>school</a:t>
            </a:r>
            <a:r>
              <a:rPr lang="pl-PL" b="1" dirty="0"/>
              <a:t> </a:t>
            </a:r>
            <a:r>
              <a:rPr lang="pl-PL" b="1" dirty="0" err="1"/>
              <a:t>climate</a:t>
            </a:r>
            <a:r>
              <a:rPr lang="pl-PL" dirty="0"/>
              <a:t>, </a:t>
            </a:r>
          </a:p>
          <a:p>
            <a:pPr lvl="1">
              <a:buFont typeface="Wingdings" pitchFamily="2" charset="2"/>
              <a:buChar char="§"/>
            </a:pPr>
            <a:r>
              <a:rPr lang="pl-PL" dirty="0" err="1"/>
              <a:t>teaching</a:t>
            </a:r>
            <a:r>
              <a:rPr lang="pl-PL" dirty="0"/>
              <a:t> </a:t>
            </a:r>
            <a:r>
              <a:rPr lang="pl-PL" b="1" dirty="0" err="1"/>
              <a:t>emotional</a:t>
            </a:r>
            <a:r>
              <a:rPr lang="pl-PL" b="1" dirty="0"/>
              <a:t> and </a:t>
            </a:r>
            <a:r>
              <a:rPr lang="pl-PL" b="1" dirty="0" err="1"/>
              <a:t>social</a:t>
            </a:r>
            <a:r>
              <a:rPr lang="pl-PL" b="1" dirty="0"/>
              <a:t> </a:t>
            </a:r>
            <a:r>
              <a:rPr lang="pl-PL" b="1" dirty="0" err="1"/>
              <a:t>skills</a:t>
            </a:r>
            <a:r>
              <a:rPr lang="pl-PL" dirty="0"/>
              <a:t>, </a:t>
            </a:r>
          </a:p>
          <a:p>
            <a:pPr lvl="1">
              <a:buFont typeface="Wingdings" pitchFamily="2" charset="2"/>
              <a:buChar char="§"/>
            </a:pPr>
            <a:r>
              <a:rPr lang="pl-PL" dirty="0" err="1"/>
              <a:t>teaching</a:t>
            </a:r>
            <a:r>
              <a:rPr lang="pl-PL" dirty="0"/>
              <a:t> </a:t>
            </a:r>
            <a:r>
              <a:rPr lang="pl-PL" dirty="0" err="1"/>
              <a:t>students</a:t>
            </a:r>
            <a:r>
              <a:rPr lang="pl-PL" dirty="0"/>
              <a:t> </a:t>
            </a:r>
            <a:r>
              <a:rPr lang="pl-PL" dirty="0" err="1"/>
              <a:t>how</a:t>
            </a:r>
            <a:r>
              <a:rPr lang="pl-PL" dirty="0"/>
              <a:t> to </a:t>
            </a:r>
            <a:r>
              <a:rPr lang="pl-PL" b="1" dirty="0" err="1"/>
              <a:t>react</a:t>
            </a:r>
            <a:r>
              <a:rPr lang="pl-PL" b="1" dirty="0"/>
              <a:t> </a:t>
            </a:r>
            <a:r>
              <a:rPr lang="pl-PL" b="1" dirty="0" err="1"/>
              <a:t>actively</a:t>
            </a:r>
            <a:r>
              <a:rPr lang="pl-PL" b="1" dirty="0"/>
              <a:t> </a:t>
            </a:r>
            <a:r>
              <a:rPr lang="pl-PL" b="1" dirty="0" err="1"/>
              <a:t>if</a:t>
            </a:r>
            <a:r>
              <a:rPr lang="pl-PL" b="1" dirty="0"/>
              <a:t> </a:t>
            </a:r>
            <a:r>
              <a:rPr lang="pl-PL" b="1" dirty="0" err="1"/>
              <a:t>they</a:t>
            </a:r>
            <a:r>
              <a:rPr lang="pl-PL" b="1" dirty="0"/>
              <a:t> </a:t>
            </a:r>
            <a:r>
              <a:rPr lang="pl-PL" b="1" dirty="0" err="1"/>
              <a:t>witness</a:t>
            </a:r>
            <a:r>
              <a:rPr lang="pl-PL" b="1" dirty="0"/>
              <a:t> </a:t>
            </a:r>
            <a:r>
              <a:rPr lang="pl-PL" dirty="0" err="1"/>
              <a:t>violence</a:t>
            </a:r>
            <a:r>
              <a:rPr lang="pl-PL" dirty="0"/>
              <a:t>, </a:t>
            </a:r>
          </a:p>
          <a:p>
            <a:pPr lvl="1">
              <a:buFont typeface="Wingdings" pitchFamily="2" charset="2"/>
              <a:buChar char="§"/>
            </a:pPr>
            <a:r>
              <a:rPr lang="pl-PL" dirty="0" err="1"/>
              <a:t>clear</a:t>
            </a:r>
            <a:r>
              <a:rPr lang="pl-PL" dirty="0"/>
              <a:t> </a:t>
            </a:r>
            <a:r>
              <a:rPr lang="pl-PL" b="1" dirty="0" err="1"/>
              <a:t>definition</a:t>
            </a:r>
            <a:r>
              <a:rPr lang="pl-PL" b="1" dirty="0"/>
              <a:t> of </a:t>
            </a:r>
            <a:r>
              <a:rPr lang="pl-PL" b="1" dirty="0" err="1"/>
              <a:t>values</a:t>
            </a:r>
            <a:r>
              <a:rPr lang="pl-PL" b="1" dirty="0"/>
              <a:t> and </a:t>
            </a:r>
            <a:r>
              <a:rPr lang="pl-PL" b="1" dirty="0" err="1"/>
              <a:t>rules</a:t>
            </a:r>
            <a:r>
              <a:rPr lang="pl-PL" dirty="0"/>
              <a:t>. Development of </a:t>
            </a:r>
            <a:r>
              <a:rPr lang="pl-PL" b="1" dirty="0" err="1"/>
              <a:t>procedures</a:t>
            </a:r>
            <a:r>
              <a:rPr lang="pl-PL" b="1" dirty="0"/>
              <a:t> of </a:t>
            </a:r>
            <a:r>
              <a:rPr lang="pl-PL" b="1" dirty="0" err="1"/>
              <a:t>conduct</a:t>
            </a:r>
            <a:r>
              <a:rPr lang="pl-PL" b="1" dirty="0"/>
              <a:t> </a:t>
            </a:r>
            <a:r>
              <a:rPr lang="pl-PL" dirty="0"/>
              <a:t>in </a:t>
            </a:r>
            <a:r>
              <a:rPr lang="pl-PL" dirty="0" err="1"/>
              <a:t>situations</a:t>
            </a:r>
            <a:r>
              <a:rPr lang="pl-PL" dirty="0"/>
              <a:t> of </a:t>
            </a:r>
            <a:r>
              <a:rPr lang="pl-PL" dirty="0" err="1"/>
              <a:t>violence</a:t>
            </a:r>
            <a:endParaRPr lang="pl-PL" dirty="0"/>
          </a:p>
          <a:p>
            <a:pPr lvl="1">
              <a:buFont typeface="Wingdings" pitchFamily="2" charset="2"/>
              <a:buChar char="§"/>
            </a:pPr>
            <a:r>
              <a:rPr lang="pl-PL" dirty="0" err="1"/>
              <a:t>relevant</a:t>
            </a:r>
            <a:r>
              <a:rPr lang="pl-PL" dirty="0"/>
              <a:t> </a:t>
            </a:r>
            <a:r>
              <a:rPr lang="pl-PL" b="1" dirty="0" err="1"/>
              <a:t>support</a:t>
            </a:r>
            <a:r>
              <a:rPr lang="pl-PL" b="1" dirty="0"/>
              <a:t> for/ </a:t>
            </a:r>
            <a:r>
              <a:rPr lang="pl-PL" b="1" dirty="0" err="1"/>
              <a:t>work</a:t>
            </a:r>
            <a:r>
              <a:rPr lang="pl-PL" b="1" dirty="0"/>
              <a:t> with </a:t>
            </a:r>
            <a:r>
              <a:rPr lang="pl-PL" b="1" dirty="0" err="1"/>
              <a:t>agressive</a:t>
            </a:r>
            <a:r>
              <a:rPr lang="pl-PL" b="1" dirty="0"/>
              <a:t> </a:t>
            </a:r>
            <a:r>
              <a:rPr lang="pl-PL" dirty="0" err="1"/>
              <a:t>students</a:t>
            </a:r>
            <a:r>
              <a:rPr lang="pl-PL" dirty="0"/>
              <a:t>, </a:t>
            </a:r>
          </a:p>
          <a:p>
            <a:pPr lvl="1">
              <a:buFont typeface="Wingdings" pitchFamily="2" charset="2"/>
              <a:buChar char="§"/>
            </a:pPr>
            <a:r>
              <a:rPr lang="pl-PL" dirty="0" err="1"/>
              <a:t>thorough</a:t>
            </a:r>
            <a:r>
              <a:rPr lang="pl-PL" dirty="0"/>
              <a:t> </a:t>
            </a:r>
            <a:r>
              <a:rPr lang="pl-PL" b="1" dirty="0" err="1"/>
              <a:t>diagnosis</a:t>
            </a:r>
            <a:r>
              <a:rPr lang="pl-PL" b="1" dirty="0"/>
              <a:t> of </a:t>
            </a:r>
            <a:r>
              <a:rPr lang="pl-PL" b="1" dirty="0" err="1"/>
              <a:t>situation</a:t>
            </a:r>
            <a:r>
              <a:rPr lang="pl-PL" dirty="0"/>
              <a:t>, </a:t>
            </a:r>
            <a:r>
              <a:rPr lang="pl-PL" dirty="0" err="1"/>
              <a:t>definition</a:t>
            </a:r>
            <a:r>
              <a:rPr lang="pl-PL" dirty="0"/>
              <a:t> of problem </a:t>
            </a:r>
            <a:r>
              <a:rPr lang="pl-PL" dirty="0" err="1"/>
              <a:t>scale</a:t>
            </a:r>
            <a:r>
              <a:rPr lang="pl-PL" dirty="0"/>
              <a:t> and </a:t>
            </a:r>
            <a:r>
              <a:rPr lang="pl-PL" dirty="0" err="1"/>
              <a:t>specifics</a:t>
            </a:r>
            <a:r>
              <a:rPr lang="pl-PL" dirty="0"/>
              <a:t>,</a:t>
            </a:r>
          </a:p>
          <a:p>
            <a:pPr lvl="1">
              <a:buFont typeface="Wingdings" pitchFamily="2" charset="2"/>
              <a:buChar char="§"/>
            </a:pPr>
            <a:r>
              <a:rPr lang="pl-PL" dirty="0" err="1"/>
              <a:t>extensive</a:t>
            </a:r>
            <a:r>
              <a:rPr lang="pl-PL" dirty="0"/>
              <a:t> </a:t>
            </a:r>
            <a:r>
              <a:rPr lang="pl-PL" b="1" dirty="0" err="1"/>
              <a:t>use</a:t>
            </a:r>
            <a:r>
              <a:rPr lang="pl-PL" b="1" dirty="0"/>
              <a:t> of </a:t>
            </a:r>
            <a:r>
              <a:rPr lang="pl-PL" b="1" dirty="0" err="1"/>
              <a:t>collaborative</a:t>
            </a:r>
            <a:r>
              <a:rPr lang="pl-PL" b="1" dirty="0"/>
              <a:t> </a:t>
            </a:r>
            <a:r>
              <a:rPr lang="pl-PL" b="1" dirty="0" err="1"/>
              <a:t>methods</a:t>
            </a:r>
            <a:r>
              <a:rPr lang="pl-PL" b="1" dirty="0"/>
              <a:t> </a:t>
            </a:r>
            <a:r>
              <a:rPr lang="pl-PL" dirty="0"/>
              <a:t>in </a:t>
            </a:r>
            <a:r>
              <a:rPr lang="pl-PL" dirty="0" err="1"/>
              <a:t>everyday</a:t>
            </a:r>
            <a:r>
              <a:rPr lang="pl-PL" dirty="0"/>
              <a:t> </a:t>
            </a:r>
            <a:r>
              <a:rPr lang="pl-PL" dirty="0" err="1"/>
              <a:t>school</a:t>
            </a:r>
            <a:r>
              <a:rPr lang="pl-PL" dirty="0"/>
              <a:t> life (</a:t>
            </a:r>
            <a:r>
              <a:rPr lang="pl-PL" dirty="0" err="1"/>
              <a:t>workshops</a:t>
            </a:r>
            <a:r>
              <a:rPr lang="pl-PL" dirty="0"/>
              <a:t>, </a:t>
            </a:r>
            <a:r>
              <a:rPr lang="pl-PL" dirty="0" err="1"/>
              <a:t>group</a:t>
            </a:r>
            <a:r>
              <a:rPr lang="pl-PL" dirty="0"/>
              <a:t> </a:t>
            </a:r>
            <a:r>
              <a:rPr lang="pl-PL" dirty="0" err="1"/>
              <a:t>exercises</a:t>
            </a:r>
            <a:r>
              <a:rPr lang="pl-PL" dirty="0"/>
              <a:t>, </a:t>
            </a:r>
            <a:r>
              <a:rPr lang="pl-PL" dirty="0" err="1"/>
              <a:t>discussions</a:t>
            </a:r>
            <a:r>
              <a:rPr lang="pl-PL" dirty="0"/>
              <a:t>, </a:t>
            </a:r>
            <a:r>
              <a:rPr lang="pl-PL" dirty="0" err="1"/>
              <a:t>debates</a:t>
            </a:r>
            <a:r>
              <a:rPr lang="pl-PL" dirty="0"/>
              <a:t>, </a:t>
            </a:r>
            <a:r>
              <a:rPr lang="pl-PL" dirty="0" err="1"/>
              <a:t>projects</a:t>
            </a:r>
            <a:r>
              <a:rPr lang="pl-PL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pl-PL" dirty="0" err="1"/>
              <a:t>extensive</a:t>
            </a:r>
            <a:r>
              <a:rPr lang="pl-PL" dirty="0"/>
              <a:t> </a:t>
            </a:r>
            <a:r>
              <a:rPr lang="pl-PL" dirty="0" err="1"/>
              <a:t>use</a:t>
            </a:r>
            <a:r>
              <a:rPr lang="pl-PL" dirty="0"/>
              <a:t> of </a:t>
            </a:r>
            <a:r>
              <a:rPr lang="pl-PL" b="1" dirty="0" err="1"/>
              <a:t>sharing</a:t>
            </a:r>
            <a:r>
              <a:rPr lang="pl-PL" b="1" dirty="0"/>
              <a:t> and </a:t>
            </a:r>
            <a:r>
              <a:rPr lang="pl-PL" b="1" dirty="0" err="1"/>
              <a:t>echange</a:t>
            </a:r>
            <a:r>
              <a:rPr lang="pl-PL" b="1" dirty="0"/>
              <a:t> of </a:t>
            </a:r>
            <a:r>
              <a:rPr lang="pl-PL" b="1" dirty="0" err="1"/>
              <a:t>experience</a:t>
            </a:r>
            <a:r>
              <a:rPr lang="pl-PL" b="1" dirty="0"/>
              <a:t> </a:t>
            </a:r>
            <a:r>
              <a:rPr lang="pl-PL" dirty="0" err="1"/>
              <a:t>among</a:t>
            </a:r>
            <a:r>
              <a:rPr lang="pl-PL" dirty="0"/>
              <a:t> </a:t>
            </a:r>
            <a:r>
              <a:rPr lang="pl-PL" dirty="0" err="1"/>
              <a:t>studentsduring</a:t>
            </a:r>
            <a:r>
              <a:rPr lang="pl-PL" dirty="0"/>
              <a:t> the learning </a:t>
            </a:r>
            <a:r>
              <a:rPr lang="pl-PL" dirty="0" err="1"/>
              <a:t>process</a:t>
            </a:r>
            <a:r>
              <a:rPr lang="pl-PL" dirty="0"/>
              <a:t>, </a:t>
            </a:r>
          </a:p>
          <a:p>
            <a:pPr lvl="1">
              <a:buFont typeface="Wingdings" pitchFamily="2" charset="2"/>
              <a:buChar char="§"/>
            </a:pPr>
            <a:r>
              <a:rPr lang="pl-PL" dirty="0" err="1"/>
              <a:t>showing</a:t>
            </a:r>
            <a:r>
              <a:rPr lang="pl-PL" dirty="0"/>
              <a:t> </a:t>
            </a:r>
            <a:r>
              <a:rPr lang="pl-PL" dirty="0" err="1"/>
              <a:t>negative</a:t>
            </a:r>
            <a:r>
              <a:rPr lang="pl-PL" dirty="0"/>
              <a:t> </a:t>
            </a:r>
            <a:r>
              <a:rPr lang="pl-PL" dirty="0" err="1"/>
              <a:t>consecuences</a:t>
            </a:r>
            <a:r>
              <a:rPr lang="pl-PL" dirty="0"/>
              <a:t>, </a:t>
            </a:r>
            <a:r>
              <a:rPr lang="pl-PL" dirty="0" err="1"/>
              <a:t>warning</a:t>
            </a:r>
            <a:r>
              <a:rPr lang="pl-PL" dirty="0"/>
              <a:t>, </a:t>
            </a:r>
            <a:r>
              <a:rPr lang="pl-PL" dirty="0" err="1"/>
              <a:t>methods</a:t>
            </a:r>
            <a:r>
              <a:rPr lang="pl-PL" dirty="0"/>
              <a:t> </a:t>
            </a:r>
            <a:r>
              <a:rPr lang="pl-PL" dirty="0" err="1"/>
              <a:t>based</a:t>
            </a:r>
            <a:r>
              <a:rPr lang="pl-PL" dirty="0"/>
              <a:t> on </a:t>
            </a:r>
            <a:r>
              <a:rPr lang="pl-PL" dirty="0" err="1"/>
              <a:t>fear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b="1" dirty="0"/>
              <a:t>not </a:t>
            </a:r>
            <a:r>
              <a:rPr lang="pl-PL" b="1" dirty="0" err="1"/>
              <a:t>effective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7474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378</Words>
  <Application>Microsoft Office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Motyw pakietu Office</vt:lpstr>
      <vt:lpstr>How to build a democratic culture in education: challenges for the countries of the Eastern Partnership   </vt:lpstr>
      <vt:lpstr>Basic concepts</vt:lpstr>
      <vt:lpstr>Basic concepts</vt:lpstr>
      <vt:lpstr>Forms  of agression, violence and bulling</vt:lpstr>
      <vt:lpstr>Basic concepts</vt:lpstr>
      <vt:lpstr>Dimensions of school climate: </vt:lpstr>
      <vt:lpstr>PowerPoint Presentation</vt:lpstr>
      <vt:lpstr>Preventive factors expert recommendations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Lena S</dc:creator>
  <cp:lastModifiedBy>NORMAN-FLECK Susan</cp:lastModifiedBy>
  <cp:revision>96</cp:revision>
  <dcterms:created xsi:type="dcterms:W3CDTF">2016-11-11T11:05:45Z</dcterms:created>
  <dcterms:modified xsi:type="dcterms:W3CDTF">2016-12-21T11:31:23Z</dcterms:modified>
</cp:coreProperties>
</file>