
<file path=[Content_Types].xml><?xml version="1.0" encoding="utf-8"?>
<Types xmlns="http://schemas.openxmlformats.org/package/2006/content-types">
  <Default Extension="png" ContentType="image/png"/>
  <Default Extension="7E9E1550"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theme/theme9.xml" ContentType="application/vnd.openxmlformats-officedocument.theme+xml"/>
  <Override PartName="/ppt/slideLayouts/slideLayout18.xml" ContentType="application/vnd.openxmlformats-officedocument.presentationml.slideLayout+xml"/>
  <Override PartName="/ppt/theme/theme10.xml" ContentType="application/vnd.openxmlformats-officedocument.theme+xml"/>
  <Override PartName="/ppt/slideLayouts/slideLayout19.xml" ContentType="application/vnd.openxmlformats-officedocument.presentationml.slideLayout+xml"/>
  <Override PartName="/ppt/theme/theme11.xml" ContentType="application/vnd.openxmlformats-officedocument.theme+xml"/>
  <Override PartName="/ppt/slideLayouts/slideLayout20.xml" ContentType="application/vnd.openxmlformats-officedocument.presentationml.slideLayout+xml"/>
  <Override PartName="/ppt/theme/theme12.xml" ContentType="application/vnd.openxmlformats-officedocument.theme+xml"/>
  <Override PartName="/ppt/slideLayouts/slideLayout21.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86" r:id="rId4"/>
    <p:sldMasterId id="2147483688" r:id="rId5"/>
    <p:sldMasterId id="2147483700" r:id="rId6"/>
    <p:sldMasterId id="2147483719" r:id="rId7"/>
    <p:sldMasterId id="2147483721" r:id="rId8"/>
    <p:sldMasterId id="2147483723" r:id="rId9"/>
    <p:sldMasterId id="2147483725" r:id="rId10"/>
    <p:sldMasterId id="2147483727" r:id="rId11"/>
    <p:sldMasterId id="2147483729" r:id="rId12"/>
    <p:sldMasterId id="2147483733" r:id="rId13"/>
  </p:sldMasterIdLst>
  <p:notesMasterIdLst>
    <p:notesMasterId r:id="rId30"/>
  </p:notesMasterIdLst>
  <p:sldIdLst>
    <p:sldId id="295" r:id="rId14"/>
    <p:sldId id="384" r:id="rId15"/>
    <p:sldId id="385" r:id="rId16"/>
    <p:sldId id="366" r:id="rId17"/>
    <p:sldId id="368" r:id="rId18"/>
    <p:sldId id="394" r:id="rId19"/>
    <p:sldId id="418" r:id="rId20"/>
    <p:sldId id="386" r:id="rId21"/>
    <p:sldId id="420" r:id="rId22"/>
    <p:sldId id="421" r:id="rId23"/>
    <p:sldId id="422" r:id="rId24"/>
    <p:sldId id="423" r:id="rId25"/>
    <p:sldId id="424" r:id="rId26"/>
    <p:sldId id="427" r:id="rId27"/>
    <p:sldId id="428" r:id="rId28"/>
    <p:sldId id="42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0" d="100"/>
          <a:sy n="70" d="100"/>
        </p:scale>
        <p:origin x="-930" y="3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AD8531-1125-4991-B531-4B8AA7D3C776}" type="doc">
      <dgm:prSet loTypeId="urn:microsoft.com/office/officeart/2005/8/layout/hProcess9" loCatId="process" qsTypeId="urn:microsoft.com/office/officeart/2005/8/quickstyle/simple1" qsCatId="simple" csTypeId="urn:microsoft.com/office/officeart/2005/8/colors/accent1_4" csCatId="accent1" phldr="1"/>
      <dgm:spPr/>
    </dgm:pt>
    <dgm:pt modelId="{20D2435B-4D6B-45E8-85BC-DF42BB4F2A30}">
      <dgm:prSet phldrT="[Texto]" custT="1"/>
      <dgm:spPr/>
      <dgm:t>
        <a:bodyPr/>
        <a:lstStyle/>
        <a:p>
          <a:r>
            <a:rPr lang="es-ES" sz="1100" b="1" dirty="0" err="1" smtClean="0">
              <a:latin typeface="Tahoma" pitchFamily="34" charset="0"/>
              <a:ea typeface="Tahoma" pitchFamily="34" charset="0"/>
              <a:cs typeface="Tahoma" pitchFamily="34" charset="0"/>
            </a:rPr>
            <a:t>Recruitment</a:t>
          </a:r>
          <a:endParaRPr lang="es-ES" sz="1100" b="1" dirty="0" smtClean="0">
            <a:latin typeface="Tahoma" pitchFamily="34" charset="0"/>
            <a:ea typeface="Tahoma" pitchFamily="34" charset="0"/>
            <a:cs typeface="Tahoma" pitchFamily="34" charset="0"/>
          </a:endParaRPr>
        </a:p>
        <a:p>
          <a:r>
            <a:rPr lang="es-ES" sz="1100" b="1" dirty="0" err="1" smtClean="0">
              <a:latin typeface="Tahoma" pitchFamily="34" charset="0"/>
              <a:ea typeface="Tahoma" pitchFamily="34" charset="0"/>
              <a:cs typeface="Tahoma" pitchFamily="34" charset="0"/>
            </a:rPr>
            <a:t>solicitation</a:t>
          </a:r>
          <a:endParaRPr lang="es-ES" sz="1100" b="1" dirty="0" smtClean="0">
            <a:latin typeface="Tahoma" pitchFamily="34" charset="0"/>
            <a:ea typeface="Tahoma" pitchFamily="34" charset="0"/>
            <a:cs typeface="Tahoma" pitchFamily="34" charset="0"/>
          </a:endParaRPr>
        </a:p>
      </dgm:t>
    </dgm:pt>
    <dgm:pt modelId="{117AF87B-38E2-4BAE-9A58-A0F87D8022B1}" type="parTrans" cxnId="{121C0CD2-C188-4FCE-A996-083F602FF26F}">
      <dgm:prSet/>
      <dgm:spPr/>
      <dgm:t>
        <a:bodyPr/>
        <a:lstStyle/>
        <a:p>
          <a:endParaRPr lang="es-ES" sz="1100">
            <a:latin typeface="Tahoma" pitchFamily="34" charset="0"/>
            <a:ea typeface="Tahoma" pitchFamily="34" charset="0"/>
            <a:cs typeface="Tahoma" pitchFamily="34" charset="0"/>
          </a:endParaRPr>
        </a:p>
      </dgm:t>
    </dgm:pt>
    <dgm:pt modelId="{E613D600-2D1C-45D5-8349-BDA064925FE1}" type="sibTrans" cxnId="{121C0CD2-C188-4FCE-A996-083F602FF26F}">
      <dgm:prSet/>
      <dgm:spPr/>
      <dgm:t>
        <a:bodyPr/>
        <a:lstStyle/>
        <a:p>
          <a:endParaRPr lang="es-ES" sz="1100">
            <a:latin typeface="Tahoma" pitchFamily="34" charset="0"/>
            <a:ea typeface="Tahoma" pitchFamily="34" charset="0"/>
            <a:cs typeface="Tahoma" pitchFamily="34" charset="0"/>
          </a:endParaRPr>
        </a:p>
      </dgm:t>
    </dgm:pt>
    <dgm:pt modelId="{CC06799A-D4B9-4A2D-AE5F-3EB3CF18EBC7}">
      <dgm:prSet phldrT="[Texto]" custT="1"/>
      <dgm:spPr/>
      <dgm:t>
        <a:bodyPr/>
        <a:lstStyle/>
        <a:p>
          <a:r>
            <a:rPr lang="es-ES" sz="1100" b="1" dirty="0" err="1" smtClean="0">
              <a:latin typeface="Tahoma" pitchFamily="34" charset="0"/>
              <a:ea typeface="Tahoma" pitchFamily="34" charset="0"/>
              <a:cs typeface="Tahoma" pitchFamily="34" charset="0"/>
            </a:rPr>
            <a:t>Removal</a:t>
          </a:r>
          <a:endParaRPr lang="es-ES" sz="1100" b="1" dirty="0" smtClean="0">
            <a:latin typeface="Tahoma" pitchFamily="34" charset="0"/>
            <a:ea typeface="Tahoma" pitchFamily="34" charset="0"/>
            <a:cs typeface="Tahoma" pitchFamily="34" charset="0"/>
          </a:endParaRPr>
        </a:p>
      </dgm:t>
    </dgm:pt>
    <dgm:pt modelId="{8EF96591-50ED-48F7-B303-5DDFC548A3B8}" type="parTrans" cxnId="{8CF50C4F-C808-4D2B-AB1F-AC2242A3FC8F}">
      <dgm:prSet/>
      <dgm:spPr/>
      <dgm:t>
        <a:bodyPr/>
        <a:lstStyle/>
        <a:p>
          <a:endParaRPr lang="es-ES" sz="1100">
            <a:latin typeface="Tahoma" pitchFamily="34" charset="0"/>
            <a:ea typeface="Tahoma" pitchFamily="34" charset="0"/>
            <a:cs typeface="Tahoma" pitchFamily="34" charset="0"/>
          </a:endParaRPr>
        </a:p>
      </dgm:t>
    </dgm:pt>
    <dgm:pt modelId="{4766FBB4-D565-49D0-A7D3-67298E06739C}" type="sibTrans" cxnId="{8CF50C4F-C808-4D2B-AB1F-AC2242A3FC8F}">
      <dgm:prSet/>
      <dgm:spPr/>
      <dgm:t>
        <a:bodyPr/>
        <a:lstStyle/>
        <a:p>
          <a:endParaRPr lang="es-ES" sz="1100">
            <a:latin typeface="Tahoma" pitchFamily="34" charset="0"/>
            <a:ea typeface="Tahoma" pitchFamily="34" charset="0"/>
            <a:cs typeface="Tahoma" pitchFamily="34" charset="0"/>
          </a:endParaRPr>
        </a:p>
      </dgm:t>
    </dgm:pt>
    <dgm:pt modelId="{6B0C0958-E958-49CA-91CA-F507A93B45FE}">
      <dgm:prSet phldrT="[Texto]" custT="1"/>
      <dgm:spPr/>
      <dgm:t>
        <a:bodyPr/>
        <a:lstStyle/>
        <a:p>
          <a:r>
            <a:rPr lang="es-ES" sz="1100" b="1" dirty="0" err="1" smtClean="0">
              <a:latin typeface="Tahoma" pitchFamily="34" charset="0"/>
              <a:ea typeface="Tahoma" pitchFamily="34" charset="0"/>
              <a:cs typeface="Tahoma" pitchFamily="34" charset="0"/>
            </a:rPr>
            <a:t>Preparation</a:t>
          </a:r>
          <a:r>
            <a:rPr lang="es-ES" sz="1100" b="1" dirty="0" smtClean="0">
              <a:latin typeface="Tahoma" pitchFamily="34" charset="0"/>
              <a:ea typeface="Tahoma" pitchFamily="34" charset="0"/>
              <a:cs typeface="Tahoma" pitchFamily="34" charset="0"/>
            </a:rPr>
            <a:t> / </a:t>
          </a:r>
          <a:r>
            <a:rPr lang="es-ES" sz="1100" b="1" dirty="0" err="1" smtClean="0">
              <a:latin typeface="Tahoma" pitchFamily="34" charset="0"/>
              <a:ea typeface="Tahoma" pitchFamily="34" charset="0"/>
              <a:cs typeface="Tahoma" pitchFamily="34" charset="0"/>
            </a:rPr>
            <a:t>preservation</a:t>
          </a:r>
          <a:endParaRPr lang="es-ES" sz="1100" b="1" dirty="0" smtClean="0">
            <a:latin typeface="Tahoma" pitchFamily="34" charset="0"/>
            <a:ea typeface="Tahoma" pitchFamily="34" charset="0"/>
            <a:cs typeface="Tahoma" pitchFamily="34" charset="0"/>
          </a:endParaRPr>
        </a:p>
      </dgm:t>
    </dgm:pt>
    <dgm:pt modelId="{B49A48CA-C263-4EBE-AC58-6DCD57F74C47}" type="parTrans" cxnId="{ACFBA7E1-B237-4386-92BF-0F99164622E1}">
      <dgm:prSet/>
      <dgm:spPr/>
      <dgm:t>
        <a:bodyPr/>
        <a:lstStyle/>
        <a:p>
          <a:endParaRPr lang="es-ES" sz="1100">
            <a:latin typeface="Tahoma" pitchFamily="34" charset="0"/>
            <a:ea typeface="Tahoma" pitchFamily="34" charset="0"/>
            <a:cs typeface="Tahoma" pitchFamily="34" charset="0"/>
          </a:endParaRPr>
        </a:p>
      </dgm:t>
    </dgm:pt>
    <dgm:pt modelId="{2FBBFC6A-192F-4F3E-B142-C3CE17393848}" type="sibTrans" cxnId="{ACFBA7E1-B237-4386-92BF-0F99164622E1}">
      <dgm:prSet/>
      <dgm:spPr/>
      <dgm:t>
        <a:bodyPr/>
        <a:lstStyle/>
        <a:p>
          <a:endParaRPr lang="es-ES" sz="1100">
            <a:latin typeface="Tahoma" pitchFamily="34" charset="0"/>
            <a:ea typeface="Tahoma" pitchFamily="34" charset="0"/>
            <a:cs typeface="Tahoma" pitchFamily="34" charset="0"/>
          </a:endParaRPr>
        </a:p>
      </dgm:t>
    </dgm:pt>
    <dgm:pt modelId="{BFBE8BB4-320D-4E64-AB77-203B56DF606A}">
      <dgm:prSet phldrT="[Texto]" custT="1"/>
      <dgm:spPr/>
      <dgm:t>
        <a:bodyPr/>
        <a:lstStyle/>
        <a:p>
          <a:r>
            <a:rPr lang="es-ES" sz="1100" b="1" dirty="0" err="1" smtClean="0">
              <a:latin typeface="Tahoma" pitchFamily="34" charset="0"/>
              <a:ea typeface="Tahoma" pitchFamily="34" charset="0"/>
              <a:cs typeface="Tahoma" pitchFamily="34" charset="0"/>
            </a:rPr>
            <a:t>Transport</a:t>
          </a:r>
          <a:endParaRPr lang="es-ES" sz="1100" b="1" dirty="0" smtClean="0">
            <a:latin typeface="Tahoma" pitchFamily="34" charset="0"/>
            <a:ea typeface="Tahoma" pitchFamily="34" charset="0"/>
            <a:cs typeface="Tahoma" pitchFamily="34" charset="0"/>
          </a:endParaRPr>
        </a:p>
      </dgm:t>
    </dgm:pt>
    <dgm:pt modelId="{5693C8E8-0975-4E91-BF28-24D81F6EA311}" type="parTrans" cxnId="{98671052-E417-4932-8D27-BE67EAE72DEC}">
      <dgm:prSet/>
      <dgm:spPr/>
      <dgm:t>
        <a:bodyPr/>
        <a:lstStyle/>
        <a:p>
          <a:endParaRPr lang="es-ES" sz="1100">
            <a:latin typeface="Tahoma" pitchFamily="34" charset="0"/>
            <a:ea typeface="Tahoma" pitchFamily="34" charset="0"/>
            <a:cs typeface="Tahoma" pitchFamily="34" charset="0"/>
          </a:endParaRPr>
        </a:p>
      </dgm:t>
    </dgm:pt>
    <dgm:pt modelId="{9E30DB04-B7E2-4D1F-9940-69659336A701}" type="sibTrans" cxnId="{98671052-E417-4932-8D27-BE67EAE72DEC}">
      <dgm:prSet/>
      <dgm:spPr/>
      <dgm:t>
        <a:bodyPr/>
        <a:lstStyle/>
        <a:p>
          <a:endParaRPr lang="es-ES" sz="1100">
            <a:latin typeface="Tahoma" pitchFamily="34" charset="0"/>
            <a:ea typeface="Tahoma" pitchFamily="34" charset="0"/>
            <a:cs typeface="Tahoma" pitchFamily="34" charset="0"/>
          </a:endParaRPr>
        </a:p>
      </dgm:t>
    </dgm:pt>
    <dgm:pt modelId="{CCB8780C-1CEE-493C-A497-4CAD43D5C79B}">
      <dgm:prSet phldrT="[Texto]" custT="1"/>
      <dgm:spPr/>
      <dgm:t>
        <a:bodyPr/>
        <a:lstStyle/>
        <a:p>
          <a:r>
            <a:rPr lang="es-ES" sz="1100" b="1" dirty="0" err="1" smtClean="0">
              <a:latin typeface="Tahoma" pitchFamily="34" charset="0"/>
              <a:ea typeface="Tahoma" pitchFamily="34" charset="0"/>
              <a:cs typeface="Tahoma" pitchFamily="34" charset="0"/>
            </a:rPr>
            <a:t>Transplantation</a:t>
          </a:r>
          <a:endParaRPr lang="es-ES" sz="1100" b="1" dirty="0">
            <a:latin typeface="Tahoma" pitchFamily="34" charset="0"/>
            <a:ea typeface="Tahoma" pitchFamily="34" charset="0"/>
            <a:cs typeface="Tahoma" pitchFamily="34" charset="0"/>
          </a:endParaRPr>
        </a:p>
      </dgm:t>
    </dgm:pt>
    <dgm:pt modelId="{CC26BD61-58C5-44BD-89B4-3B5446342880}" type="sibTrans" cxnId="{0E3DF7EA-6DC3-48F0-9574-8A469C360C89}">
      <dgm:prSet/>
      <dgm:spPr/>
      <dgm:t>
        <a:bodyPr/>
        <a:lstStyle/>
        <a:p>
          <a:endParaRPr lang="es-ES" sz="1100">
            <a:latin typeface="Tahoma" pitchFamily="34" charset="0"/>
            <a:ea typeface="Tahoma" pitchFamily="34" charset="0"/>
            <a:cs typeface="Tahoma" pitchFamily="34" charset="0"/>
          </a:endParaRPr>
        </a:p>
      </dgm:t>
    </dgm:pt>
    <dgm:pt modelId="{F3B50540-5156-4154-B514-A2C84DE37C42}" type="parTrans" cxnId="{0E3DF7EA-6DC3-48F0-9574-8A469C360C89}">
      <dgm:prSet/>
      <dgm:spPr/>
      <dgm:t>
        <a:bodyPr/>
        <a:lstStyle/>
        <a:p>
          <a:endParaRPr lang="es-ES" sz="1100">
            <a:latin typeface="Tahoma" pitchFamily="34" charset="0"/>
            <a:ea typeface="Tahoma" pitchFamily="34" charset="0"/>
            <a:cs typeface="Tahoma" pitchFamily="34" charset="0"/>
          </a:endParaRPr>
        </a:p>
      </dgm:t>
    </dgm:pt>
    <dgm:pt modelId="{B4435F86-8B1B-47C2-980E-5032684FBC41}" type="pres">
      <dgm:prSet presAssocID="{F2AD8531-1125-4991-B531-4B8AA7D3C776}" presName="CompostProcess" presStyleCnt="0">
        <dgm:presLayoutVars>
          <dgm:dir/>
          <dgm:resizeHandles val="exact"/>
        </dgm:presLayoutVars>
      </dgm:prSet>
      <dgm:spPr/>
    </dgm:pt>
    <dgm:pt modelId="{9F394BB4-BFDA-4B4B-BE35-CC042F680FE0}" type="pres">
      <dgm:prSet presAssocID="{F2AD8531-1125-4991-B531-4B8AA7D3C776}" presName="arrow" presStyleLbl="bgShp" presStyleIdx="0" presStyleCnt="1"/>
      <dgm:spPr/>
    </dgm:pt>
    <dgm:pt modelId="{69F3AA29-E10D-4F6B-8A78-A2130E71604A}" type="pres">
      <dgm:prSet presAssocID="{F2AD8531-1125-4991-B531-4B8AA7D3C776}" presName="linearProcess" presStyleCnt="0"/>
      <dgm:spPr/>
    </dgm:pt>
    <dgm:pt modelId="{4398439B-FF90-40C3-AACD-F0B5744560B7}" type="pres">
      <dgm:prSet presAssocID="{20D2435B-4D6B-45E8-85BC-DF42BB4F2A30}" presName="textNode" presStyleLbl="node1" presStyleIdx="0" presStyleCnt="5" custScaleX="109173">
        <dgm:presLayoutVars>
          <dgm:bulletEnabled val="1"/>
        </dgm:presLayoutVars>
      </dgm:prSet>
      <dgm:spPr/>
      <dgm:t>
        <a:bodyPr/>
        <a:lstStyle/>
        <a:p>
          <a:endParaRPr lang="es-ES"/>
        </a:p>
      </dgm:t>
    </dgm:pt>
    <dgm:pt modelId="{4C5ECB2D-921E-43C2-BE40-4491547949B2}" type="pres">
      <dgm:prSet presAssocID="{E613D600-2D1C-45D5-8349-BDA064925FE1}" presName="sibTrans" presStyleCnt="0"/>
      <dgm:spPr/>
    </dgm:pt>
    <dgm:pt modelId="{5C32A42C-8C5E-4ACC-874B-2F2F11587F45}" type="pres">
      <dgm:prSet presAssocID="{CC06799A-D4B9-4A2D-AE5F-3EB3CF18EBC7}" presName="textNode" presStyleLbl="node1" presStyleIdx="1" presStyleCnt="5" custScaleX="120846">
        <dgm:presLayoutVars>
          <dgm:bulletEnabled val="1"/>
        </dgm:presLayoutVars>
      </dgm:prSet>
      <dgm:spPr/>
      <dgm:t>
        <a:bodyPr/>
        <a:lstStyle/>
        <a:p>
          <a:endParaRPr lang="es-ES"/>
        </a:p>
      </dgm:t>
    </dgm:pt>
    <dgm:pt modelId="{5C745009-007B-4369-A02D-5E39743A4A97}" type="pres">
      <dgm:prSet presAssocID="{4766FBB4-D565-49D0-A7D3-67298E06739C}" presName="sibTrans" presStyleCnt="0"/>
      <dgm:spPr/>
    </dgm:pt>
    <dgm:pt modelId="{D3D27297-AC88-4986-804E-9C3B056AE50D}" type="pres">
      <dgm:prSet presAssocID="{6B0C0958-E958-49CA-91CA-F507A93B45FE}" presName="textNode" presStyleLbl="node1" presStyleIdx="2" presStyleCnt="5" custScaleX="118662">
        <dgm:presLayoutVars>
          <dgm:bulletEnabled val="1"/>
        </dgm:presLayoutVars>
      </dgm:prSet>
      <dgm:spPr/>
      <dgm:t>
        <a:bodyPr/>
        <a:lstStyle/>
        <a:p>
          <a:endParaRPr lang="es-ES"/>
        </a:p>
      </dgm:t>
    </dgm:pt>
    <dgm:pt modelId="{302D04CB-96ED-41F8-95F9-17FD53B6E445}" type="pres">
      <dgm:prSet presAssocID="{2FBBFC6A-192F-4F3E-B142-C3CE17393848}" presName="sibTrans" presStyleCnt="0"/>
      <dgm:spPr/>
    </dgm:pt>
    <dgm:pt modelId="{EAED305D-A452-48EB-BD51-B2A8610E8932}" type="pres">
      <dgm:prSet presAssocID="{BFBE8BB4-320D-4E64-AB77-203B56DF606A}" presName="textNode" presStyleLbl="node1" presStyleIdx="3" presStyleCnt="5" custScaleX="119863">
        <dgm:presLayoutVars>
          <dgm:bulletEnabled val="1"/>
        </dgm:presLayoutVars>
      </dgm:prSet>
      <dgm:spPr/>
      <dgm:t>
        <a:bodyPr/>
        <a:lstStyle/>
        <a:p>
          <a:endParaRPr lang="es-ES"/>
        </a:p>
      </dgm:t>
    </dgm:pt>
    <dgm:pt modelId="{1A2CC23A-BDCA-45F4-A17C-0579C160C031}" type="pres">
      <dgm:prSet presAssocID="{9E30DB04-B7E2-4D1F-9940-69659336A701}" presName="sibTrans" presStyleCnt="0"/>
      <dgm:spPr/>
    </dgm:pt>
    <dgm:pt modelId="{EBF2A47A-0CCB-49B4-AA0C-998DF0DA0902}" type="pres">
      <dgm:prSet presAssocID="{CCB8780C-1CEE-493C-A497-4CAD43D5C79B}" presName="textNode" presStyleLbl="node1" presStyleIdx="4" presStyleCnt="5" custScaleX="138822">
        <dgm:presLayoutVars>
          <dgm:bulletEnabled val="1"/>
        </dgm:presLayoutVars>
      </dgm:prSet>
      <dgm:spPr/>
      <dgm:t>
        <a:bodyPr/>
        <a:lstStyle/>
        <a:p>
          <a:endParaRPr lang="es-ES"/>
        </a:p>
      </dgm:t>
    </dgm:pt>
  </dgm:ptLst>
  <dgm:cxnLst>
    <dgm:cxn modelId="{CC07EEBC-C5E1-4E0E-A372-9611CAAF1489}" type="presOf" srcId="{BFBE8BB4-320D-4E64-AB77-203B56DF606A}" destId="{EAED305D-A452-48EB-BD51-B2A8610E8932}" srcOrd="0" destOrd="0" presId="urn:microsoft.com/office/officeart/2005/8/layout/hProcess9"/>
    <dgm:cxn modelId="{D2B69889-992A-4875-8FAA-7F60DB7624CA}" type="presOf" srcId="{6B0C0958-E958-49CA-91CA-F507A93B45FE}" destId="{D3D27297-AC88-4986-804E-9C3B056AE50D}" srcOrd="0" destOrd="0" presId="urn:microsoft.com/office/officeart/2005/8/layout/hProcess9"/>
    <dgm:cxn modelId="{8CF50C4F-C808-4D2B-AB1F-AC2242A3FC8F}" srcId="{F2AD8531-1125-4991-B531-4B8AA7D3C776}" destId="{CC06799A-D4B9-4A2D-AE5F-3EB3CF18EBC7}" srcOrd="1" destOrd="0" parTransId="{8EF96591-50ED-48F7-B303-5DDFC548A3B8}" sibTransId="{4766FBB4-D565-49D0-A7D3-67298E06739C}"/>
    <dgm:cxn modelId="{B502614B-A27A-46E7-B035-2DD9F153B3DF}" type="presOf" srcId="{F2AD8531-1125-4991-B531-4B8AA7D3C776}" destId="{B4435F86-8B1B-47C2-980E-5032684FBC41}" srcOrd="0" destOrd="0" presId="urn:microsoft.com/office/officeart/2005/8/layout/hProcess9"/>
    <dgm:cxn modelId="{FB5A7C5A-416F-4116-A7DD-FD9BC499BE29}" type="presOf" srcId="{CCB8780C-1CEE-493C-A497-4CAD43D5C79B}" destId="{EBF2A47A-0CCB-49B4-AA0C-998DF0DA0902}" srcOrd="0" destOrd="0" presId="urn:microsoft.com/office/officeart/2005/8/layout/hProcess9"/>
    <dgm:cxn modelId="{B91F12D2-1CE7-4631-878D-5D55A7437C6D}" type="presOf" srcId="{CC06799A-D4B9-4A2D-AE5F-3EB3CF18EBC7}" destId="{5C32A42C-8C5E-4ACC-874B-2F2F11587F45}" srcOrd="0" destOrd="0" presId="urn:microsoft.com/office/officeart/2005/8/layout/hProcess9"/>
    <dgm:cxn modelId="{98671052-E417-4932-8D27-BE67EAE72DEC}" srcId="{F2AD8531-1125-4991-B531-4B8AA7D3C776}" destId="{BFBE8BB4-320D-4E64-AB77-203B56DF606A}" srcOrd="3" destOrd="0" parTransId="{5693C8E8-0975-4E91-BF28-24D81F6EA311}" sibTransId="{9E30DB04-B7E2-4D1F-9940-69659336A701}"/>
    <dgm:cxn modelId="{0E3DF7EA-6DC3-48F0-9574-8A469C360C89}" srcId="{F2AD8531-1125-4991-B531-4B8AA7D3C776}" destId="{CCB8780C-1CEE-493C-A497-4CAD43D5C79B}" srcOrd="4" destOrd="0" parTransId="{F3B50540-5156-4154-B514-A2C84DE37C42}" sibTransId="{CC26BD61-58C5-44BD-89B4-3B5446342880}"/>
    <dgm:cxn modelId="{121C0CD2-C188-4FCE-A996-083F602FF26F}" srcId="{F2AD8531-1125-4991-B531-4B8AA7D3C776}" destId="{20D2435B-4D6B-45E8-85BC-DF42BB4F2A30}" srcOrd="0" destOrd="0" parTransId="{117AF87B-38E2-4BAE-9A58-A0F87D8022B1}" sibTransId="{E613D600-2D1C-45D5-8349-BDA064925FE1}"/>
    <dgm:cxn modelId="{6DCC2163-0A4D-4693-B7D5-9821C9E9B0F0}" type="presOf" srcId="{20D2435B-4D6B-45E8-85BC-DF42BB4F2A30}" destId="{4398439B-FF90-40C3-AACD-F0B5744560B7}" srcOrd="0" destOrd="0" presId="urn:microsoft.com/office/officeart/2005/8/layout/hProcess9"/>
    <dgm:cxn modelId="{ACFBA7E1-B237-4386-92BF-0F99164622E1}" srcId="{F2AD8531-1125-4991-B531-4B8AA7D3C776}" destId="{6B0C0958-E958-49CA-91CA-F507A93B45FE}" srcOrd="2" destOrd="0" parTransId="{B49A48CA-C263-4EBE-AC58-6DCD57F74C47}" sibTransId="{2FBBFC6A-192F-4F3E-B142-C3CE17393848}"/>
    <dgm:cxn modelId="{6BC1DD23-7F10-4302-B159-E8E18F9B3AE6}" type="presParOf" srcId="{B4435F86-8B1B-47C2-980E-5032684FBC41}" destId="{9F394BB4-BFDA-4B4B-BE35-CC042F680FE0}" srcOrd="0" destOrd="0" presId="urn:microsoft.com/office/officeart/2005/8/layout/hProcess9"/>
    <dgm:cxn modelId="{991E9147-0DF9-49FF-BB37-A78138B1C1DA}" type="presParOf" srcId="{B4435F86-8B1B-47C2-980E-5032684FBC41}" destId="{69F3AA29-E10D-4F6B-8A78-A2130E71604A}" srcOrd="1" destOrd="0" presId="urn:microsoft.com/office/officeart/2005/8/layout/hProcess9"/>
    <dgm:cxn modelId="{4BCA1580-FD78-48DE-88E0-0628106FE5DC}" type="presParOf" srcId="{69F3AA29-E10D-4F6B-8A78-A2130E71604A}" destId="{4398439B-FF90-40C3-AACD-F0B5744560B7}" srcOrd="0" destOrd="0" presId="urn:microsoft.com/office/officeart/2005/8/layout/hProcess9"/>
    <dgm:cxn modelId="{C9EAF9B1-6F90-4F5A-B847-D52C29EFEDB0}" type="presParOf" srcId="{69F3AA29-E10D-4F6B-8A78-A2130E71604A}" destId="{4C5ECB2D-921E-43C2-BE40-4491547949B2}" srcOrd="1" destOrd="0" presId="urn:microsoft.com/office/officeart/2005/8/layout/hProcess9"/>
    <dgm:cxn modelId="{CB6D2DEF-F88D-4B8C-AF36-0C09EA28BB07}" type="presParOf" srcId="{69F3AA29-E10D-4F6B-8A78-A2130E71604A}" destId="{5C32A42C-8C5E-4ACC-874B-2F2F11587F45}" srcOrd="2" destOrd="0" presId="urn:microsoft.com/office/officeart/2005/8/layout/hProcess9"/>
    <dgm:cxn modelId="{1378698F-932E-4A84-BE89-DE8CA6F870F4}" type="presParOf" srcId="{69F3AA29-E10D-4F6B-8A78-A2130E71604A}" destId="{5C745009-007B-4369-A02D-5E39743A4A97}" srcOrd="3" destOrd="0" presId="urn:microsoft.com/office/officeart/2005/8/layout/hProcess9"/>
    <dgm:cxn modelId="{61868833-012A-4F38-944C-8AC3DF6B70CA}" type="presParOf" srcId="{69F3AA29-E10D-4F6B-8A78-A2130E71604A}" destId="{D3D27297-AC88-4986-804E-9C3B056AE50D}" srcOrd="4" destOrd="0" presId="urn:microsoft.com/office/officeart/2005/8/layout/hProcess9"/>
    <dgm:cxn modelId="{9BDFBB30-E591-4872-BDCF-D04325533057}" type="presParOf" srcId="{69F3AA29-E10D-4F6B-8A78-A2130E71604A}" destId="{302D04CB-96ED-41F8-95F9-17FD53B6E445}" srcOrd="5" destOrd="0" presId="urn:microsoft.com/office/officeart/2005/8/layout/hProcess9"/>
    <dgm:cxn modelId="{4318E8CB-2A8B-4C7B-A582-F6023316771D}" type="presParOf" srcId="{69F3AA29-E10D-4F6B-8A78-A2130E71604A}" destId="{EAED305D-A452-48EB-BD51-B2A8610E8932}" srcOrd="6" destOrd="0" presId="urn:microsoft.com/office/officeart/2005/8/layout/hProcess9"/>
    <dgm:cxn modelId="{41FE2F2B-EE86-4611-BFDB-FABEAECA5921}" type="presParOf" srcId="{69F3AA29-E10D-4F6B-8A78-A2130E71604A}" destId="{1A2CC23A-BDCA-45F4-A17C-0579C160C031}" srcOrd="7" destOrd="0" presId="urn:microsoft.com/office/officeart/2005/8/layout/hProcess9"/>
    <dgm:cxn modelId="{EC69EEB5-7AC1-4B1B-ABB0-8F02439FD611}" type="presParOf" srcId="{69F3AA29-E10D-4F6B-8A78-A2130E71604A}" destId="{EBF2A47A-0CCB-49B4-AA0C-998DF0DA0902}"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CD9F07-CF53-4849-8F88-3FDE8A989EDF}" type="doc">
      <dgm:prSet loTypeId="urn:microsoft.com/office/officeart/2005/8/layout/venn1" loCatId="relationship" qsTypeId="urn:microsoft.com/office/officeart/2005/8/quickstyle/simple1" qsCatId="simple" csTypeId="urn:microsoft.com/office/officeart/2005/8/colors/accent1_2" csCatId="accent1" phldr="1"/>
      <dgm:spPr/>
    </dgm:pt>
    <dgm:pt modelId="{3F3F8DA4-8F9D-45A7-A854-98FB027436A5}">
      <dgm:prSet phldrT="[Text]" custT="1"/>
      <dgm:spPr/>
      <dgm:t>
        <a:bodyPr/>
        <a:lstStyle/>
        <a:p>
          <a:r>
            <a:rPr lang="en-GB" sz="2400" noProof="0" smtClean="0">
              <a:latin typeface="Tahoma" pitchFamily="34" charset="0"/>
              <a:ea typeface="Tahoma" pitchFamily="34" charset="0"/>
              <a:cs typeface="Tahoma" pitchFamily="34" charset="0"/>
            </a:rPr>
            <a:t>OTC </a:t>
          </a:r>
          <a:r>
            <a:rPr lang="en-GB" sz="2400" noProof="0" dirty="0" smtClean="0">
              <a:latin typeface="Tahoma" pitchFamily="34" charset="0"/>
              <a:ea typeface="Tahoma" pitchFamily="34" charset="0"/>
              <a:cs typeface="Tahoma" pitchFamily="34" charset="0"/>
            </a:rPr>
            <a:t>Trafficking</a:t>
          </a:r>
          <a:endParaRPr lang="en-GB" sz="2400" noProof="0" dirty="0">
            <a:latin typeface="Tahoma" pitchFamily="34" charset="0"/>
            <a:ea typeface="Tahoma" pitchFamily="34" charset="0"/>
            <a:cs typeface="Tahoma" pitchFamily="34" charset="0"/>
          </a:endParaRPr>
        </a:p>
      </dgm:t>
    </dgm:pt>
    <dgm:pt modelId="{17968961-D608-4FDD-ACD7-5859F271C4F7}" type="parTrans" cxnId="{F779AF8D-83F8-4812-9331-86149333AF5C}">
      <dgm:prSet/>
      <dgm:spPr/>
      <dgm:t>
        <a:bodyPr/>
        <a:lstStyle/>
        <a:p>
          <a:endParaRPr lang="en-GB" noProof="0">
            <a:latin typeface="Tahoma" pitchFamily="34" charset="0"/>
            <a:ea typeface="Tahoma" pitchFamily="34" charset="0"/>
            <a:cs typeface="Tahoma" pitchFamily="34" charset="0"/>
          </a:endParaRPr>
        </a:p>
      </dgm:t>
    </dgm:pt>
    <dgm:pt modelId="{A835E935-D715-40F9-8F90-6AEDD59B9C86}" type="sibTrans" cxnId="{F779AF8D-83F8-4812-9331-86149333AF5C}">
      <dgm:prSet/>
      <dgm:spPr/>
      <dgm:t>
        <a:bodyPr/>
        <a:lstStyle/>
        <a:p>
          <a:endParaRPr lang="en-GB" noProof="0">
            <a:latin typeface="Tahoma" pitchFamily="34" charset="0"/>
            <a:ea typeface="Tahoma" pitchFamily="34" charset="0"/>
            <a:cs typeface="Tahoma" pitchFamily="34" charset="0"/>
          </a:endParaRPr>
        </a:p>
      </dgm:t>
    </dgm:pt>
    <dgm:pt modelId="{A58A3C05-8EFC-4D60-88B9-DFEFF0993362}">
      <dgm:prSet phldrT="[Text]" custT="1"/>
      <dgm:spPr/>
      <dgm:t>
        <a:bodyPr/>
        <a:lstStyle/>
        <a:p>
          <a:r>
            <a:rPr lang="en-GB" sz="2400" noProof="0" dirty="0" smtClean="0">
              <a:latin typeface="Tahoma" pitchFamily="34" charset="0"/>
              <a:ea typeface="Tahoma" pitchFamily="34" charset="0"/>
              <a:cs typeface="Tahoma" pitchFamily="34" charset="0"/>
            </a:rPr>
            <a:t>Human</a:t>
          </a:r>
        </a:p>
        <a:p>
          <a:r>
            <a:rPr lang="en-GB" sz="2400" noProof="0" dirty="0" smtClean="0">
              <a:latin typeface="Tahoma" pitchFamily="34" charset="0"/>
              <a:ea typeface="Tahoma" pitchFamily="34" charset="0"/>
              <a:cs typeface="Tahoma" pitchFamily="34" charset="0"/>
            </a:rPr>
            <a:t>Trafficking</a:t>
          </a:r>
        </a:p>
      </dgm:t>
    </dgm:pt>
    <dgm:pt modelId="{CF2D52AB-2511-4251-AD00-609CA35B08DC}" type="sibTrans" cxnId="{CE1D2B4F-DBC8-4D11-AD24-0E821C29622A}">
      <dgm:prSet/>
      <dgm:spPr/>
      <dgm:t>
        <a:bodyPr/>
        <a:lstStyle/>
        <a:p>
          <a:endParaRPr lang="en-GB" noProof="0">
            <a:latin typeface="Tahoma" pitchFamily="34" charset="0"/>
            <a:ea typeface="Tahoma" pitchFamily="34" charset="0"/>
            <a:cs typeface="Tahoma" pitchFamily="34" charset="0"/>
          </a:endParaRPr>
        </a:p>
      </dgm:t>
    </dgm:pt>
    <dgm:pt modelId="{3B891FE3-0AA4-4629-BF67-3C88C4A16931}" type="parTrans" cxnId="{CE1D2B4F-DBC8-4D11-AD24-0E821C29622A}">
      <dgm:prSet/>
      <dgm:spPr/>
      <dgm:t>
        <a:bodyPr/>
        <a:lstStyle/>
        <a:p>
          <a:endParaRPr lang="en-GB" noProof="0">
            <a:latin typeface="Tahoma" pitchFamily="34" charset="0"/>
            <a:ea typeface="Tahoma" pitchFamily="34" charset="0"/>
            <a:cs typeface="Tahoma" pitchFamily="34" charset="0"/>
          </a:endParaRPr>
        </a:p>
      </dgm:t>
    </dgm:pt>
    <dgm:pt modelId="{17E055E8-8B67-4100-A5F7-1F554D38862A}" type="pres">
      <dgm:prSet presAssocID="{50CD9F07-CF53-4849-8F88-3FDE8A989EDF}" presName="compositeShape" presStyleCnt="0">
        <dgm:presLayoutVars>
          <dgm:chMax val="7"/>
          <dgm:dir/>
          <dgm:resizeHandles val="exact"/>
        </dgm:presLayoutVars>
      </dgm:prSet>
      <dgm:spPr/>
    </dgm:pt>
    <dgm:pt modelId="{6C53DA4F-4359-44F4-85DB-B3A8DF020C13}" type="pres">
      <dgm:prSet presAssocID="{A58A3C05-8EFC-4D60-88B9-DFEFF0993362}" presName="circ1" presStyleLbl="vennNode1" presStyleIdx="0" presStyleCnt="2"/>
      <dgm:spPr/>
      <dgm:t>
        <a:bodyPr/>
        <a:lstStyle/>
        <a:p>
          <a:endParaRPr lang="fr-FR"/>
        </a:p>
      </dgm:t>
    </dgm:pt>
    <dgm:pt modelId="{433955CA-6D20-4F01-8422-97AC2CB2680C}" type="pres">
      <dgm:prSet presAssocID="{A58A3C05-8EFC-4D60-88B9-DFEFF0993362}" presName="circ1Tx" presStyleLbl="revTx" presStyleIdx="0" presStyleCnt="0">
        <dgm:presLayoutVars>
          <dgm:chMax val="0"/>
          <dgm:chPref val="0"/>
          <dgm:bulletEnabled val="1"/>
        </dgm:presLayoutVars>
      </dgm:prSet>
      <dgm:spPr/>
      <dgm:t>
        <a:bodyPr/>
        <a:lstStyle/>
        <a:p>
          <a:endParaRPr lang="fr-FR"/>
        </a:p>
      </dgm:t>
    </dgm:pt>
    <dgm:pt modelId="{AEDCF70E-5033-473C-89B3-C96D56615AFC}" type="pres">
      <dgm:prSet presAssocID="{3F3F8DA4-8F9D-45A7-A854-98FB027436A5}" presName="circ2" presStyleLbl="vennNode1" presStyleIdx="1" presStyleCnt="2" custLinFactNeighborX="-2887" custLinFactNeighborY="-422"/>
      <dgm:spPr/>
      <dgm:t>
        <a:bodyPr/>
        <a:lstStyle/>
        <a:p>
          <a:endParaRPr lang="fr-FR"/>
        </a:p>
      </dgm:t>
    </dgm:pt>
    <dgm:pt modelId="{3C2341FD-E3E8-45A6-B177-A8BC4E86746A}" type="pres">
      <dgm:prSet presAssocID="{3F3F8DA4-8F9D-45A7-A854-98FB027436A5}" presName="circ2Tx" presStyleLbl="revTx" presStyleIdx="0" presStyleCnt="0">
        <dgm:presLayoutVars>
          <dgm:chMax val="0"/>
          <dgm:chPref val="0"/>
          <dgm:bulletEnabled val="1"/>
        </dgm:presLayoutVars>
      </dgm:prSet>
      <dgm:spPr/>
      <dgm:t>
        <a:bodyPr/>
        <a:lstStyle/>
        <a:p>
          <a:endParaRPr lang="fr-FR"/>
        </a:p>
      </dgm:t>
    </dgm:pt>
  </dgm:ptLst>
  <dgm:cxnLst>
    <dgm:cxn modelId="{F779AF8D-83F8-4812-9331-86149333AF5C}" srcId="{50CD9F07-CF53-4849-8F88-3FDE8A989EDF}" destId="{3F3F8DA4-8F9D-45A7-A854-98FB027436A5}" srcOrd="1" destOrd="0" parTransId="{17968961-D608-4FDD-ACD7-5859F271C4F7}" sibTransId="{A835E935-D715-40F9-8F90-6AEDD59B9C86}"/>
    <dgm:cxn modelId="{6A8A38A4-165E-418D-AB66-B152FF22FE34}" type="presOf" srcId="{50CD9F07-CF53-4849-8F88-3FDE8A989EDF}" destId="{17E055E8-8B67-4100-A5F7-1F554D38862A}" srcOrd="0" destOrd="0" presId="urn:microsoft.com/office/officeart/2005/8/layout/venn1"/>
    <dgm:cxn modelId="{A8F0FD54-3DAA-44EB-92A2-8DE6FEE0B8DF}" type="presOf" srcId="{3F3F8DA4-8F9D-45A7-A854-98FB027436A5}" destId="{3C2341FD-E3E8-45A6-B177-A8BC4E86746A}" srcOrd="1" destOrd="0" presId="urn:microsoft.com/office/officeart/2005/8/layout/venn1"/>
    <dgm:cxn modelId="{E5D25E31-2A77-4C03-9AF6-941B4DEA7840}" type="presOf" srcId="{A58A3C05-8EFC-4D60-88B9-DFEFF0993362}" destId="{433955CA-6D20-4F01-8422-97AC2CB2680C}" srcOrd="1" destOrd="0" presId="urn:microsoft.com/office/officeart/2005/8/layout/venn1"/>
    <dgm:cxn modelId="{CE1D2B4F-DBC8-4D11-AD24-0E821C29622A}" srcId="{50CD9F07-CF53-4849-8F88-3FDE8A989EDF}" destId="{A58A3C05-8EFC-4D60-88B9-DFEFF0993362}" srcOrd="0" destOrd="0" parTransId="{3B891FE3-0AA4-4629-BF67-3C88C4A16931}" sibTransId="{CF2D52AB-2511-4251-AD00-609CA35B08DC}"/>
    <dgm:cxn modelId="{54E36D18-17B7-4D1C-B1E3-3688D8789A9C}" type="presOf" srcId="{A58A3C05-8EFC-4D60-88B9-DFEFF0993362}" destId="{6C53DA4F-4359-44F4-85DB-B3A8DF020C13}" srcOrd="0" destOrd="0" presId="urn:microsoft.com/office/officeart/2005/8/layout/venn1"/>
    <dgm:cxn modelId="{BA80983E-5E19-47AF-AE5E-A05BFCC4FD37}" type="presOf" srcId="{3F3F8DA4-8F9D-45A7-A854-98FB027436A5}" destId="{AEDCF70E-5033-473C-89B3-C96D56615AFC}" srcOrd="0" destOrd="0" presId="urn:microsoft.com/office/officeart/2005/8/layout/venn1"/>
    <dgm:cxn modelId="{B2B7A902-C0D6-482F-8834-52F9B3F4280D}" type="presParOf" srcId="{17E055E8-8B67-4100-A5F7-1F554D38862A}" destId="{6C53DA4F-4359-44F4-85DB-B3A8DF020C13}" srcOrd="0" destOrd="0" presId="urn:microsoft.com/office/officeart/2005/8/layout/venn1"/>
    <dgm:cxn modelId="{566A649A-72B2-45A4-ABD6-8AD495B29CFF}" type="presParOf" srcId="{17E055E8-8B67-4100-A5F7-1F554D38862A}" destId="{433955CA-6D20-4F01-8422-97AC2CB2680C}" srcOrd="1" destOrd="0" presId="urn:microsoft.com/office/officeart/2005/8/layout/venn1"/>
    <dgm:cxn modelId="{BD4D28DC-C904-495C-88AF-7E1617EF4E14}" type="presParOf" srcId="{17E055E8-8B67-4100-A5F7-1F554D38862A}" destId="{AEDCF70E-5033-473C-89B3-C96D56615AFC}" srcOrd="2" destOrd="0" presId="urn:microsoft.com/office/officeart/2005/8/layout/venn1"/>
    <dgm:cxn modelId="{F32F6CCC-3D80-4045-8B5A-92B539674367}" type="presParOf" srcId="{17E055E8-8B67-4100-A5F7-1F554D38862A}" destId="{3C2341FD-E3E8-45A6-B177-A8BC4E86746A}" srcOrd="3"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94BB4-BFDA-4B4B-BE35-CC042F680FE0}">
      <dsp:nvSpPr>
        <dsp:cNvPr id="0" name=""/>
        <dsp:cNvSpPr/>
      </dsp:nvSpPr>
      <dsp:spPr>
        <a:xfrm>
          <a:off x="465651" y="0"/>
          <a:ext cx="5277386" cy="1224136"/>
        </a:xfrm>
        <a:prstGeom prst="rightArrow">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98439B-FF90-40C3-AACD-F0B5744560B7}">
      <dsp:nvSpPr>
        <dsp:cNvPr id="0" name=""/>
        <dsp:cNvSpPr/>
      </dsp:nvSpPr>
      <dsp:spPr>
        <a:xfrm>
          <a:off x="2481" y="367240"/>
          <a:ext cx="1004817" cy="489654"/>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err="1" smtClean="0">
              <a:latin typeface="Tahoma" pitchFamily="34" charset="0"/>
              <a:ea typeface="Tahoma" pitchFamily="34" charset="0"/>
              <a:cs typeface="Tahoma" pitchFamily="34" charset="0"/>
            </a:rPr>
            <a:t>Recruitment</a:t>
          </a:r>
          <a:endParaRPr lang="es-ES" sz="1100" b="1" kern="1200" dirty="0" smtClean="0">
            <a:latin typeface="Tahoma" pitchFamily="34" charset="0"/>
            <a:ea typeface="Tahoma" pitchFamily="34" charset="0"/>
            <a:cs typeface="Tahoma" pitchFamily="34" charset="0"/>
          </a:endParaRPr>
        </a:p>
        <a:p>
          <a:pPr lvl="0" algn="ctr" defTabSz="488950">
            <a:lnSpc>
              <a:spcPct val="90000"/>
            </a:lnSpc>
            <a:spcBef>
              <a:spcPct val="0"/>
            </a:spcBef>
            <a:spcAft>
              <a:spcPct val="35000"/>
            </a:spcAft>
          </a:pPr>
          <a:r>
            <a:rPr lang="es-ES" sz="1100" b="1" kern="1200" dirty="0" err="1" smtClean="0">
              <a:latin typeface="Tahoma" pitchFamily="34" charset="0"/>
              <a:ea typeface="Tahoma" pitchFamily="34" charset="0"/>
              <a:cs typeface="Tahoma" pitchFamily="34" charset="0"/>
            </a:rPr>
            <a:t>solicitation</a:t>
          </a:r>
          <a:endParaRPr lang="es-ES" sz="1100" b="1" kern="1200" dirty="0" smtClean="0">
            <a:latin typeface="Tahoma" pitchFamily="34" charset="0"/>
            <a:ea typeface="Tahoma" pitchFamily="34" charset="0"/>
            <a:cs typeface="Tahoma" pitchFamily="34" charset="0"/>
          </a:endParaRPr>
        </a:p>
      </dsp:txBody>
      <dsp:txXfrm>
        <a:off x="26384" y="391143"/>
        <a:ext cx="957011" cy="441848"/>
      </dsp:txXfrm>
    </dsp:sp>
    <dsp:sp modelId="{5C32A42C-8C5E-4ACC-874B-2F2F11587F45}">
      <dsp:nvSpPr>
        <dsp:cNvPr id="0" name=""/>
        <dsp:cNvSpPr/>
      </dsp:nvSpPr>
      <dsp:spPr>
        <a:xfrm>
          <a:off x="1160696" y="367240"/>
          <a:ext cx="1112254" cy="489654"/>
        </a:xfrm>
        <a:prstGeom prst="roundRect">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err="1" smtClean="0">
              <a:latin typeface="Tahoma" pitchFamily="34" charset="0"/>
              <a:ea typeface="Tahoma" pitchFamily="34" charset="0"/>
              <a:cs typeface="Tahoma" pitchFamily="34" charset="0"/>
            </a:rPr>
            <a:t>Removal</a:t>
          </a:r>
          <a:endParaRPr lang="es-ES" sz="1100" b="1" kern="1200" dirty="0" smtClean="0">
            <a:latin typeface="Tahoma" pitchFamily="34" charset="0"/>
            <a:ea typeface="Tahoma" pitchFamily="34" charset="0"/>
            <a:cs typeface="Tahoma" pitchFamily="34" charset="0"/>
          </a:endParaRPr>
        </a:p>
      </dsp:txBody>
      <dsp:txXfrm>
        <a:off x="1184599" y="391143"/>
        <a:ext cx="1064448" cy="441848"/>
      </dsp:txXfrm>
    </dsp:sp>
    <dsp:sp modelId="{D3D27297-AC88-4986-804E-9C3B056AE50D}">
      <dsp:nvSpPr>
        <dsp:cNvPr id="0" name=""/>
        <dsp:cNvSpPr/>
      </dsp:nvSpPr>
      <dsp:spPr>
        <a:xfrm>
          <a:off x="2426349" y="367240"/>
          <a:ext cx="1092152" cy="489654"/>
        </a:xfrm>
        <a:prstGeom prst="roundRect">
          <a:avLst/>
        </a:prstGeom>
        <a:solidFill>
          <a:schemeClr val="accent1">
            <a:shade val="50000"/>
            <a:hueOff val="289150"/>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err="1" smtClean="0">
              <a:latin typeface="Tahoma" pitchFamily="34" charset="0"/>
              <a:ea typeface="Tahoma" pitchFamily="34" charset="0"/>
              <a:cs typeface="Tahoma" pitchFamily="34" charset="0"/>
            </a:rPr>
            <a:t>Preparation</a:t>
          </a:r>
          <a:r>
            <a:rPr lang="es-ES" sz="1100" b="1" kern="1200" dirty="0" smtClean="0">
              <a:latin typeface="Tahoma" pitchFamily="34" charset="0"/>
              <a:ea typeface="Tahoma" pitchFamily="34" charset="0"/>
              <a:cs typeface="Tahoma" pitchFamily="34" charset="0"/>
            </a:rPr>
            <a:t> / </a:t>
          </a:r>
          <a:r>
            <a:rPr lang="es-ES" sz="1100" b="1" kern="1200" dirty="0" err="1" smtClean="0">
              <a:latin typeface="Tahoma" pitchFamily="34" charset="0"/>
              <a:ea typeface="Tahoma" pitchFamily="34" charset="0"/>
              <a:cs typeface="Tahoma" pitchFamily="34" charset="0"/>
            </a:rPr>
            <a:t>preservation</a:t>
          </a:r>
          <a:endParaRPr lang="es-ES" sz="1100" b="1" kern="1200" dirty="0" smtClean="0">
            <a:latin typeface="Tahoma" pitchFamily="34" charset="0"/>
            <a:ea typeface="Tahoma" pitchFamily="34" charset="0"/>
            <a:cs typeface="Tahoma" pitchFamily="34" charset="0"/>
          </a:endParaRPr>
        </a:p>
      </dsp:txBody>
      <dsp:txXfrm>
        <a:off x="2450252" y="391143"/>
        <a:ext cx="1044346" cy="441848"/>
      </dsp:txXfrm>
    </dsp:sp>
    <dsp:sp modelId="{EAED305D-A452-48EB-BD51-B2A8610E8932}">
      <dsp:nvSpPr>
        <dsp:cNvPr id="0" name=""/>
        <dsp:cNvSpPr/>
      </dsp:nvSpPr>
      <dsp:spPr>
        <a:xfrm>
          <a:off x="3671900" y="367240"/>
          <a:ext cx="1103206" cy="489654"/>
        </a:xfrm>
        <a:prstGeom prst="roundRect">
          <a:avLst/>
        </a:prstGeom>
        <a:solidFill>
          <a:schemeClr val="accent1">
            <a:shade val="50000"/>
            <a:hueOff val="289150"/>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err="1" smtClean="0">
              <a:latin typeface="Tahoma" pitchFamily="34" charset="0"/>
              <a:ea typeface="Tahoma" pitchFamily="34" charset="0"/>
              <a:cs typeface="Tahoma" pitchFamily="34" charset="0"/>
            </a:rPr>
            <a:t>Transport</a:t>
          </a:r>
          <a:endParaRPr lang="es-ES" sz="1100" b="1" kern="1200" dirty="0" smtClean="0">
            <a:latin typeface="Tahoma" pitchFamily="34" charset="0"/>
            <a:ea typeface="Tahoma" pitchFamily="34" charset="0"/>
            <a:cs typeface="Tahoma" pitchFamily="34" charset="0"/>
          </a:endParaRPr>
        </a:p>
      </dsp:txBody>
      <dsp:txXfrm>
        <a:off x="3695803" y="391143"/>
        <a:ext cx="1055400" cy="441848"/>
      </dsp:txXfrm>
    </dsp:sp>
    <dsp:sp modelId="{EBF2A47A-0CCB-49B4-AA0C-998DF0DA0902}">
      <dsp:nvSpPr>
        <dsp:cNvPr id="0" name=""/>
        <dsp:cNvSpPr/>
      </dsp:nvSpPr>
      <dsp:spPr>
        <a:xfrm>
          <a:off x="4928505" y="367240"/>
          <a:ext cx="1277703" cy="489654"/>
        </a:xfrm>
        <a:prstGeom prst="roundRect">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err="1" smtClean="0">
              <a:latin typeface="Tahoma" pitchFamily="34" charset="0"/>
              <a:ea typeface="Tahoma" pitchFamily="34" charset="0"/>
              <a:cs typeface="Tahoma" pitchFamily="34" charset="0"/>
            </a:rPr>
            <a:t>Transplantation</a:t>
          </a:r>
          <a:endParaRPr lang="es-ES" sz="1100" b="1" kern="1200" dirty="0">
            <a:latin typeface="Tahoma" pitchFamily="34" charset="0"/>
            <a:ea typeface="Tahoma" pitchFamily="34" charset="0"/>
            <a:cs typeface="Tahoma" pitchFamily="34" charset="0"/>
          </a:endParaRPr>
        </a:p>
      </dsp:txBody>
      <dsp:txXfrm>
        <a:off x="4952408" y="391143"/>
        <a:ext cx="1229897" cy="4418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3DA4F-4359-44F4-85DB-B3A8DF020C13}">
      <dsp:nvSpPr>
        <dsp:cNvPr id="0" name=""/>
        <dsp:cNvSpPr/>
      </dsp:nvSpPr>
      <dsp:spPr>
        <a:xfrm>
          <a:off x="251191" y="7357"/>
          <a:ext cx="2690327" cy="26903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kern="1200" noProof="0" dirty="0" smtClean="0">
              <a:latin typeface="Tahoma" pitchFamily="34" charset="0"/>
              <a:ea typeface="Tahoma" pitchFamily="34" charset="0"/>
              <a:cs typeface="Tahoma" pitchFamily="34" charset="0"/>
            </a:rPr>
            <a:t>Human</a:t>
          </a:r>
        </a:p>
        <a:p>
          <a:pPr lvl="0" algn="ctr" defTabSz="1066800">
            <a:lnSpc>
              <a:spcPct val="90000"/>
            </a:lnSpc>
            <a:spcBef>
              <a:spcPct val="0"/>
            </a:spcBef>
            <a:spcAft>
              <a:spcPct val="35000"/>
            </a:spcAft>
          </a:pPr>
          <a:r>
            <a:rPr lang="en-GB" sz="2400" kern="1200" noProof="0" dirty="0" smtClean="0">
              <a:latin typeface="Tahoma" pitchFamily="34" charset="0"/>
              <a:ea typeface="Tahoma" pitchFamily="34" charset="0"/>
              <a:cs typeface="Tahoma" pitchFamily="34" charset="0"/>
            </a:rPr>
            <a:t>Trafficking</a:t>
          </a:r>
        </a:p>
      </dsp:txBody>
      <dsp:txXfrm>
        <a:off x="626868" y="324605"/>
        <a:ext cx="1551179" cy="2055832"/>
      </dsp:txXfrm>
    </dsp:sp>
    <dsp:sp modelId="{AEDCF70E-5033-473C-89B3-C96D56615AFC}">
      <dsp:nvSpPr>
        <dsp:cNvPr id="0" name=""/>
        <dsp:cNvSpPr/>
      </dsp:nvSpPr>
      <dsp:spPr>
        <a:xfrm>
          <a:off x="2112496" y="0"/>
          <a:ext cx="2690327" cy="26903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kern="1200" noProof="0" smtClean="0">
              <a:latin typeface="Tahoma" pitchFamily="34" charset="0"/>
              <a:ea typeface="Tahoma" pitchFamily="34" charset="0"/>
              <a:cs typeface="Tahoma" pitchFamily="34" charset="0"/>
            </a:rPr>
            <a:t>OTC </a:t>
          </a:r>
          <a:r>
            <a:rPr lang="en-GB" sz="2400" kern="1200" noProof="0" dirty="0" smtClean="0">
              <a:latin typeface="Tahoma" pitchFamily="34" charset="0"/>
              <a:ea typeface="Tahoma" pitchFamily="34" charset="0"/>
              <a:cs typeface="Tahoma" pitchFamily="34" charset="0"/>
            </a:rPr>
            <a:t>Trafficking</a:t>
          </a:r>
          <a:endParaRPr lang="en-GB" sz="2400" kern="1200" noProof="0" dirty="0">
            <a:latin typeface="Tahoma" pitchFamily="34" charset="0"/>
            <a:ea typeface="Tahoma" pitchFamily="34" charset="0"/>
            <a:cs typeface="Tahoma" pitchFamily="34" charset="0"/>
          </a:endParaRPr>
        </a:p>
      </dsp:txBody>
      <dsp:txXfrm>
        <a:off x="2875968" y="317247"/>
        <a:ext cx="1551179" cy="205583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F767C6-8DB2-4798-A035-2640FA70FB49}" type="datetimeFigureOut">
              <a:rPr lang="en-US" smtClean="0"/>
              <a:t>10/3/2016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E8907B-0CA5-4BF8-B97A-03B8A4DE2EA2}" type="slidenum">
              <a:rPr lang="en-US" smtClean="0"/>
              <a:t>‹#›</a:t>
            </a:fld>
            <a:endParaRPr lang="en-US"/>
          </a:p>
        </p:txBody>
      </p:sp>
    </p:spTree>
    <p:extLst>
      <p:ext uri="{BB962C8B-B14F-4D97-AF65-F5344CB8AC3E}">
        <p14:creationId xmlns:p14="http://schemas.microsoft.com/office/powerpoint/2010/main" val="1434428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87EFAC31-5BCA-415C-8376-E6205364F1C5}" type="slidenum">
              <a:rPr lang="en-US" smtClean="0">
                <a:solidFill>
                  <a:prstClr val="black"/>
                </a:solidFill>
              </a:rPr>
              <a:pPr>
                <a:defRPr/>
              </a:pPr>
              <a:t>1</a:t>
            </a:fld>
            <a:endParaRPr lang="en-US" dirty="0" smtClean="0">
              <a:solidFill>
                <a:prstClr val="black"/>
              </a:solidFill>
            </a:endParaRPr>
          </a:p>
        </p:txBody>
      </p:sp>
      <p:sp>
        <p:nvSpPr>
          <p:cNvPr id="78851"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p:spPr>
      </p:sp>
      <p:sp>
        <p:nvSpPr>
          <p:cNvPr id="78852" name="Rectangle 3"/>
          <p:cNvSpPr>
            <a:spLocks noGrp="1" noChangeArrowheads="1"/>
          </p:cNvSpPr>
          <p:nvPr>
            <p:ph type="body" idx="1"/>
          </p:nvPr>
        </p:nvSpPr>
        <p:spPr bwMode="auto">
          <a:xfrm>
            <a:off x="914401" y="4344026"/>
            <a:ext cx="5029200" cy="4114489"/>
          </a:xfrm>
          <a:noFill/>
        </p:spPr>
        <p:txBody>
          <a:bodyPr wrap="square" numCol="1" anchor="t" anchorCtr="0" compatLnSpc="1">
            <a:prstTxWarp prst="textNoShape">
              <a:avLst/>
            </a:prstTxWarp>
          </a:bodyPr>
          <a:lstStyle/>
          <a:p>
            <a:pPr eaLnBrk="1" hangingPunct="1"/>
            <a:r>
              <a:rPr lang="en-US" dirty="0" smtClean="0"/>
              <a:t>Should also note the OPTN</a:t>
            </a:r>
          </a:p>
        </p:txBody>
      </p:sp>
    </p:spTree>
    <p:extLst>
      <p:ext uri="{BB962C8B-B14F-4D97-AF65-F5344CB8AC3E}">
        <p14:creationId xmlns:p14="http://schemas.microsoft.com/office/powerpoint/2010/main" val="994917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55B25DA-C4B6-41DE-99CE-C489B844F296}" type="slidenum">
              <a:rPr lang="es-ES" smtClean="0">
                <a:solidFill>
                  <a:srgbClr val="000000"/>
                </a:solidFill>
              </a:rPr>
              <a:pPr/>
              <a:t>2</a:t>
            </a:fld>
            <a:endParaRPr lang="es-ES">
              <a:solidFill>
                <a:srgbClr val="000000"/>
              </a:solidFill>
            </a:endParaRPr>
          </a:p>
        </p:txBody>
      </p:sp>
    </p:spTree>
    <p:extLst>
      <p:ext uri="{BB962C8B-B14F-4D97-AF65-F5344CB8AC3E}">
        <p14:creationId xmlns:p14="http://schemas.microsoft.com/office/powerpoint/2010/main" val="310041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r>
              <a:rPr lang="es-ES" dirty="0" err="1" smtClean="0"/>
              <a:t>Tx</a:t>
            </a:r>
            <a:r>
              <a:rPr lang="es-ES" dirty="0" smtClean="0"/>
              <a:t> </a:t>
            </a:r>
            <a:r>
              <a:rPr lang="es-ES" dirty="0" err="1" smtClean="0"/>
              <a:t>tourism</a:t>
            </a:r>
            <a:endParaRPr lang="es-ES" dirty="0"/>
          </a:p>
        </p:txBody>
      </p:sp>
      <p:sp>
        <p:nvSpPr>
          <p:cNvPr id="4" name="3 Marcador de número de diapositiva"/>
          <p:cNvSpPr>
            <a:spLocks noGrp="1"/>
          </p:cNvSpPr>
          <p:nvPr>
            <p:ph type="sldNum" sz="quarter" idx="10"/>
          </p:nvPr>
        </p:nvSpPr>
        <p:spPr/>
        <p:txBody>
          <a:bodyPr/>
          <a:lstStyle/>
          <a:p>
            <a:fld id="{7B3AC8F6-2E1C-6540-9FB1-F747B6DFC20A}" type="slidenum">
              <a:rPr lang="en-US" smtClean="0">
                <a:solidFill>
                  <a:srgbClr val="000000"/>
                </a:solidFill>
              </a:rPr>
              <a:pPr/>
              <a:t>3</a:t>
            </a:fld>
            <a:endParaRPr lang="en-US">
              <a:solidFill>
                <a:srgbClr val="000000"/>
              </a:solidFill>
            </a:endParaRPr>
          </a:p>
        </p:txBody>
      </p:sp>
    </p:spTree>
    <p:extLst>
      <p:ext uri="{BB962C8B-B14F-4D97-AF65-F5344CB8AC3E}">
        <p14:creationId xmlns:p14="http://schemas.microsoft.com/office/powerpoint/2010/main" val="2579643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existing Conventions against HTOR leave evident loopholes for condemnable practices that will now be listed as THO under the Draft Convention</a:t>
            </a:r>
            <a:r>
              <a:rPr lang="en-US" baseline="0" dirty="0" smtClean="0"/>
              <a:t> (e.g. the recovery of organs from a live person with his free, informed and specific consent, but where the person has been offered/received a financial gain, or from deceased donors with no consent -authorization and/or with a third party having been offered/received a financial gain or comparable advantage)</a:t>
            </a:r>
          </a:p>
          <a:p>
            <a:endParaRPr lang="fr-FR" dirty="0"/>
          </a:p>
        </p:txBody>
      </p:sp>
      <p:sp>
        <p:nvSpPr>
          <p:cNvPr id="4" name="Slide Number Placeholder 3"/>
          <p:cNvSpPr>
            <a:spLocks noGrp="1"/>
          </p:cNvSpPr>
          <p:nvPr>
            <p:ph type="sldNum" sz="quarter" idx="10"/>
          </p:nvPr>
        </p:nvSpPr>
        <p:spPr/>
        <p:txBody>
          <a:bodyPr/>
          <a:lstStyle/>
          <a:p>
            <a:pPr>
              <a:defRPr/>
            </a:pPr>
            <a:fld id="{D7F029F7-48A2-4F91-93CD-737ACBADEC87}"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4082197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D7F029F7-48A2-4F91-93CD-737ACBADEC87}"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307189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B3AC8F6-2E1C-6540-9FB1-F747B6DFC20A}" type="slidenum">
              <a:rPr lang="en-US" smtClean="0">
                <a:solidFill>
                  <a:srgbClr val="000000"/>
                </a:solidFill>
              </a:rPr>
              <a:pPr/>
              <a:t>8</a:t>
            </a:fld>
            <a:endParaRPr lang="en-US">
              <a:solidFill>
                <a:srgbClr val="000000"/>
              </a:solidFill>
            </a:endParaRPr>
          </a:p>
        </p:txBody>
      </p:sp>
    </p:spTree>
    <p:extLst>
      <p:ext uri="{BB962C8B-B14F-4D97-AF65-F5344CB8AC3E}">
        <p14:creationId xmlns:p14="http://schemas.microsoft.com/office/powerpoint/2010/main" val="2579643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dirty="0" smtClean="0"/>
          </a:p>
        </p:txBody>
      </p:sp>
      <p:sp>
        <p:nvSpPr>
          <p:cNvPr id="573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1C519F4B-CC48-4E7D-98D9-9111C4B8EEBD}" type="slidenum">
              <a:rPr lang="es-ES" altLang="es-ES">
                <a:solidFill>
                  <a:prstClr val="black"/>
                </a:solidFill>
              </a:rPr>
              <a:pPr/>
              <a:t>12</a:t>
            </a:fld>
            <a:endParaRPr lang="es-ES" altLang="es-ES">
              <a:solidFill>
                <a:prstClr val="black"/>
              </a:solidFill>
            </a:endParaRPr>
          </a:p>
        </p:txBody>
      </p:sp>
    </p:spTree>
    <p:extLst>
      <p:ext uri="{BB962C8B-B14F-4D97-AF65-F5344CB8AC3E}">
        <p14:creationId xmlns:p14="http://schemas.microsoft.com/office/powerpoint/2010/main" val="805757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2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7AA72F-DFD5-418B-AA05-7D0E9FF90A6B}"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7D974-BCD0-4D7B-8CFE-59EC518B682E}" type="slidenum">
              <a:rPr lang="en-US" smtClean="0"/>
              <a:t>‹#›</a:t>
            </a:fld>
            <a:endParaRPr lang="en-US"/>
          </a:p>
        </p:txBody>
      </p:sp>
    </p:spTree>
    <p:extLst>
      <p:ext uri="{BB962C8B-B14F-4D97-AF65-F5344CB8AC3E}">
        <p14:creationId xmlns:p14="http://schemas.microsoft.com/office/powerpoint/2010/main" val="2752711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7AA72F-DFD5-418B-AA05-7D0E9FF90A6B}"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7D974-BCD0-4D7B-8CFE-59EC518B682E}" type="slidenum">
              <a:rPr lang="en-US" smtClean="0"/>
              <a:t>‹#›</a:t>
            </a:fld>
            <a:endParaRPr lang="en-US"/>
          </a:p>
        </p:txBody>
      </p:sp>
    </p:spTree>
    <p:extLst>
      <p:ext uri="{BB962C8B-B14F-4D97-AF65-F5344CB8AC3E}">
        <p14:creationId xmlns:p14="http://schemas.microsoft.com/office/powerpoint/2010/main" val="2944010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7AA72F-DFD5-418B-AA05-7D0E9FF90A6B}"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7D974-BCD0-4D7B-8CFE-59EC518B682E}" type="slidenum">
              <a:rPr lang="en-US" smtClean="0"/>
              <a:t>‹#›</a:t>
            </a:fld>
            <a:endParaRPr lang="en-US"/>
          </a:p>
        </p:txBody>
      </p:sp>
    </p:spTree>
    <p:extLst>
      <p:ext uri="{BB962C8B-B14F-4D97-AF65-F5344CB8AC3E}">
        <p14:creationId xmlns:p14="http://schemas.microsoft.com/office/powerpoint/2010/main" val="2873744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idx="10"/>
          </p:nvPr>
        </p:nvSpPr>
        <p:spPr/>
        <p:txBody>
          <a:bodyPr/>
          <a:lstStyle>
            <a:lvl1pPr>
              <a:defRPr smtClean="0"/>
            </a:lvl1pPr>
          </a:lstStyle>
          <a:p>
            <a:r>
              <a:rPr lang="en-US"/>
              <a:t>Speaker’s name ©yyyy EDQM, Council of Europe. All rights reserved.</a:t>
            </a:r>
            <a:endParaRPr lang="fr-FR" dirty="0"/>
          </a:p>
        </p:txBody>
      </p:sp>
      <p:sp>
        <p:nvSpPr>
          <p:cNvPr id="5" name="Slide Number Placeholder 5"/>
          <p:cNvSpPr>
            <a:spLocks noGrp="1"/>
          </p:cNvSpPr>
          <p:nvPr>
            <p:ph type="sldNum" idx="11"/>
          </p:nvPr>
        </p:nvSpPr>
        <p:spPr/>
        <p:txBody>
          <a:bodyPr/>
          <a:lstStyle>
            <a:lvl1pPr>
              <a:defRPr smtClean="0"/>
            </a:lvl1pPr>
          </a:lstStyle>
          <a:p>
            <a:fld id="{A81DAC6E-EFB4-4336-90E4-838902BE8630}" type="slidenum">
              <a:rPr lang="en-US"/>
              <a:pPr/>
              <a:t>‹#›</a:t>
            </a:fld>
            <a:endParaRPr lang="en-US" dirty="0"/>
          </a:p>
        </p:txBody>
      </p:sp>
    </p:spTree>
    <p:extLst>
      <p:ext uri="{BB962C8B-B14F-4D97-AF65-F5344CB8AC3E}">
        <p14:creationId xmlns:p14="http://schemas.microsoft.com/office/powerpoint/2010/main" val="143236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idx="10"/>
          </p:nvPr>
        </p:nvSpPr>
        <p:spPr/>
        <p:txBody>
          <a:bodyPr/>
          <a:lstStyle>
            <a:lvl1pPr>
              <a:defRPr smtClean="0"/>
            </a:lvl1pPr>
          </a:lstStyle>
          <a:p>
            <a:r>
              <a:rPr lang="en-US"/>
              <a:t>Speaker’s name ©yyyy EDQM, Council of Europe. All rights reserved.</a:t>
            </a:r>
            <a:endParaRPr lang="fr-FR" dirty="0"/>
          </a:p>
        </p:txBody>
      </p:sp>
      <p:sp>
        <p:nvSpPr>
          <p:cNvPr id="5" name="Slide Number Placeholder 5"/>
          <p:cNvSpPr>
            <a:spLocks noGrp="1"/>
          </p:cNvSpPr>
          <p:nvPr>
            <p:ph type="sldNum" idx="11"/>
          </p:nvPr>
        </p:nvSpPr>
        <p:spPr/>
        <p:txBody>
          <a:bodyPr/>
          <a:lstStyle>
            <a:lvl1pPr>
              <a:defRPr smtClean="0"/>
            </a:lvl1pPr>
          </a:lstStyle>
          <a:p>
            <a:fld id="{A81DAC6E-EFB4-4336-90E4-838902BE8630}" type="slidenum">
              <a:rPr lang="en-US"/>
              <a:pPr/>
              <a:t>‹#›</a:t>
            </a:fld>
            <a:endParaRPr lang="en-US" dirty="0"/>
          </a:p>
        </p:txBody>
      </p:sp>
    </p:spTree>
    <p:extLst>
      <p:ext uri="{BB962C8B-B14F-4D97-AF65-F5344CB8AC3E}">
        <p14:creationId xmlns:p14="http://schemas.microsoft.com/office/powerpoint/2010/main" val="143236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idx="10"/>
          </p:nvPr>
        </p:nvSpPr>
        <p:spPr/>
        <p:txBody>
          <a:bodyPr/>
          <a:lstStyle>
            <a:lvl1pPr>
              <a:defRPr smtClean="0"/>
            </a:lvl1pPr>
          </a:lstStyle>
          <a:p>
            <a:r>
              <a:rPr lang="en-US"/>
              <a:t>Speaker’s name ©yyyy EDQM, Council of Europe. All rights reserved.</a:t>
            </a:r>
            <a:endParaRPr lang="fr-FR" dirty="0"/>
          </a:p>
        </p:txBody>
      </p:sp>
      <p:sp>
        <p:nvSpPr>
          <p:cNvPr id="5" name="Slide Number Placeholder 5"/>
          <p:cNvSpPr>
            <a:spLocks noGrp="1"/>
          </p:cNvSpPr>
          <p:nvPr>
            <p:ph type="sldNum" idx="11"/>
          </p:nvPr>
        </p:nvSpPr>
        <p:spPr/>
        <p:txBody>
          <a:bodyPr/>
          <a:lstStyle>
            <a:lvl1pPr>
              <a:defRPr smtClean="0"/>
            </a:lvl1pPr>
          </a:lstStyle>
          <a:p>
            <a:fld id="{A81DAC6E-EFB4-4336-90E4-838902BE8630}" type="slidenum">
              <a:rPr lang="en-US"/>
              <a:pPr/>
              <a:t>‹#›</a:t>
            </a:fld>
            <a:endParaRPr lang="en-US" dirty="0"/>
          </a:p>
        </p:txBody>
      </p:sp>
    </p:spTree>
    <p:extLst>
      <p:ext uri="{BB962C8B-B14F-4D97-AF65-F5344CB8AC3E}">
        <p14:creationId xmlns:p14="http://schemas.microsoft.com/office/powerpoint/2010/main" val="143236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DF730B-74C9-485F-B05B-C94550925443}" type="datetimeFigureOut">
              <a:rPr lang="en-US" smtClean="0">
                <a:solidFill>
                  <a:prstClr val="black">
                    <a:tint val="75000"/>
                  </a:prstClr>
                </a:solidFill>
              </a:rPr>
              <a:pPr/>
              <a:t>10/3/2016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7DE44E-F542-41FF-B932-C2D78F4F8B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296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F8D2AE9-F9F6-48E8-A78D-65126DDBC9E7}" type="datetimeFigureOut">
              <a:rPr lang="es-ES" smtClean="0">
                <a:solidFill>
                  <a:prstClr val="black">
                    <a:tint val="75000"/>
                  </a:prstClr>
                </a:solidFill>
              </a:rPr>
              <a:pPr/>
              <a:t>03/10/2016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CD6B330-68E5-470C-924A-96DD5B10B830}"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45804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F8D2AE9-F9F6-48E8-A78D-65126DDBC9E7}" type="datetimeFigureOut">
              <a:rPr lang="es-ES" smtClean="0">
                <a:solidFill>
                  <a:prstClr val="black">
                    <a:tint val="75000"/>
                  </a:prstClr>
                </a:solidFill>
              </a:rPr>
              <a:pPr/>
              <a:t>03/10/2016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CD6B330-68E5-470C-924A-96DD5B10B830}"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11247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F8D2AE9-F9F6-48E8-A78D-65126DDBC9E7}" type="datetimeFigureOut">
              <a:rPr lang="es-ES" smtClean="0">
                <a:solidFill>
                  <a:prstClr val="black">
                    <a:tint val="75000"/>
                  </a:prstClr>
                </a:solidFill>
              </a:rPr>
              <a:pPr/>
              <a:t>03/10/2016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CD6B330-68E5-470C-924A-96DD5B10B830}"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45804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F8D2AE9-F9F6-48E8-A78D-65126DDBC9E7}" type="datetimeFigureOut">
              <a:rPr lang="es-ES" smtClean="0">
                <a:solidFill>
                  <a:prstClr val="black">
                    <a:tint val="75000"/>
                  </a:prstClr>
                </a:solidFill>
              </a:rPr>
              <a:pPr/>
              <a:t>03/10/2016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CD6B330-68E5-470C-924A-96DD5B10B830}"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45804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7AA72F-DFD5-418B-AA05-7D0E9FF90A6B}"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7D974-BCD0-4D7B-8CFE-59EC518B682E}" type="slidenum">
              <a:rPr lang="en-US" smtClean="0"/>
              <a:t>‹#›</a:t>
            </a:fld>
            <a:endParaRPr lang="en-US"/>
          </a:p>
        </p:txBody>
      </p:sp>
    </p:spTree>
    <p:extLst>
      <p:ext uri="{BB962C8B-B14F-4D97-AF65-F5344CB8AC3E}">
        <p14:creationId xmlns:p14="http://schemas.microsoft.com/office/powerpoint/2010/main" val="811030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F8D2AE9-F9F6-48E8-A78D-65126DDBC9E7}" type="datetimeFigureOut">
              <a:rPr lang="es-ES" smtClean="0">
                <a:solidFill>
                  <a:prstClr val="black">
                    <a:tint val="75000"/>
                  </a:prstClr>
                </a:solidFill>
              </a:rPr>
              <a:pPr/>
              <a:t>03/10/2016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CD6B330-68E5-470C-924A-96DD5B10B830}"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45804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DF730B-74C9-485F-B05B-C94550925443}" type="datetimeFigureOut">
              <a:rPr lang="en-US" smtClean="0">
                <a:solidFill>
                  <a:prstClr val="black">
                    <a:tint val="75000"/>
                  </a:prstClr>
                </a:solidFill>
              </a:rPr>
              <a:pPr/>
              <a:t>10/3/2016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7DE44E-F542-41FF-B932-C2D78F4F8B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296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9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7AA72F-DFD5-418B-AA05-7D0E9FF90A6B}"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7D974-BCD0-4D7B-8CFE-59EC518B682E}" type="slidenum">
              <a:rPr lang="en-US" smtClean="0"/>
              <a:t>‹#›</a:t>
            </a:fld>
            <a:endParaRPr lang="en-US"/>
          </a:p>
        </p:txBody>
      </p:sp>
    </p:spTree>
    <p:extLst>
      <p:ext uri="{BB962C8B-B14F-4D97-AF65-F5344CB8AC3E}">
        <p14:creationId xmlns:p14="http://schemas.microsoft.com/office/powerpoint/2010/main" val="2010564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7AA72F-DFD5-418B-AA05-7D0E9FF90A6B}" type="datetimeFigureOut">
              <a:rPr lang="en-US" smtClean="0"/>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7D974-BCD0-4D7B-8CFE-59EC518B682E}" type="slidenum">
              <a:rPr lang="en-US" smtClean="0"/>
              <a:t>‹#›</a:t>
            </a:fld>
            <a:endParaRPr lang="en-US"/>
          </a:p>
        </p:txBody>
      </p:sp>
    </p:spTree>
    <p:extLst>
      <p:ext uri="{BB962C8B-B14F-4D97-AF65-F5344CB8AC3E}">
        <p14:creationId xmlns:p14="http://schemas.microsoft.com/office/powerpoint/2010/main" val="2592965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2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2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7AA72F-DFD5-418B-AA05-7D0E9FF90A6B}" type="datetimeFigureOut">
              <a:rPr lang="en-US" smtClean="0"/>
              <a:t>10/3/2016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57D974-BCD0-4D7B-8CFE-59EC518B682E}" type="slidenum">
              <a:rPr lang="en-US" smtClean="0"/>
              <a:t>‹#›</a:t>
            </a:fld>
            <a:endParaRPr lang="en-US"/>
          </a:p>
        </p:txBody>
      </p:sp>
    </p:spTree>
    <p:extLst>
      <p:ext uri="{BB962C8B-B14F-4D97-AF65-F5344CB8AC3E}">
        <p14:creationId xmlns:p14="http://schemas.microsoft.com/office/powerpoint/2010/main" val="940856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7AA72F-DFD5-418B-AA05-7D0E9FF90A6B}" type="datetimeFigureOut">
              <a:rPr lang="en-US" smtClean="0"/>
              <a:t>10/3/2016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57D974-BCD0-4D7B-8CFE-59EC518B682E}" type="slidenum">
              <a:rPr lang="en-US" smtClean="0"/>
              <a:t>‹#›</a:t>
            </a:fld>
            <a:endParaRPr lang="en-US"/>
          </a:p>
        </p:txBody>
      </p:sp>
    </p:spTree>
    <p:extLst>
      <p:ext uri="{BB962C8B-B14F-4D97-AF65-F5344CB8AC3E}">
        <p14:creationId xmlns:p14="http://schemas.microsoft.com/office/powerpoint/2010/main" val="2757096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7AA72F-DFD5-418B-AA05-7D0E9FF90A6B}" type="datetimeFigureOut">
              <a:rPr lang="en-US" smtClean="0"/>
              <a:t>10/3/2016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57D974-BCD0-4D7B-8CFE-59EC518B682E}" type="slidenum">
              <a:rPr lang="en-US" smtClean="0"/>
              <a:t>‹#›</a:t>
            </a:fld>
            <a:endParaRPr lang="en-US"/>
          </a:p>
        </p:txBody>
      </p:sp>
    </p:spTree>
    <p:extLst>
      <p:ext uri="{BB962C8B-B14F-4D97-AF65-F5344CB8AC3E}">
        <p14:creationId xmlns:p14="http://schemas.microsoft.com/office/powerpoint/2010/main" val="1954494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4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7AA72F-DFD5-418B-AA05-7D0E9FF90A6B}" type="datetimeFigureOut">
              <a:rPr lang="en-US" smtClean="0"/>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7D974-BCD0-4D7B-8CFE-59EC518B682E}" type="slidenum">
              <a:rPr lang="en-US" smtClean="0"/>
              <a:t>‹#›</a:t>
            </a:fld>
            <a:endParaRPr lang="en-US"/>
          </a:p>
        </p:txBody>
      </p:sp>
    </p:spTree>
    <p:extLst>
      <p:ext uri="{BB962C8B-B14F-4D97-AF65-F5344CB8AC3E}">
        <p14:creationId xmlns:p14="http://schemas.microsoft.com/office/powerpoint/2010/main" val="2354767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7AA72F-DFD5-418B-AA05-7D0E9FF90A6B}" type="datetimeFigureOut">
              <a:rPr lang="en-US" smtClean="0"/>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7D974-BCD0-4D7B-8CFE-59EC518B682E}" type="slidenum">
              <a:rPr lang="en-US" smtClean="0"/>
              <a:t>‹#›</a:t>
            </a:fld>
            <a:endParaRPr lang="en-US"/>
          </a:p>
        </p:txBody>
      </p:sp>
    </p:spTree>
    <p:extLst>
      <p:ext uri="{BB962C8B-B14F-4D97-AF65-F5344CB8AC3E}">
        <p14:creationId xmlns:p14="http://schemas.microsoft.com/office/powerpoint/2010/main" val="278881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hyperlink" Target="http://www.declarationofistanbul.org/index.php" TargetMode="External"/><Relationship Id="rId2" Type="http://schemas.openxmlformats.org/officeDocument/2006/relationships/theme" Target="../theme/theme10.xml"/><Relationship Id="rId1" Type="http://schemas.openxmlformats.org/officeDocument/2006/relationships/slideLayout" Target="../slideLayouts/slideLayout18.xml"/><Relationship Id="rId4"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3" Type="http://schemas.openxmlformats.org/officeDocument/2006/relationships/hyperlink" Target="http://www.declarationofistanbul.org/index.php" TargetMode="External"/><Relationship Id="rId2" Type="http://schemas.openxmlformats.org/officeDocument/2006/relationships/theme" Target="../theme/theme11.xml"/><Relationship Id="rId1" Type="http://schemas.openxmlformats.org/officeDocument/2006/relationships/slideLayout" Target="../slideLayouts/slideLayout19.xml"/><Relationship Id="rId4" Type="http://schemas.openxmlformats.org/officeDocument/2006/relationships/image" Target="../media/image4.png"/></Relationships>
</file>

<file path=ppt/slideMasters/_rels/slideMaster12.xml.rels><?xml version="1.0" encoding="UTF-8" standalone="yes"?>
<Relationships xmlns="http://schemas.openxmlformats.org/package/2006/relationships"><Relationship Id="rId3" Type="http://schemas.openxmlformats.org/officeDocument/2006/relationships/hyperlink" Target="http://www.declarationofistanbul.org/index.php" TargetMode="External"/><Relationship Id="rId2" Type="http://schemas.openxmlformats.org/officeDocument/2006/relationships/theme" Target="../theme/theme12.xml"/><Relationship Id="rId1" Type="http://schemas.openxmlformats.org/officeDocument/2006/relationships/slideLayout" Target="../slideLayouts/slideLayout20.xml"/><Relationship Id="rId4" Type="http://schemas.openxmlformats.org/officeDocument/2006/relationships/image" Target="../media/image4.png"/></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3" Type="http://schemas.openxmlformats.org/officeDocument/2006/relationships/hyperlink" Target="http://www.declarationofistanbul.org/index.php" TargetMode="External"/><Relationship Id="rId2" Type="http://schemas.openxmlformats.org/officeDocument/2006/relationships/theme" Target="../theme/theme8.xml"/><Relationship Id="rId1" Type="http://schemas.openxmlformats.org/officeDocument/2006/relationships/slideLayout" Target="../slideLayouts/slideLayout16.xml"/><Relationship Id="rId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3" Type="http://schemas.openxmlformats.org/officeDocument/2006/relationships/hyperlink" Target="http://www.declarationofistanbul.org/index.php" TargetMode="External"/><Relationship Id="rId2" Type="http://schemas.openxmlformats.org/officeDocument/2006/relationships/theme" Target="../theme/theme9.xml"/><Relationship Id="rId1" Type="http://schemas.openxmlformats.org/officeDocument/2006/relationships/slideLayout" Target="../slideLayouts/slideLayout17.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54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7AA72F-DFD5-418B-AA05-7D0E9FF90A6B}" type="datetimeFigureOut">
              <a:rPr lang="en-US" smtClean="0"/>
              <a:t>10/3/2016</a:t>
            </a:fld>
            <a:endParaRPr lang="en-US"/>
          </a:p>
        </p:txBody>
      </p:sp>
      <p:sp>
        <p:nvSpPr>
          <p:cNvPr id="5" name="Footer Placeholder 4"/>
          <p:cNvSpPr>
            <a:spLocks noGrp="1"/>
          </p:cNvSpPr>
          <p:nvPr>
            <p:ph type="ftr" sz="quarter" idx="3"/>
          </p:nvPr>
        </p:nvSpPr>
        <p:spPr>
          <a:xfrm>
            <a:off x="3124200" y="635654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54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7D974-BCD0-4D7B-8CFE-59EC518B682E}" type="slidenum">
              <a:rPr lang="en-US" smtClean="0"/>
              <a:t>‹#›</a:t>
            </a:fld>
            <a:endParaRPr lang="en-US"/>
          </a:p>
        </p:txBody>
      </p:sp>
    </p:spTree>
    <p:extLst>
      <p:ext uri="{BB962C8B-B14F-4D97-AF65-F5344CB8AC3E}">
        <p14:creationId xmlns:p14="http://schemas.microsoft.com/office/powerpoint/2010/main" val="2818724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D2AE9-F9F6-48E8-A78D-65126DDBC9E7}" type="datetimeFigureOut">
              <a:rPr lang="es-ES" smtClean="0">
                <a:solidFill>
                  <a:prstClr val="black">
                    <a:tint val="75000"/>
                  </a:prstClr>
                </a:solidFill>
              </a:rPr>
              <a:pPr/>
              <a:t>03/10/2016</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D6B330-68E5-470C-924A-96DD5B10B830}" type="slidenum">
              <a:rPr lang="es-ES" smtClean="0">
                <a:solidFill>
                  <a:prstClr val="black">
                    <a:tint val="75000"/>
                  </a:prstClr>
                </a:solidFill>
              </a:rPr>
              <a:pPr/>
              <a:t>‹#›</a:t>
            </a:fld>
            <a:endParaRPr lang="es-ES">
              <a:solidFill>
                <a:prstClr val="black">
                  <a:tint val="75000"/>
                </a:prstClr>
              </a:solidFill>
            </a:endParaRPr>
          </a:p>
        </p:txBody>
      </p:sp>
      <p:pic>
        <p:nvPicPr>
          <p:cNvPr id="7" name="Picture 10" descr="http://www.declarationofistanbul.org/images/stories/logo/header5.png">
            <a:hlinkClick r:id="rId3"/>
          </p:cNvPr>
          <p:cNvPicPr>
            <a:picLocks noChangeAspect="1" noChangeArrowheads="1"/>
          </p:cNvPicPr>
          <p:nvPr userDrawn="1"/>
        </p:nvPicPr>
        <p:blipFill>
          <a:blip r:embed="rId4"/>
          <a:srcRect/>
          <a:stretch>
            <a:fillRect/>
          </a:stretch>
        </p:blipFill>
        <p:spPr bwMode="auto">
          <a:xfrm>
            <a:off x="381000" y="228600"/>
            <a:ext cx="8382000" cy="809625"/>
          </a:xfrm>
          <a:prstGeom prst="rect">
            <a:avLst/>
          </a:prstGeom>
          <a:solidFill>
            <a:schemeClr val="bg1">
              <a:lumMod val="75000"/>
            </a:schemeClr>
          </a:solidFill>
        </p:spPr>
      </p:pic>
    </p:spTree>
    <p:extLst>
      <p:ext uri="{BB962C8B-B14F-4D97-AF65-F5344CB8AC3E}">
        <p14:creationId xmlns:p14="http://schemas.microsoft.com/office/powerpoint/2010/main" val="2000963919"/>
      </p:ext>
    </p:extLst>
  </p:cSld>
  <p:clrMap bg1="lt1" tx1="dk1" bg2="lt2" tx2="dk2" accent1="accent1" accent2="accent2" accent3="accent3" accent4="accent4" accent5="accent5" accent6="accent6" hlink="hlink" folHlink="folHlink"/>
  <p:sldLayoutIdLst>
    <p:sldLayoutId id="2147483726"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D2AE9-F9F6-48E8-A78D-65126DDBC9E7}" type="datetimeFigureOut">
              <a:rPr lang="es-ES" smtClean="0">
                <a:solidFill>
                  <a:prstClr val="black">
                    <a:tint val="75000"/>
                  </a:prstClr>
                </a:solidFill>
              </a:rPr>
              <a:pPr/>
              <a:t>03/10/2016</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D6B330-68E5-470C-924A-96DD5B10B830}" type="slidenum">
              <a:rPr lang="es-ES" smtClean="0">
                <a:solidFill>
                  <a:prstClr val="black">
                    <a:tint val="75000"/>
                  </a:prstClr>
                </a:solidFill>
              </a:rPr>
              <a:pPr/>
              <a:t>‹#›</a:t>
            </a:fld>
            <a:endParaRPr lang="es-ES">
              <a:solidFill>
                <a:prstClr val="black">
                  <a:tint val="75000"/>
                </a:prstClr>
              </a:solidFill>
            </a:endParaRPr>
          </a:p>
        </p:txBody>
      </p:sp>
      <p:pic>
        <p:nvPicPr>
          <p:cNvPr id="7" name="Picture 10" descr="http://www.declarationofistanbul.org/images/stories/logo/header5.png">
            <a:hlinkClick r:id="rId3"/>
          </p:cNvPr>
          <p:cNvPicPr>
            <a:picLocks noChangeAspect="1" noChangeArrowheads="1"/>
          </p:cNvPicPr>
          <p:nvPr userDrawn="1"/>
        </p:nvPicPr>
        <p:blipFill>
          <a:blip r:embed="rId4"/>
          <a:srcRect/>
          <a:stretch>
            <a:fillRect/>
          </a:stretch>
        </p:blipFill>
        <p:spPr bwMode="auto">
          <a:xfrm>
            <a:off x="381000" y="228600"/>
            <a:ext cx="8382000" cy="809625"/>
          </a:xfrm>
          <a:prstGeom prst="rect">
            <a:avLst/>
          </a:prstGeom>
          <a:solidFill>
            <a:schemeClr val="bg1">
              <a:lumMod val="75000"/>
            </a:schemeClr>
          </a:solidFill>
        </p:spPr>
      </p:pic>
    </p:spTree>
    <p:extLst>
      <p:ext uri="{BB962C8B-B14F-4D97-AF65-F5344CB8AC3E}">
        <p14:creationId xmlns:p14="http://schemas.microsoft.com/office/powerpoint/2010/main" val="2000963919"/>
      </p:ext>
    </p:extLst>
  </p:cSld>
  <p:clrMap bg1="lt1" tx1="dk1" bg2="lt2" tx2="dk2" accent1="accent1" accent2="accent2" accent3="accent3" accent4="accent4" accent5="accent5" accent6="accent6" hlink="hlink" folHlink="folHlink"/>
  <p:sldLayoutIdLst>
    <p:sldLayoutId id="2147483728"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D2AE9-F9F6-48E8-A78D-65126DDBC9E7}" type="datetimeFigureOut">
              <a:rPr lang="es-ES" smtClean="0">
                <a:solidFill>
                  <a:prstClr val="black">
                    <a:tint val="75000"/>
                  </a:prstClr>
                </a:solidFill>
              </a:rPr>
              <a:pPr/>
              <a:t>03/10/2016</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D6B330-68E5-470C-924A-96DD5B10B830}" type="slidenum">
              <a:rPr lang="es-ES" smtClean="0">
                <a:solidFill>
                  <a:prstClr val="black">
                    <a:tint val="75000"/>
                  </a:prstClr>
                </a:solidFill>
              </a:rPr>
              <a:pPr/>
              <a:t>‹#›</a:t>
            </a:fld>
            <a:endParaRPr lang="es-ES">
              <a:solidFill>
                <a:prstClr val="black">
                  <a:tint val="75000"/>
                </a:prstClr>
              </a:solidFill>
            </a:endParaRPr>
          </a:p>
        </p:txBody>
      </p:sp>
      <p:pic>
        <p:nvPicPr>
          <p:cNvPr id="7" name="Picture 10" descr="http://www.declarationofistanbul.org/images/stories/logo/header5.png">
            <a:hlinkClick r:id="rId3"/>
          </p:cNvPr>
          <p:cNvPicPr>
            <a:picLocks noChangeAspect="1" noChangeArrowheads="1"/>
          </p:cNvPicPr>
          <p:nvPr userDrawn="1"/>
        </p:nvPicPr>
        <p:blipFill>
          <a:blip r:embed="rId4"/>
          <a:srcRect/>
          <a:stretch>
            <a:fillRect/>
          </a:stretch>
        </p:blipFill>
        <p:spPr bwMode="auto">
          <a:xfrm>
            <a:off x="381000" y="228600"/>
            <a:ext cx="8382000" cy="809625"/>
          </a:xfrm>
          <a:prstGeom prst="rect">
            <a:avLst/>
          </a:prstGeom>
          <a:solidFill>
            <a:schemeClr val="bg1">
              <a:lumMod val="75000"/>
            </a:schemeClr>
          </a:solidFill>
        </p:spPr>
      </p:pic>
    </p:spTree>
    <p:extLst>
      <p:ext uri="{BB962C8B-B14F-4D97-AF65-F5344CB8AC3E}">
        <p14:creationId xmlns:p14="http://schemas.microsoft.com/office/powerpoint/2010/main" val="2000963919"/>
      </p:ext>
    </p:extLst>
  </p:cSld>
  <p:clrMap bg1="lt1" tx1="dk1" bg2="lt2" tx2="dk2" accent1="accent1" accent2="accent2" accent3="accent3" accent4="accent4" accent5="accent5" accent6="accent6" hlink="hlink" folHlink="folHlink"/>
  <p:sldLayoutIdLst>
    <p:sldLayoutId id="2147483730"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DF730B-74C9-485F-B05B-C94550925443}" type="datetimeFigureOut">
              <a:rPr lang="en-US" smtClean="0">
                <a:solidFill>
                  <a:prstClr val="black">
                    <a:tint val="75000"/>
                  </a:prstClr>
                </a:solidFill>
              </a:rPr>
              <a:pPr/>
              <a:t>10/3/2016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DE44E-F542-41FF-B932-C2D78F4F8B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423254"/>
      </p:ext>
    </p:extLst>
  </p:cSld>
  <p:clrMap bg1="lt1" tx1="dk1" bg2="lt2" tx2="dk2" accent1="accent1" accent2="accent2" accent3="accent3" accent4="accent4" accent5="accent5" accent6="accent6" hlink="hlink" folHlink="folHlink"/>
  <p:sldLayoutIdLst>
    <p:sldLayoutId id="214748373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6147" name="Rectangle 3"/>
          <p:cNvSpPr>
            <a:spLocks noGrp="1" noChangeArrowheads="1"/>
          </p:cNvSpPr>
          <p:nvPr>
            <p:ph type="body" idx="1"/>
          </p:nvPr>
        </p:nvSpPr>
        <p:spPr bwMode="auto">
          <a:xfrm>
            <a:off x="457200" y="1371600"/>
            <a:ext cx="8229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6148" name="Picture 7" descr="tts_logo"/>
          <p:cNvPicPr>
            <a:picLocks noChangeAspect="1" noChangeArrowheads="1"/>
          </p:cNvPicPr>
          <p:nvPr userDrawn="1"/>
        </p:nvPicPr>
        <p:blipFill>
          <a:blip r:embed="rId2" cstate="print"/>
          <a:srcRect/>
          <a:stretch>
            <a:fillRect/>
          </a:stretch>
        </p:blipFill>
        <p:spPr bwMode="auto">
          <a:xfrm>
            <a:off x="0" y="0"/>
            <a:ext cx="1143000" cy="1143000"/>
          </a:xfrm>
          <a:prstGeom prst="rect">
            <a:avLst/>
          </a:prstGeom>
          <a:noFill/>
          <a:ln w="9525">
            <a:noFill/>
            <a:miter lim="800000"/>
            <a:headEnd/>
            <a:tailEnd/>
          </a:ln>
        </p:spPr>
      </p:pic>
      <p:pic>
        <p:nvPicPr>
          <p:cNvPr id="6149" name="Picture 8"/>
          <p:cNvPicPr>
            <a:picLocks noChangeAspect="1" noChangeArrowheads="1"/>
          </p:cNvPicPr>
          <p:nvPr userDrawn="1"/>
        </p:nvPicPr>
        <p:blipFill>
          <a:blip r:embed="rId3" cstate="print"/>
          <a:srcRect/>
          <a:stretch>
            <a:fillRect/>
          </a:stretch>
        </p:blipFill>
        <p:spPr bwMode="auto">
          <a:xfrm>
            <a:off x="8077200" y="0"/>
            <a:ext cx="1066800" cy="1143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charset="0"/>
          <a:cs typeface="Arial" charset="0"/>
        </a:defRPr>
      </a:lvl2pPr>
      <a:lvl3pPr algn="ctr" rtl="0" eaLnBrk="0" fontAlgn="base" hangingPunct="0">
        <a:spcBef>
          <a:spcPct val="0"/>
        </a:spcBef>
        <a:spcAft>
          <a:spcPct val="0"/>
        </a:spcAft>
        <a:defRPr sz="2800">
          <a:solidFill>
            <a:schemeClr val="tx2"/>
          </a:solidFill>
          <a:latin typeface="Arial" charset="0"/>
          <a:cs typeface="Arial" charset="0"/>
        </a:defRPr>
      </a:lvl3pPr>
      <a:lvl4pPr algn="ctr" rtl="0" eaLnBrk="0" fontAlgn="base" hangingPunct="0">
        <a:spcBef>
          <a:spcPct val="0"/>
        </a:spcBef>
        <a:spcAft>
          <a:spcPct val="0"/>
        </a:spcAft>
        <a:defRPr sz="2800">
          <a:solidFill>
            <a:schemeClr val="tx2"/>
          </a:solidFill>
          <a:latin typeface="Arial" charset="0"/>
          <a:cs typeface="Arial" charset="0"/>
        </a:defRPr>
      </a:lvl4pPr>
      <a:lvl5pPr algn="ctr" rtl="0" eaLnBrk="0" fontAlgn="base" hangingPunct="0">
        <a:spcBef>
          <a:spcPct val="0"/>
        </a:spcBef>
        <a:spcAft>
          <a:spcPct val="0"/>
        </a:spcAft>
        <a:defRPr sz="2800">
          <a:solidFill>
            <a:schemeClr val="tx2"/>
          </a:solidFill>
          <a:latin typeface="Arial" charset="0"/>
          <a:cs typeface="Arial" charset="0"/>
        </a:defRPr>
      </a:lvl5pPr>
      <a:lvl6pPr marL="457200" algn="ctr" rtl="0" fontAlgn="base">
        <a:spcBef>
          <a:spcPct val="0"/>
        </a:spcBef>
        <a:spcAft>
          <a:spcPct val="0"/>
        </a:spcAft>
        <a:defRPr sz="2800">
          <a:solidFill>
            <a:schemeClr val="tx2"/>
          </a:solidFill>
          <a:latin typeface="Arial" charset="0"/>
          <a:cs typeface="Arial" charset="0"/>
        </a:defRPr>
      </a:lvl6pPr>
      <a:lvl7pPr marL="914400" algn="ctr" rtl="0" fontAlgn="base">
        <a:spcBef>
          <a:spcPct val="0"/>
        </a:spcBef>
        <a:spcAft>
          <a:spcPct val="0"/>
        </a:spcAft>
        <a:defRPr sz="2800">
          <a:solidFill>
            <a:schemeClr val="tx2"/>
          </a:solidFill>
          <a:latin typeface="Arial" charset="0"/>
          <a:cs typeface="Arial" charset="0"/>
        </a:defRPr>
      </a:lvl7pPr>
      <a:lvl8pPr marL="1371600" algn="ctr" rtl="0" fontAlgn="base">
        <a:spcBef>
          <a:spcPct val="0"/>
        </a:spcBef>
        <a:spcAft>
          <a:spcPct val="0"/>
        </a:spcAft>
        <a:defRPr sz="2800">
          <a:solidFill>
            <a:schemeClr val="tx2"/>
          </a:solidFill>
          <a:latin typeface="Arial" charset="0"/>
          <a:cs typeface="Arial" charset="0"/>
        </a:defRPr>
      </a:lvl8pPr>
      <a:lvl9pPr marL="1828800" algn="ctr" rtl="0" fontAlgn="base">
        <a:spcBef>
          <a:spcPct val="0"/>
        </a:spcBef>
        <a:spcAft>
          <a:spcPct val="0"/>
        </a:spcAft>
        <a:defRPr sz="28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5123" name="Rectangle 3"/>
          <p:cNvSpPr>
            <a:spLocks noGrp="1" noChangeArrowheads="1"/>
          </p:cNvSpPr>
          <p:nvPr>
            <p:ph type="body" idx="1"/>
          </p:nvPr>
        </p:nvSpPr>
        <p:spPr bwMode="auto">
          <a:xfrm>
            <a:off x="457200" y="1371600"/>
            <a:ext cx="8229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5124" name="Picture 7" descr="tts_logo"/>
          <p:cNvPicPr>
            <a:picLocks noChangeAspect="1" noChangeArrowheads="1"/>
          </p:cNvPicPr>
          <p:nvPr userDrawn="1"/>
        </p:nvPicPr>
        <p:blipFill>
          <a:blip r:embed="rId2" cstate="print"/>
          <a:srcRect/>
          <a:stretch>
            <a:fillRect/>
          </a:stretch>
        </p:blipFill>
        <p:spPr bwMode="auto">
          <a:xfrm>
            <a:off x="0" y="0"/>
            <a:ext cx="1143000" cy="1143000"/>
          </a:xfrm>
          <a:prstGeom prst="rect">
            <a:avLst/>
          </a:prstGeom>
          <a:noFill/>
          <a:ln w="9525">
            <a:noFill/>
            <a:miter lim="800000"/>
            <a:headEnd/>
            <a:tailEnd/>
          </a:ln>
        </p:spPr>
      </p:pic>
      <p:pic>
        <p:nvPicPr>
          <p:cNvPr id="5125" name="Picture 8"/>
          <p:cNvPicPr>
            <a:picLocks noChangeAspect="1" noChangeArrowheads="1"/>
          </p:cNvPicPr>
          <p:nvPr userDrawn="1"/>
        </p:nvPicPr>
        <p:blipFill>
          <a:blip r:embed="rId3" cstate="print"/>
          <a:srcRect/>
          <a:stretch>
            <a:fillRect/>
          </a:stretch>
        </p:blipFill>
        <p:spPr bwMode="auto">
          <a:xfrm>
            <a:off x="8077200" y="0"/>
            <a:ext cx="1066800" cy="1143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charset="0"/>
          <a:cs typeface="Arial" charset="0"/>
        </a:defRPr>
      </a:lvl2pPr>
      <a:lvl3pPr algn="ctr" rtl="0" eaLnBrk="0" fontAlgn="base" hangingPunct="0">
        <a:spcBef>
          <a:spcPct val="0"/>
        </a:spcBef>
        <a:spcAft>
          <a:spcPct val="0"/>
        </a:spcAft>
        <a:defRPr sz="2800">
          <a:solidFill>
            <a:schemeClr val="tx2"/>
          </a:solidFill>
          <a:latin typeface="Arial" charset="0"/>
          <a:cs typeface="Arial" charset="0"/>
        </a:defRPr>
      </a:lvl3pPr>
      <a:lvl4pPr algn="ctr" rtl="0" eaLnBrk="0" fontAlgn="base" hangingPunct="0">
        <a:spcBef>
          <a:spcPct val="0"/>
        </a:spcBef>
        <a:spcAft>
          <a:spcPct val="0"/>
        </a:spcAft>
        <a:defRPr sz="2800">
          <a:solidFill>
            <a:schemeClr val="tx2"/>
          </a:solidFill>
          <a:latin typeface="Arial" charset="0"/>
          <a:cs typeface="Arial" charset="0"/>
        </a:defRPr>
      </a:lvl4pPr>
      <a:lvl5pPr algn="ctr" rtl="0" eaLnBrk="0" fontAlgn="base" hangingPunct="0">
        <a:spcBef>
          <a:spcPct val="0"/>
        </a:spcBef>
        <a:spcAft>
          <a:spcPct val="0"/>
        </a:spcAft>
        <a:defRPr sz="2800">
          <a:solidFill>
            <a:schemeClr val="tx2"/>
          </a:solidFill>
          <a:latin typeface="Arial" charset="0"/>
          <a:cs typeface="Arial" charset="0"/>
        </a:defRPr>
      </a:lvl5pPr>
      <a:lvl6pPr marL="457200" algn="ctr" rtl="0" fontAlgn="base">
        <a:spcBef>
          <a:spcPct val="0"/>
        </a:spcBef>
        <a:spcAft>
          <a:spcPct val="0"/>
        </a:spcAft>
        <a:defRPr sz="2800">
          <a:solidFill>
            <a:schemeClr val="tx2"/>
          </a:solidFill>
          <a:latin typeface="Arial" charset="0"/>
          <a:cs typeface="Arial" charset="0"/>
        </a:defRPr>
      </a:lvl6pPr>
      <a:lvl7pPr marL="914400" algn="ctr" rtl="0" fontAlgn="base">
        <a:spcBef>
          <a:spcPct val="0"/>
        </a:spcBef>
        <a:spcAft>
          <a:spcPct val="0"/>
        </a:spcAft>
        <a:defRPr sz="2800">
          <a:solidFill>
            <a:schemeClr val="tx2"/>
          </a:solidFill>
          <a:latin typeface="Arial" charset="0"/>
          <a:cs typeface="Arial" charset="0"/>
        </a:defRPr>
      </a:lvl7pPr>
      <a:lvl8pPr marL="1371600" algn="ctr" rtl="0" fontAlgn="base">
        <a:spcBef>
          <a:spcPct val="0"/>
        </a:spcBef>
        <a:spcAft>
          <a:spcPct val="0"/>
        </a:spcAft>
        <a:defRPr sz="2800">
          <a:solidFill>
            <a:schemeClr val="tx2"/>
          </a:solidFill>
          <a:latin typeface="Arial" charset="0"/>
          <a:cs typeface="Arial" charset="0"/>
        </a:defRPr>
      </a:lvl8pPr>
      <a:lvl9pPr marL="1828800" algn="ctr" rtl="0" fontAlgn="base">
        <a:spcBef>
          <a:spcPct val="0"/>
        </a:spcBef>
        <a:spcAft>
          <a:spcPct val="0"/>
        </a:spcAft>
        <a:defRPr sz="28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6534" y="273629"/>
            <a:ext cx="8223839" cy="114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dirty="0" err="1" smtClean="0"/>
              <a:t>Cliquez</a:t>
            </a:r>
            <a:r>
              <a:rPr lang="en-GB" dirty="0" smtClean="0"/>
              <a:t> pour </a:t>
            </a:r>
            <a:r>
              <a:rPr lang="en-GB" dirty="0" err="1" smtClean="0"/>
              <a:t>éditer</a:t>
            </a:r>
            <a:r>
              <a:rPr lang="en-GB" dirty="0" smtClean="0"/>
              <a:t> le format du </a:t>
            </a:r>
            <a:r>
              <a:rPr lang="en-GB" dirty="0" err="1" smtClean="0"/>
              <a:t>texte</a:t>
            </a:r>
            <a:r>
              <a:rPr lang="en-GB" dirty="0" smtClean="0"/>
              <a:t>-titre</a:t>
            </a:r>
          </a:p>
        </p:txBody>
      </p:sp>
      <p:sp>
        <p:nvSpPr>
          <p:cNvPr id="1027" name="Rectangle 2"/>
          <p:cNvSpPr>
            <a:spLocks noGrp="1" noChangeArrowheads="1"/>
          </p:cNvSpPr>
          <p:nvPr>
            <p:ph type="body" idx="1"/>
          </p:nvPr>
        </p:nvSpPr>
        <p:spPr bwMode="auto">
          <a:xfrm>
            <a:off x="456534" y="1604334"/>
            <a:ext cx="8223839" cy="452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dirty="0" err="1" smtClean="0"/>
              <a:t>Cliquez</a:t>
            </a:r>
            <a:r>
              <a:rPr lang="en-GB" dirty="0" smtClean="0"/>
              <a:t> pour </a:t>
            </a:r>
            <a:r>
              <a:rPr lang="en-GB" dirty="0" err="1" smtClean="0"/>
              <a:t>éditer</a:t>
            </a:r>
            <a:r>
              <a:rPr lang="en-GB" dirty="0" smtClean="0"/>
              <a:t> le format du plan de </a:t>
            </a:r>
            <a:r>
              <a:rPr lang="en-GB" dirty="0" err="1" smtClean="0"/>
              <a:t>texte</a:t>
            </a:r>
            <a:endParaRPr lang="en-GB" dirty="0" smtClean="0"/>
          </a:p>
          <a:p>
            <a:pPr lvl="1"/>
            <a:r>
              <a:rPr lang="en-GB" dirty="0" smtClean="0"/>
              <a:t>Second </a:t>
            </a:r>
            <a:r>
              <a:rPr lang="en-GB" dirty="0" err="1" smtClean="0"/>
              <a:t>niveau</a:t>
            </a:r>
            <a:r>
              <a:rPr lang="en-GB" dirty="0" smtClean="0"/>
              <a:t> de plan</a:t>
            </a:r>
          </a:p>
          <a:p>
            <a:pPr lvl="2"/>
            <a:r>
              <a:rPr lang="en-GB" dirty="0" err="1" smtClean="0"/>
              <a:t>Troisième</a:t>
            </a:r>
            <a:r>
              <a:rPr lang="en-GB" dirty="0" smtClean="0"/>
              <a:t> </a:t>
            </a:r>
            <a:r>
              <a:rPr lang="en-GB" dirty="0" err="1" smtClean="0"/>
              <a:t>niveau</a:t>
            </a:r>
            <a:r>
              <a:rPr lang="en-GB" dirty="0" smtClean="0"/>
              <a:t> de plan</a:t>
            </a:r>
          </a:p>
          <a:p>
            <a:pPr lvl="3"/>
            <a:r>
              <a:rPr lang="en-GB" dirty="0" err="1" smtClean="0"/>
              <a:t>Quatrième</a:t>
            </a:r>
            <a:r>
              <a:rPr lang="en-GB" dirty="0" smtClean="0"/>
              <a:t> </a:t>
            </a:r>
            <a:r>
              <a:rPr lang="en-GB" dirty="0" err="1" smtClean="0"/>
              <a:t>niveau</a:t>
            </a:r>
            <a:r>
              <a:rPr lang="en-GB" dirty="0" smtClean="0"/>
              <a:t> de plan</a:t>
            </a:r>
          </a:p>
          <a:p>
            <a:pPr lvl="4"/>
            <a:r>
              <a:rPr lang="en-GB" dirty="0" err="1" smtClean="0"/>
              <a:t>Cinquième</a:t>
            </a:r>
            <a:r>
              <a:rPr lang="en-GB" dirty="0" smtClean="0"/>
              <a:t> </a:t>
            </a:r>
            <a:r>
              <a:rPr lang="en-GB" dirty="0" err="1" smtClean="0"/>
              <a:t>niveau</a:t>
            </a:r>
            <a:r>
              <a:rPr lang="en-GB" dirty="0" smtClean="0"/>
              <a:t> de plan</a:t>
            </a:r>
          </a:p>
          <a:p>
            <a:pPr lvl="4"/>
            <a:r>
              <a:rPr lang="en-GB" dirty="0" err="1" smtClean="0"/>
              <a:t>Sixième</a:t>
            </a:r>
            <a:r>
              <a:rPr lang="en-GB" dirty="0" smtClean="0"/>
              <a:t> </a:t>
            </a:r>
            <a:r>
              <a:rPr lang="en-GB" dirty="0" err="1" smtClean="0"/>
              <a:t>niveau</a:t>
            </a:r>
            <a:r>
              <a:rPr lang="en-GB" dirty="0" smtClean="0"/>
              <a:t> de plan</a:t>
            </a:r>
          </a:p>
          <a:p>
            <a:pPr lvl="4"/>
            <a:r>
              <a:rPr lang="en-GB" dirty="0" err="1" smtClean="0"/>
              <a:t>Septième</a:t>
            </a:r>
            <a:r>
              <a:rPr lang="en-GB" dirty="0" smtClean="0"/>
              <a:t> </a:t>
            </a:r>
            <a:r>
              <a:rPr lang="en-GB" dirty="0" err="1" smtClean="0"/>
              <a:t>niveau</a:t>
            </a:r>
            <a:r>
              <a:rPr lang="en-GB" dirty="0" smtClean="0"/>
              <a:t> de plan</a:t>
            </a:r>
          </a:p>
          <a:p>
            <a:pPr lvl="4"/>
            <a:r>
              <a:rPr lang="en-GB" dirty="0" err="1" smtClean="0"/>
              <a:t>Huitième</a:t>
            </a:r>
            <a:r>
              <a:rPr lang="en-GB" dirty="0" smtClean="0"/>
              <a:t> </a:t>
            </a:r>
            <a:r>
              <a:rPr lang="en-GB" dirty="0" err="1" smtClean="0"/>
              <a:t>niveau</a:t>
            </a:r>
            <a:r>
              <a:rPr lang="en-GB" dirty="0" smtClean="0"/>
              <a:t> de plan</a:t>
            </a:r>
          </a:p>
          <a:p>
            <a:pPr lvl="4"/>
            <a:r>
              <a:rPr lang="en-GB" dirty="0" err="1" smtClean="0"/>
              <a:t>Neuvième</a:t>
            </a:r>
            <a:r>
              <a:rPr lang="en-GB" dirty="0" smtClean="0"/>
              <a:t> </a:t>
            </a:r>
            <a:r>
              <a:rPr lang="en-GB" dirty="0" err="1" smtClean="0"/>
              <a:t>niveau</a:t>
            </a:r>
            <a:r>
              <a:rPr lang="en-GB" dirty="0" smtClean="0"/>
              <a:t> de plan</a:t>
            </a:r>
          </a:p>
        </p:txBody>
      </p:sp>
      <p:sp>
        <p:nvSpPr>
          <p:cNvPr id="1028" name="Rectangle 4"/>
          <p:cNvSpPr>
            <a:spLocks noGrp="1" noChangeArrowheads="1"/>
          </p:cNvSpPr>
          <p:nvPr>
            <p:ph type="ftr"/>
          </p:nvPr>
        </p:nvSpPr>
        <p:spPr bwMode="auto">
          <a:xfrm>
            <a:off x="456550" y="6247376"/>
            <a:ext cx="5565599" cy="46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dirty="0" smtClean="0">
                <a:solidFill>
                  <a:srgbClr val="000000"/>
                </a:solidFill>
                <a:latin typeface="Tahoma" pitchFamily="34" charset="0"/>
                <a:ea typeface="Tahoma" pitchFamily="34" charset="0"/>
                <a:cs typeface="Tahoma" pitchFamily="34" charset="0"/>
              </a:defRPr>
            </a:lvl1pPr>
          </a:lstStyle>
          <a:p>
            <a:pPr eaLnBrk="0" fontAlgn="base" hangingPunct="0">
              <a:spcBef>
                <a:spcPct val="0"/>
              </a:spcBef>
              <a:spcAft>
                <a:spcPct val="0"/>
              </a:spcAft>
              <a:defRPr/>
            </a:pPr>
            <a:r>
              <a:rPr lang="en-US"/>
              <a:t>Speaker’s name ©</a:t>
            </a:r>
            <a:r>
              <a:rPr lang="en-US" err="1"/>
              <a:t>yyyy</a:t>
            </a:r>
            <a:r>
              <a:rPr lang="en-US"/>
              <a:t> EDQM, Council of Europe. All rights reserved.</a:t>
            </a:r>
            <a:endParaRPr lang="fr-FR"/>
          </a:p>
        </p:txBody>
      </p:sp>
      <p:sp>
        <p:nvSpPr>
          <p:cNvPr id="1029" name="Rectangle 5"/>
          <p:cNvSpPr>
            <a:spLocks noGrp="1" noChangeArrowheads="1"/>
          </p:cNvSpPr>
          <p:nvPr>
            <p:ph type="sldNum"/>
          </p:nvPr>
        </p:nvSpPr>
        <p:spPr bwMode="auto">
          <a:xfrm>
            <a:off x="6556321" y="6247376"/>
            <a:ext cx="2125440" cy="46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smtClean="0">
                <a:solidFill>
                  <a:srgbClr val="000000"/>
                </a:solidFill>
                <a:latin typeface="Tahoma" pitchFamily="34" charset="0"/>
                <a:ea typeface="Tahoma" pitchFamily="34" charset="0"/>
                <a:cs typeface="Tahoma" pitchFamily="34" charset="0"/>
              </a:defRPr>
            </a:lvl1pPr>
          </a:lstStyle>
          <a:p>
            <a:pPr eaLnBrk="0" fontAlgn="base" hangingPunct="0">
              <a:spcBef>
                <a:spcPct val="0"/>
              </a:spcBef>
              <a:spcAft>
                <a:spcPct val="0"/>
              </a:spcAft>
              <a:defRPr/>
            </a:pPr>
            <a:fld id="{7EE79430-7263-410A-B706-6AC0F2DF28A5}" type="slidenum">
              <a:rPr lang="fr-FR"/>
              <a:pPr eaLnBrk="0" fontAlgn="base" hangingPunct="0">
                <a:spcBef>
                  <a:spcPct val="0"/>
                </a:spcBef>
                <a:spcAft>
                  <a:spcPct val="0"/>
                </a:spcAft>
                <a:defRPr/>
              </a:pPr>
              <a:t>‹#›</a:t>
            </a:fld>
            <a:endParaRPr lang="fr-FR" dirty="0"/>
          </a:p>
        </p:txBody>
      </p:sp>
    </p:spTree>
  </p:cSld>
  <p:clrMap bg1="lt1" tx1="dk1" bg2="lt2" tx2="dk2" accent1="accent1" accent2="accent2" accent3="accent3" accent4="accent4" accent5="accent5" accent6="accent6" hlink="hlink" folHlink="folHlink"/>
  <p:sldLayoutIdLst>
    <p:sldLayoutId id="2147483687" r:id="rId1"/>
  </p:sldLayoutIdLst>
  <p:txStyles>
    <p:titleStyle>
      <a:lvl1pPr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chemeClr val="tx2"/>
          </a:solidFill>
          <a:latin typeface="Tahoma" pitchFamily="34" charset="0"/>
          <a:ea typeface="Tahoma" pitchFamily="34" charset="0"/>
          <a:cs typeface="Tahoma" pitchFamily="34" charset="0"/>
        </a:defRPr>
      </a:lvl1pPr>
      <a:lvl2pPr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chemeClr val="tx2"/>
          </a:solidFill>
          <a:latin typeface="Arial" charset="0"/>
          <a:cs typeface="Arial Unicode MS" charset="0"/>
        </a:defRPr>
      </a:lvl2pPr>
      <a:lvl3pPr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chemeClr val="tx2"/>
          </a:solidFill>
          <a:latin typeface="Arial" charset="0"/>
          <a:cs typeface="Arial Unicode MS" charset="0"/>
        </a:defRPr>
      </a:lvl3pPr>
      <a:lvl4pPr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chemeClr val="tx2"/>
          </a:solidFill>
          <a:latin typeface="Arial" charset="0"/>
          <a:cs typeface="Arial Unicode MS" charset="0"/>
        </a:defRPr>
      </a:lvl4pPr>
      <a:lvl5pPr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chemeClr val="tx2"/>
          </a:solidFill>
          <a:latin typeface="Arial" charset="0"/>
          <a:cs typeface="Arial Unicode MS" charset="0"/>
        </a:defRPr>
      </a:lvl5pPr>
      <a:lvl6pPr marL="25146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49263" rtl="0" eaLnBrk="1" fontAlgn="base" hangingPunct="1">
        <a:lnSpc>
          <a:spcPct val="93000"/>
        </a:lnSpc>
        <a:spcBef>
          <a:spcPct val="0"/>
        </a:spcBef>
        <a:spcAft>
          <a:spcPts val="1425"/>
        </a:spcAft>
        <a:buClr>
          <a:srgbClr val="000000"/>
        </a:buClr>
        <a:buSzPct val="100000"/>
        <a:buFont typeface="Times New Roman" pitchFamily="16" charset="0"/>
        <a:defRPr sz="3200">
          <a:solidFill>
            <a:schemeClr val="tx2"/>
          </a:solidFill>
          <a:latin typeface="Tahoma" pitchFamily="34" charset="0"/>
          <a:ea typeface="Tahoma" pitchFamily="34" charset="0"/>
          <a:cs typeface="Tahoma" pitchFamily="34" charset="0"/>
        </a:defRPr>
      </a:lvl1pPr>
      <a:lvl2pPr marL="742950" indent="-285750" algn="l" defTabSz="449263" rtl="0" eaLnBrk="1" fontAlgn="base" hangingPunct="1">
        <a:lnSpc>
          <a:spcPct val="93000"/>
        </a:lnSpc>
        <a:spcBef>
          <a:spcPct val="0"/>
        </a:spcBef>
        <a:spcAft>
          <a:spcPts val="1138"/>
        </a:spcAft>
        <a:buClr>
          <a:srgbClr val="000000"/>
        </a:buClr>
        <a:buSzPct val="100000"/>
        <a:buFont typeface="Times New Roman" pitchFamily="16" charset="0"/>
        <a:defRPr sz="2800">
          <a:solidFill>
            <a:schemeClr val="tx2"/>
          </a:solidFill>
          <a:latin typeface="Tahoma" pitchFamily="34" charset="0"/>
          <a:ea typeface="Tahoma" pitchFamily="34" charset="0"/>
          <a:cs typeface="Tahoma" pitchFamily="34" charset="0"/>
        </a:defRPr>
      </a:lvl2pPr>
      <a:lvl3pPr marL="1143000" indent="-228600" algn="l" defTabSz="449263" rtl="0" eaLnBrk="1" fontAlgn="base" hangingPunct="1">
        <a:lnSpc>
          <a:spcPct val="93000"/>
        </a:lnSpc>
        <a:spcBef>
          <a:spcPct val="0"/>
        </a:spcBef>
        <a:spcAft>
          <a:spcPts val="850"/>
        </a:spcAft>
        <a:buClr>
          <a:srgbClr val="000000"/>
        </a:buClr>
        <a:buSzPct val="100000"/>
        <a:buFont typeface="Times New Roman" pitchFamily="16" charset="0"/>
        <a:defRPr sz="2400">
          <a:solidFill>
            <a:schemeClr val="tx2"/>
          </a:solidFill>
          <a:latin typeface="Tahoma" pitchFamily="34" charset="0"/>
          <a:ea typeface="Tahoma" pitchFamily="34" charset="0"/>
          <a:cs typeface="Tahoma" pitchFamily="34" charset="0"/>
        </a:defRPr>
      </a:lvl3pPr>
      <a:lvl4pPr marL="1600200" indent="-228600" algn="l" defTabSz="449263" rtl="0" eaLnBrk="1" fontAlgn="base" hangingPunct="1">
        <a:lnSpc>
          <a:spcPct val="93000"/>
        </a:lnSpc>
        <a:spcBef>
          <a:spcPct val="0"/>
        </a:spcBef>
        <a:spcAft>
          <a:spcPts val="575"/>
        </a:spcAft>
        <a:buClr>
          <a:srgbClr val="000000"/>
        </a:buClr>
        <a:buSzPct val="100000"/>
        <a:buFont typeface="Times New Roman" pitchFamily="16" charset="0"/>
        <a:defRPr sz="2000">
          <a:solidFill>
            <a:schemeClr val="tx2"/>
          </a:solidFill>
          <a:latin typeface="Tahoma" pitchFamily="34" charset="0"/>
          <a:ea typeface="Tahoma" pitchFamily="34" charset="0"/>
          <a:cs typeface="Tahoma" pitchFamily="34" charset="0"/>
        </a:defRPr>
      </a:lvl4pPr>
      <a:lvl5pPr marL="20574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chemeClr val="tx2"/>
          </a:solidFill>
          <a:latin typeface="Tahoma" pitchFamily="34" charset="0"/>
          <a:ea typeface="Tahoma" pitchFamily="34" charset="0"/>
          <a:cs typeface="Tahoma" pitchFamily="34" charset="0"/>
        </a:defRPr>
      </a:lvl5pPr>
      <a:lvl6pPr marL="25146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6534" y="273629"/>
            <a:ext cx="8223839" cy="114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dirty="0" err="1" smtClean="0"/>
              <a:t>Cliquez</a:t>
            </a:r>
            <a:r>
              <a:rPr lang="en-GB" dirty="0" smtClean="0"/>
              <a:t> pour </a:t>
            </a:r>
            <a:r>
              <a:rPr lang="en-GB" dirty="0" err="1" smtClean="0"/>
              <a:t>éditer</a:t>
            </a:r>
            <a:r>
              <a:rPr lang="en-GB" dirty="0" smtClean="0"/>
              <a:t> le format du </a:t>
            </a:r>
            <a:r>
              <a:rPr lang="en-GB" dirty="0" err="1" smtClean="0"/>
              <a:t>texte</a:t>
            </a:r>
            <a:r>
              <a:rPr lang="en-GB" dirty="0" smtClean="0"/>
              <a:t>-titre</a:t>
            </a:r>
          </a:p>
        </p:txBody>
      </p:sp>
      <p:sp>
        <p:nvSpPr>
          <p:cNvPr id="1027" name="Rectangle 2"/>
          <p:cNvSpPr>
            <a:spLocks noGrp="1" noChangeArrowheads="1"/>
          </p:cNvSpPr>
          <p:nvPr>
            <p:ph type="body" idx="1"/>
          </p:nvPr>
        </p:nvSpPr>
        <p:spPr bwMode="auto">
          <a:xfrm>
            <a:off x="456534" y="1604334"/>
            <a:ext cx="8223839" cy="452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dirty="0" err="1" smtClean="0"/>
              <a:t>Cliquez</a:t>
            </a:r>
            <a:r>
              <a:rPr lang="en-GB" dirty="0" smtClean="0"/>
              <a:t> pour </a:t>
            </a:r>
            <a:r>
              <a:rPr lang="en-GB" dirty="0" err="1" smtClean="0"/>
              <a:t>éditer</a:t>
            </a:r>
            <a:r>
              <a:rPr lang="en-GB" dirty="0" smtClean="0"/>
              <a:t> le format du plan de </a:t>
            </a:r>
            <a:r>
              <a:rPr lang="en-GB" dirty="0" err="1" smtClean="0"/>
              <a:t>texte</a:t>
            </a:r>
            <a:endParaRPr lang="en-GB" dirty="0" smtClean="0"/>
          </a:p>
          <a:p>
            <a:pPr lvl="1"/>
            <a:r>
              <a:rPr lang="en-GB" dirty="0" smtClean="0"/>
              <a:t>Second </a:t>
            </a:r>
            <a:r>
              <a:rPr lang="en-GB" dirty="0" err="1" smtClean="0"/>
              <a:t>niveau</a:t>
            </a:r>
            <a:r>
              <a:rPr lang="en-GB" dirty="0" smtClean="0"/>
              <a:t> de plan</a:t>
            </a:r>
          </a:p>
          <a:p>
            <a:pPr lvl="2"/>
            <a:r>
              <a:rPr lang="en-GB" dirty="0" err="1" smtClean="0"/>
              <a:t>Troisième</a:t>
            </a:r>
            <a:r>
              <a:rPr lang="en-GB" dirty="0" smtClean="0"/>
              <a:t> </a:t>
            </a:r>
            <a:r>
              <a:rPr lang="en-GB" dirty="0" err="1" smtClean="0"/>
              <a:t>niveau</a:t>
            </a:r>
            <a:r>
              <a:rPr lang="en-GB" dirty="0" smtClean="0"/>
              <a:t> de plan</a:t>
            </a:r>
          </a:p>
          <a:p>
            <a:pPr lvl="3"/>
            <a:r>
              <a:rPr lang="en-GB" dirty="0" err="1" smtClean="0"/>
              <a:t>Quatrième</a:t>
            </a:r>
            <a:r>
              <a:rPr lang="en-GB" dirty="0" smtClean="0"/>
              <a:t> </a:t>
            </a:r>
            <a:r>
              <a:rPr lang="en-GB" dirty="0" err="1" smtClean="0"/>
              <a:t>niveau</a:t>
            </a:r>
            <a:r>
              <a:rPr lang="en-GB" dirty="0" smtClean="0"/>
              <a:t> de plan</a:t>
            </a:r>
          </a:p>
          <a:p>
            <a:pPr lvl="4"/>
            <a:r>
              <a:rPr lang="en-GB" dirty="0" err="1" smtClean="0"/>
              <a:t>Cinquième</a:t>
            </a:r>
            <a:r>
              <a:rPr lang="en-GB" dirty="0" smtClean="0"/>
              <a:t> </a:t>
            </a:r>
            <a:r>
              <a:rPr lang="en-GB" dirty="0" err="1" smtClean="0"/>
              <a:t>niveau</a:t>
            </a:r>
            <a:r>
              <a:rPr lang="en-GB" dirty="0" smtClean="0"/>
              <a:t> de plan</a:t>
            </a:r>
          </a:p>
          <a:p>
            <a:pPr lvl="4"/>
            <a:r>
              <a:rPr lang="en-GB" dirty="0" err="1" smtClean="0"/>
              <a:t>Sixième</a:t>
            </a:r>
            <a:r>
              <a:rPr lang="en-GB" dirty="0" smtClean="0"/>
              <a:t> </a:t>
            </a:r>
            <a:r>
              <a:rPr lang="en-GB" dirty="0" err="1" smtClean="0"/>
              <a:t>niveau</a:t>
            </a:r>
            <a:r>
              <a:rPr lang="en-GB" dirty="0" smtClean="0"/>
              <a:t> de plan</a:t>
            </a:r>
          </a:p>
          <a:p>
            <a:pPr lvl="4"/>
            <a:r>
              <a:rPr lang="en-GB" dirty="0" err="1" smtClean="0"/>
              <a:t>Septième</a:t>
            </a:r>
            <a:r>
              <a:rPr lang="en-GB" dirty="0" smtClean="0"/>
              <a:t> </a:t>
            </a:r>
            <a:r>
              <a:rPr lang="en-GB" dirty="0" err="1" smtClean="0"/>
              <a:t>niveau</a:t>
            </a:r>
            <a:r>
              <a:rPr lang="en-GB" dirty="0" smtClean="0"/>
              <a:t> de plan</a:t>
            </a:r>
          </a:p>
          <a:p>
            <a:pPr lvl="4"/>
            <a:r>
              <a:rPr lang="en-GB" dirty="0" err="1" smtClean="0"/>
              <a:t>Huitième</a:t>
            </a:r>
            <a:r>
              <a:rPr lang="en-GB" dirty="0" smtClean="0"/>
              <a:t> </a:t>
            </a:r>
            <a:r>
              <a:rPr lang="en-GB" dirty="0" err="1" smtClean="0"/>
              <a:t>niveau</a:t>
            </a:r>
            <a:r>
              <a:rPr lang="en-GB" dirty="0" smtClean="0"/>
              <a:t> de plan</a:t>
            </a:r>
          </a:p>
          <a:p>
            <a:pPr lvl="4"/>
            <a:r>
              <a:rPr lang="en-GB" dirty="0" err="1" smtClean="0"/>
              <a:t>Neuvième</a:t>
            </a:r>
            <a:r>
              <a:rPr lang="en-GB" dirty="0" smtClean="0"/>
              <a:t> </a:t>
            </a:r>
            <a:r>
              <a:rPr lang="en-GB" dirty="0" err="1" smtClean="0"/>
              <a:t>niveau</a:t>
            </a:r>
            <a:r>
              <a:rPr lang="en-GB" dirty="0" smtClean="0"/>
              <a:t> de plan</a:t>
            </a:r>
          </a:p>
        </p:txBody>
      </p:sp>
      <p:sp>
        <p:nvSpPr>
          <p:cNvPr id="1028" name="Rectangle 4"/>
          <p:cNvSpPr>
            <a:spLocks noGrp="1" noChangeArrowheads="1"/>
          </p:cNvSpPr>
          <p:nvPr>
            <p:ph type="ftr"/>
          </p:nvPr>
        </p:nvSpPr>
        <p:spPr bwMode="auto">
          <a:xfrm>
            <a:off x="456550" y="6247376"/>
            <a:ext cx="5565599" cy="46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dirty="0" smtClean="0">
                <a:solidFill>
                  <a:srgbClr val="000000"/>
                </a:solidFill>
                <a:latin typeface="Tahoma" pitchFamily="34" charset="0"/>
                <a:ea typeface="Tahoma" pitchFamily="34" charset="0"/>
                <a:cs typeface="Tahoma" pitchFamily="34" charset="0"/>
              </a:defRPr>
            </a:lvl1pPr>
          </a:lstStyle>
          <a:p>
            <a:pPr eaLnBrk="0" fontAlgn="base" hangingPunct="0">
              <a:spcBef>
                <a:spcPct val="0"/>
              </a:spcBef>
              <a:spcAft>
                <a:spcPct val="0"/>
              </a:spcAft>
              <a:defRPr/>
            </a:pPr>
            <a:r>
              <a:rPr lang="en-US"/>
              <a:t>Speaker’s name ©</a:t>
            </a:r>
            <a:r>
              <a:rPr lang="en-US" err="1"/>
              <a:t>yyyy</a:t>
            </a:r>
            <a:r>
              <a:rPr lang="en-US"/>
              <a:t> EDQM, Council of Europe. All rights reserved.</a:t>
            </a:r>
            <a:endParaRPr lang="fr-FR"/>
          </a:p>
        </p:txBody>
      </p:sp>
      <p:sp>
        <p:nvSpPr>
          <p:cNvPr id="1029" name="Rectangle 5"/>
          <p:cNvSpPr>
            <a:spLocks noGrp="1" noChangeArrowheads="1"/>
          </p:cNvSpPr>
          <p:nvPr>
            <p:ph type="sldNum"/>
          </p:nvPr>
        </p:nvSpPr>
        <p:spPr bwMode="auto">
          <a:xfrm>
            <a:off x="6556321" y="6247376"/>
            <a:ext cx="2125440" cy="46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smtClean="0">
                <a:solidFill>
                  <a:srgbClr val="000000"/>
                </a:solidFill>
                <a:latin typeface="Tahoma" pitchFamily="34" charset="0"/>
                <a:ea typeface="Tahoma" pitchFamily="34" charset="0"/>
                <a:cs typeface="Tahoma" pitchFamily="34" charset="0"/>
              </a:defRPr>
            </a:lvl1pPr>
          </a:lstStyle>
          <a:p>
            <a:pPr eaLnBrk="0" fontAlgn="base" hangingPunct="0">
              <a:spcBef>
                <a:spcPct val="0"/>
              </a:spcBef>
              <a:spcAft>
                <a:spcPct val="0"/>
              </a:spcAft>
              <a:defRPr/>
            </a:pPr>
            <a:fld id="{7EE79430-7263-410A-B706-6AC0F2DF28A5}" type="slidenum">
              <a:rPr lang="fr-FR"/>
              <a:pPr eaLnBrk="0" fontAlgn="base" hangingPunct="0">
                <a:spcBef>
                  <a:spcPct val="0"/>
                </a:spcBef>
                <a:spcAft>
                  <a:spcPct val="0"/>
                </a:spcAft>
                <a:defRPr/>
              </a:pPr>
              <a:t>‹#›</a:t>
            </a:fld>
            <a:endParaRPr lang="fr-FR" dirty="0"/>
          </a:p>
        </p:txBody>
      </p:sp>
    </p:spTree>
  </p:cSld>
  <p:clrMap bg1="lt1" tx1="dk1" bg2="lt2" tx2="dk2" accent1="accent1" accent2="accent2" accent3="accent3" accent4="accent4" accent5="accent5" accent6="accent6" hlink="hlink" folHlink="folHlink"/>
  <p:sldLayoutIdLst>
    <p:sldLayoutId id="2147483689" r:id="rId1"/>
  </p:sldLayoutIdLst>
  <p:txStyles>
    <p:titleStyle>
      <a:lvl1pPr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chemeClr val="tx2"/>
          </a:solidFill>
          <a:latin typeface="Tahoma" pitchFamily="34" charset="0"/>
          <a:ea typeface="Tahoma" pitchFamily="34" charset="0"/>
          <a:cs typeface="Tahoma" pitchFamily="34" charset="0"/>
        </a:defRPr>
      </a:lvl1pPr>
      <a:lvl2pPr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chemeClr val="tx2"/>
          </a:solidFill>
          <a:latin typeface="Arial" charset="0"/>
          <a:cs typeface="Arial Unicode MS" charset="0"/>
        </a:defRPr>
      </a:lvl2pPr>
      <a:lvl3pPr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chemeClr val="tx2"/>
          </a:solidFill>
          <a:latin typeface="Arial" charset="0"/>
          <a:cs typeface="Arial Unicode MS" charset="0"/>
        </a:defRPr>
      </a:lvl3pPr>
      <a:lvl4pPr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chemeClr val="tx2"/>
          </a:solidFill>
          <a:latin typeface="Arial" charset="0"/>
          <a:cs typeface="Arial Unicode MS" charset="0"/>
        </a:defRPr>
      </a:lvl4pPr>
      <a:lvl5pPr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chemeClr val="tx2"/>
          </a:solidFill>
          <a:latin typeface="Arial" charset="0"/>
          <a:cs typeface="Arial Unicode MS" charset="0"/>
        </a:defRPr>
      </a:lvl5pPr>
      <a:lvl6pPr marL="25146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49263" rtl="0" eaLnBrk="1" fontAlgn="base" hangingPunct="1">
        <a:lnSpc>
          <a:spcPct val="93000"/>
        </a:lnSpc>
        <a:spcBef>
          <a:spcPct val="0"/>
        </a:spcBef>
        <a:spcAft>
          <a:spcPts val="1425"/>
        </a:spcAft>
        <a:buClr>
          <a:srgbClr val="000000"/>
        </a:buClr>
        <a:buSzPct val="100000"/>
        <a:buFont typeface="Times New Roman" pitchFamily="16" charset="0"/>
        <a:defRPr sz="3200">
          <a:solidFill>
            <a:schemeClr val="tx2"/>
          </a:solidFill>
          <a:latin typeface="Tahoma" pitchFamily="34" charset="0"/>
          <a:ea typeface="Tahoma" pitchFamily="34" charset="0"/>
          <a:cs typeface="Tahoma" pitchFamily="34" charset="0"/>
        </a:defRPr>
      </a:lvl1pPr>
      <a:lvl2pPr marL="742950" indent="-285750" algn="l" defTabSz="449263" rtl="0" eaLnBrk="1" fontAlgn="base" hangingPunct="1">
        <a:lnSpc>
          <a:spcPct val="93000"/>
        </a:lnSpc>
        <a:spcBef>
          <a:spcPct val="0"/>
        </a:spcBef>
        <a:spcAft>
          <a:spcPts val="1138"/>
        </a:spcAft>
        <a:buClr>
          <a:srgbClr val="000000"/>
        </a:buClr>
        <a:buSzPct val="100000"/>
        <a:buFont typeface="Times New Roman" pitchFamily="16" charset="0"/>
        <a:defRPr sz="2800">
          <a:solidFill>
            <a:schemeClr val="tx2"/>
          </a:solidFill>
          <a:latin typeface="Tahoma" pitchFamily="34" charset="0"/>
          <a:ea typeface="Tahoma" pitchFamily="34" charset="0"/>
          <a:cs typeface="Tahoma" pitchFamily="34" charset="0"/>
        </a:defRPr>
      </a:lvl2pPr>
      <a:lvl3pPr marL="1143000" indent="-228600" algn="l" defTabSz="449263" rtl="0" eaLnBrk="1" fontAlgn="base" hangingPunct="1">
        <a:lnSpc>
          <a:spcPct val="93000"/>
        </a:lnSpc>
        <a:spcBef>
          <a:spcPct val="0"/>
        </a:spcBef>
        <a:spcAft>
          <a:spcPts val="850"/>
        </a:spcAft>
        <a:buClr>
          <a:srgbClr val="000000"/>
        </a:buClr>
        <a:buSzPct val="100000"/>
        <a:buFont typeface="Times New Roman" pitchFamily="16" charset="0"/>
        <a:defRPr sz="2400">
          <a:solidFill>
            <a:schemeClr val="tx2"/>
          </a:solidFill>
          <a:latin typeface="Tahoma" pitchFamily="34" charset="0"/>
          <a:ea typeface="Tahoma" pitchFamily="34" charset="0"/>
          <a:cs typeface="Tahoma" pitchFamily="34" charset="0"/>
        </a:defRPr>
      </a:lvl3pPr>
      <a:lvl4pPr marL="1600200" indent="-228600" algn="l" defTabSz="449263" rtl="0" eaLnBrk="1" fontAlgn="base" hangingPunct="1">
        <a:lnSpc>
          <a:spcPct val="93000"/>
        </a:lnSpc>
        <a:spcBef>
          <a:spcPct val="0"/>
        </a:spcBef>
        <a:spcAft>
          <a:spcPts val="575"/>
        </a:spcAft>
        <a:buClr>
          <a:srgbClr val="000000"/>
        </a:buClr>
        <a:buSzPct val="100000"/>
        <a:buFont typeface="Times New Roman" pitchFamily="16" charset="0"/>
        <a:defRPr sz="2000">
          <a:solidFill>
            <a:schemeClr val="tx2"/>
          </a:solidFill>
          <a:latin typeface="Tahoma" pitchFamily="34" charset="0"/>
          <a:ea typeface="Tahoma" pitchFamily="34" charset="0"/>
          <a:cs typeface="Tahoma" pitchFamily="34" charset="0"/>
        </a:defRPr>
      </a:lvl4pPr>
      <a:lvl5pPr marL="20574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chemeClr val="tx2"/>
          </a:solidFill>
          <a:latin typeface="Tahoma" pitchFamily="34" charset="0"/>
          <a:ea typeface="Tahoma" pitchFamily="34" charset="0"/>
          <a:cs typeface="Tahoma" pitchFamily="34" charset="0"/>
        </a:defRPr>
      </a:lvl5pPr>
      <a:lvl6pPr marL="25146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6534" y="273629"/>
            <a:ext cx="8223839" cy="114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dirty="0" err="1" smtClean="0"/>
              <a:t>Cliquez</a:t>
            </a:r>
            <a:r>
              <a:rPr lang="en-GB" dirty="0" smtClean="0"/>
              <a:t> pour </a:t>
            </a:r>
            <a:r>
              <a:rPr lang="en-GB" dirty="0" err="1" smtClean="0"/>
              <a:t>éditer</a:t>
            </a:r>
            <a:r>
              <a:rPr lang="en-GB" dirty="0" smtClean="0"/>
              <a:t> le format du </a:t>
            </a:r>
            <a:r>
              <a:rPr lang="en-GB" dirty="0" err="1" smtClean="0"/>
              <a:t>texte</a:t>
            </a:r>
            <a:r>
              <a:rPr lang="en-GB" dirty="0" smtClean="0"/>
              <a:t>-titre</a:t>
            </a:r>
          </a:p>
        </p:txBody>
      </p:sp>
      <p:sp>
        <p:nvSpPr>
          <p:cNvPr id="1027" name="Rectangle 2"/>
          <p:cNvSpPr>
            <a:spLocks noGrp="1" noChangeArrowheads="1"/>
          </p:cNvSpPr>
          <p:nvPr>
            <p:ph type="body" idx="1"/>
          </p:nvPr>
        </p:nvSpPr>
        <p:spPr bwMode="auto">
          <a:xfrm>
            <a:off x="456534" y="1604334"/>
            <a:ext cx="8223839" cy="452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dirty="0" err="1" smtClean="0"/>
              <a:t>Cliquez</a:t>
            </a:r>
            <a:r>
              <a:rPr lang="en-GB" dirty="0" smtClean="0"/>
              <a:t> pour </a:t>
            </a:r>
            <a:r>
              <a:rPr lang="en-GB" dirty="0" err="1" smtClean="0"/>
              <a:t>éditer</a:t>
            </a:r>
            <a:r>
              <a:rPr lang="en-GB" dirty="0" smtClean="0"/>
              <a:t> le format du plan de </a:t>
            </a:r>
            <a:r>
              <a:rPr lang="en-GB" dirty="0" err="1" smtClean="0"/>
              <a:t>texte</a:t>
            </a:r>
            <a:endParaRPr lang="en-GB" dirty="0" smtClean="0"/>
          </a:p>
          <a:p>
            <a:pPr lvl="1"/>
            <a:r>
              <a:rPr lang="en-GB" dirty="0" smtClean="0"/>
              <a:t>Second </a:t>
            </a:r>
            <a:r>
              <a:rPr lang="en-GB" dirty="0" err="1" smtClean="0"/>
              <a:t>niveau</a:t>
            </a:r>
            <a:r>
              <a:rPr lang="en-GB" dirty="0" smtClean="0"/>
              <a:t> de plan</a:t>
            </a:r>
          </a:p>
          <a:p>
            <a:pPr lvl="2"/>
            <a:r>
              <a:rPr lang="en-GB" dirty="0" err="1" smtClean="0"/>
              <a:t>Troisième</a:t>
            </a:r>
            <a:r>
              <a:rPr lang="en-GB" dirty="0" smtClean="0"/>
              <a:t> </a:t>
            </a:r>
            <a:r>
              <a:rPr lang="en-GB" dirty="0" err="1" smtClean="0"/>
              <a:t>niveau</a:t>
            </a:r>
            <a:r>
              <a:rPr lang="en-GB" dirty="0" smtClean="0"/>
              <a:t> de plan</a:t>
            </a:r>
          </a:p>
          <a:p>
            <a:pPr lvl="3"/>
            <a:r>
              <a:rPr lang="en-GB" dirty="0" err="1" smtClean="0"/>
              <a:t>Quatrième</a:t>
            </a:r>
            <a:r>
              <a:rPr lang="en-GB" dirty="0" smtClean="0"/>
              <a:t> </a:t>
            </a:r>
            <a:r>
              <a:rPr lang="en-GB" dirty="0" err="1" smtClean="0"/>
              <a:t>niveau</a:t>
            </a:r>
            <a:r>
              <a:rPr lang="en-GB" dirty="0" smtClean="0"/>
              <a:t> de plan</a:t>
            </a:r>
          </a:p>
          <a:p>
            <a:pPr lvl="4"/>
            <a:r>
              <a:rPr lang="en-GB" dirty="0" err="1" smtClean="0"/>
              <a:t>Cinquième</a:t>
            </a:r>
            <a:r>
              <a:rPr lang="en-GB" dirty="0" smtClean="0"/>
              <a:t> </a:t>
            </a:r>
            <a:r>
              <a:rPr lang="en-GB" dirty="0" err="1" smtClean="0"/>
              <a:t>niveau</a:t>
            </a:r>
            <a:r>
              <a:rPr lang="en-GB" dirty="0" smtClean="0"/>
              <a:t> de plan</a:t>
            </a:r>
          </a:p>
          <a:p>
            <a:pPr lvl="4"/>
            <a:r>
              <a:rPr lang="en-GB" dirty="0" err="1" smtClean="0"/>
              <a:t>Sixième</a:t>
            </a:r>
            <a:r>
              <a:rPr lang="en-GB" dirty="0" smtClean="0"/>
              <a:t> </a:t>
            </a:r>
            <a:r>
              <a:rPr lang="en-GB" dirty="0" err="1" smtClean="0"/>
              <a:t>niveau</a:t>
            </a:r>
            <a:r>
              <a:rPr lang="en-GB" dirty="0" smtClean="0"/>
              <a:t> de plan</a:t>
            </a:r>
          </a:p>
          <a:p>
            <a:pPr lvl="4"/>
            <a:r>
              <a:rPr lang="en-GB" dirty="0" err="1" smtClean="0"/>
              <a:t>Septième</a:t>
            </a:r>
            <a:r>
              <a:rPr lang="en-GB" dirty="0" smtClean="0"/>
              <a:t> </a:t>
            </a:r>
            <a:r>
              <a:rPr lang="en-GB" dirty="0" err="1" smtClean="0"/>
              <a:t>niveau</a:t>
            </a:r>
            <a:r>
              <a:rPr lang="en-GB" dirty="0" smtClean="0"/>
              <a:t> de plan</a:t>
            </a:r>
          </a:p>
          <a:p>
            <a:pPr lvl="4"/>
            <a:r>
              <a:rPr lang="en-GB" dirty="0" err="1" smtClean="0"/>
              <a:t>Huitième</a:t>
            </a:r>
            <a:r>
              <a:rPr lang="en-GB" dirty="0" smtClean="0"/>
              <a:t> </a:t>
            </a:r>
            <a:r>
              <a:rPr lang="en-GB" dirty="0" err="1" smtClean="0"/>
              <a:t>niveau</a:t>
            </a:r>
            <a:r>
              <a:rPr lang="en-GB" dirty="0" smtClean="0"/>
              <a:t> de plan</a:t>
            </a:r>
          </a:p>
          <a:p>
            <a:pPr lvl="4"/>
            <a:r>
              <a:rPr lang="en-GB" dirty="0" err="1" smtClean="0"/>
              <a:t>Neuvième</a:t>
            </a:r>
            <a:r>
              <a:rPr lang="en-GB" dirty="0" smtClean="0"/>
              <a:t> </a:t>
            </a:r>
            <a:r>
              <a:rPr lang="en-GB" dirty="0" err="1" smtClean="0"/>
              <a:t>niveau</a:t>
            </a:r>
            <a:r>
              <a:rPr lang="en-GB" dirty="0" smtClean="0"/>
              <a:t> de plan</a:t>
            </a:r>
          </a:p>
        </p:txBody>
      </p:sp>
      <p:sp>
        <p:nvSpPr>
          <p:cNvPr id="1028" name="Rectangle 4"/>
          <p:cNvSpPr>
            <a:spLocks noGrp="1" noChangeArrowheads="1"/>
          </p:cNvSpPr>
          <p:nvPr>
            <p:ph type="ftr"/>
          </p:nvPr>
        </p:nvSpPr>
        <p:spPr bwMode="auto">
          <a:xfrm>
            <a:off x="456550" y="6247376"/>
            <a:ext cx="5565599" cy="46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dirty="0" smtClean="0">
                <a:solidFill>
                  <a:srgbClr val="000000"/>
                </a:solidFill>
                <a:latin typeface="Tahoma" pitchFamily="34" charset="0"/>
                <a:ea typeface="Tahoma" pitchFamily="34" charset="0"/>
                <a:cs typeface="Tahoma" pitchFamily="34" charset="0"/>
              </a:defRPr>
            </a:lvl1pPr>
          </a:lstStyle>
          <a:p>
            <a:pPr eaLnBrk="0" fontAlgn="base" hangingPunct="0">
              <a:spcBef>
                <a:spcPct val="0"/>
              </a:spcBef>
              <a:spcAft>
                <a:spcPct val="0"/>
              </a:spcAft>
              <a:defRPr/>
            </a:pPr>
            <a:r>
              <a:rPr lang="en-US"/>
              <a:t>Speaker’s name ©</a:t>
            </a:r>
            <a:r>
              <a:rPr lang="en-US" err="1"/>
              <a:t>yyyy</a:t>
            </a:r>
            <a:r>
              <a:rPr lang="en-US"/>
              <a:t> EDQM, Council of Europe. All rights reserved.</a:t>
            </a:r>
            <a:endParaRPr lang="fr-FR"/>
          </a:p>
        </p:txBody>
      </p:sp>
      <p:sp>
        <p:nvSpPr>
          <p:cNvPr id="1029" name="Rectangle 5"/>
          <p:cNvSpPr>
            <a:spLocks noGrp="1" noChangeArrowheads="1"/>
          </p:cNvSpPr>
          <p:nvPr>
            <p:ph type="sldNum"/>
          </p:nvPr>
        </p:nvSpPr>
        <p:spPr bwMode="auto">
          <a:xfrm>
            <a:off x="6556321" y="6247376"/>
            <a:ext cx="2125440" cy="46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100" smtClean="0">
                <a:solidFill>
                  <a:srgbClr val="000000"/>
                </a:solidFill>
                <a:latin typeface="Tahoma" pitchFamily="34" charset="0"/>
                <a:ea typeface="Tahoma" pitchFamily="34" charset="0"/>
                <a:cs typeface="Tahoma" pitchFamily="34" charset="0"/>
              </a:defRPr>
            </a:lvl1pPr>
          </a:lstStyle>
          <a:p>
            <a:pPr eaLnBrk="0" fontAlgn="base" hangingPunct="0">
              <a:spcBef>
                <a:spcPct val="0"/>
              </a:spcBef>
              <a:spcAft>
                <a:spcPct val="0"/>
              </a:spcAft>
              <a:defRPr/>
            </a:pPr>
            <a:fld id="{7EE79430-7263-410A-B706-6AC0F2DF28A5}" type="slidenum">
              <a:rPr lang="fr-FR"/>
              <a:pPr eaLnBrk="0" fontAlgn="base" hangingPunct="0">
                <a:spcBef>
                  <a:spcPct val="0"/>
                </a:spcBef>
                <a:spcAft>
                  <a:spcPct val="0"/>
                </a:spcAft>
                <a:defRPr/>
              </a:pPr>
              <a:t>‹#›</a:t>
            </a:fld>
            <a:endParaRPr lang="fr-FR" dirty="0"/>
          </a:p>
        </p:txBody>
      </p:sp>
    </p:spTree>
  </p:cSld>
  <p:clrMap bg1="lt1" tx1="dk1" bg2="lt2" tx2="dk2" accent1="accent1" accent2="accent2" accent3="accent3" accent4="accent4" accent5="accent5" accent6="accent6" hlink="hlink" folHlink="folHlink"/>
  <p:sldLayoutIdLst>
    <p:sldLayoutId id="2147483701" r:id="rId1"/>
  </p:sldLayoutIdLst>
  <p:txStyles>
    <p:titleStyle>
      <a:lvl1pPr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chemeClr val="tx2"/>
          </a:solidFill>
          <a:latin typeface="Tahoma" pitchFamily="34" charset="0"/>
          <a:ea typeface="Tahoma" pitchFamily="34" charset="0"/>
          <a:cs typeface="Tahoma" pitchFamily="34" charset="0"/>
        </a:defRPr>
      </a:lvl1pPr>
      <a:lvl2pPr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chemeClr val="tx2"/>
          </a:solidFill>
          <a:latin typeface="Arial" charset="0"/>
          <a:cs typeface="Arial Unicode MS" charset="0"/>
        </a:defRPr>
      </a:lvl2pPr>
      <a:lvl3pPr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chemeClr val="tx2"/>
          </a:solidFill>
          <a:latin typeface="Arial" charset="0"/>
          <a:cs typeface="Arial Unicode MS" charset="0"/>
        </a:defRPr>
      </a:lvl3pPr>
      <a:lvl4pPr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chemeClr val="tx2"/>
          </a:solidFill>
          <a:latin typeface="Arial" charset="0"/>
          <a:cs typeface="Arial Unicode MS" charset="0"/>
        </a:defRPr>
      </a:lvl4pPr>
      <a:lvl5pPr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chemeClr val="tx2"/>
          </a:solidFill>
          <a:latin typeface="Arial" charset="0"/>
          <a:cs typeface="Arial Unicode MS" charset="0"/>
        </a:defRPr>
      </a:lvl5pPr>
      <a:lvl6pPr marL="25146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49263" rtl="0" eaLnBrk="1" fontAlgn="base" hangingPunct="1">
        <a:lnSpc>
          <a:spcPct val="93000"/>
        </a:lnSpc>
        <a:spcBef>
          <a:spcPct val="0"/>
        </a:spcBef>
        <a:spcAft>
          <a:spcPts val="1425"/>
        </a:spcAft>
        <a:buClr>
          <a:srgbClr val="000000"/>
        </a:buClr>
        <a:buSzPct val="100000"/>
        <a:buFont typeface="Times New Roman" pitchFamily="16" charset="0"/>
        <a:defRPr sz="3200">
          <a:solidFill>
            <a:schemeClr val="tx2"/>
          </a:solidFill>
          <a:latin typeface="Tahoma" pitchFamily="34" charset="0"/>
          <a:ea typeface="Tahoma" pitchFamily="34" charset="0"/>
          <a:cs typeface="Tahoma" pitchFamily="34" charset="0"/>
        </a:defRPr>
      </a:lvl1pPr>
      <a:lvl2pPr marL="742950" indent="-285750" algn="l" defTabSz="449263" rtl="0" eaLnBrk="1" fontAlgn="base" hangingPunct="1">
        <a:lnSpc>
          <a:spcPct val="93000"/>
        </a:lnSpc>
        <a:spcBef>
          <a:spcPct val="0"/>
        </a:spcBef>
        <a:spcAft>
          <a:spcPts val="1138"/>
        </a:spcAft>
        <a:buClr>
          <a:srgbClr val="000000"/>
        </a:buClr>
        <a:buSzPct val="100000"/>
        <a:buFont typeface="Times New Roman" pitchFamily="16" charset="0"/>
        <a:defRPr sz="2800">
          <a:solidFill>
            <a:schemeClr val="tx2"/>
          </a:solidFill>
          <a:latin typeface="Tahoma" pitchFamily="34" charset="0"/>
          <a:ea typeface="Tahoma" pitchFamily="34" charset="0"/>
          <a:cs typeface="Tahoma" pitchFamily="34" charset="0"/>
        </a:defRPr>
      </a:lvl2pPr>
      <a:lvl3pPr marL="1143000" indent="-228600" algn="l" defTabSz="449263" rtl="0" eaLnBrk="1" fontAlgn="base" hangingPunct="1">
        <a:lnSpc>
          <a:spcPct val="93000"/>
        </a:lnSpc>
        <a:spcBef>
          <a:spcPct val="0"/>
        </a:spcBef>
        <a:spcAft>
          <a:spcPts val="850"/>
        </a:spcAft>
        <a:buClr>
          <a:srgbClr val="000000"/>
        </a:buClr>
        <a:buSzPct val="100000"/>
        <a:buFont typeface="Times New Roman" pitchFamily="16" charset="0"/>
        <a:defRPr sz="2400">
          <a:solidFill>
            <a:schemeClr val="tx2"/>
          </a:solidFill>
          <a:latin typeface="Tahoma" pitchFamily="34" charset="0"/>
          <a:ea typeface="Tahoma" pitchFamily="34" charset="0"/>
          <a:cs typeface="Tahoma" pitchFamily="34" charset="0"/>
        </a:defRPr>
      </a:lvl3pPr>
      <a:lvl4pPr marL="1600200" indent="-228600" algn="l" defTabSz="449263" rtl="0" eaLnBrk="1" fontAlgn="base" hangingPunct="1">
        <a:lnSpc>
          <a:spcPct val="93000"/>
        </a:lnSpc>
        <a:spcBef>
          <a:spcPct val="0"/>
        </a:spcBef>
        <a:spcAft>
          <a:spcPts val="575"/>
        </a:spcAft>
        <a:buClr>
          <a:srgbClr val="000000"/>
        </a:buClr>
        <a:buSzPct val="100000"/>
        <a:buFont typeface="Times New Roman" pitchFamily="16" charset="0"/>
        <a:defRPr sz="2000">
          <a:solidFill>
            <a:schemeClr val="tx2"/>
          </a:solidFill>
          <a:latin typeface="Tahoma" pitchFamily="34" charset="0"/>
          <a:ea typeface="Tahoma" pitchFamily="34" charset="0"/>
          <a:cs typeface="Tahoma" pitchFamily="34" charset="0"/>
        </a:defRPr>
      </a:lvl4pPr>
      <a:lvl5pPr marL="20574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chemeClr val="tx2"/>
          </a:solidFill>
          <a:latin typeface="Tahoma" pitchFamily="34" charset="0"/>
          <a:ea typeface="Tahoma" pitchFamily="34" charset="0"/>
          <a:cs typeface="Tahoma" pitchFamily="34" charset="0"/>
        </a:defRPr>
      </a:lvl5pPr>
      <a:lvl6pPr marL="25146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DF730B-74C9-485F-B05B-C94550925443}" type="datetimeFigureOut">
              <a:rPr lang="en-US" smtClean="0">
                <a:solidFill>
                  <a:prstClr val="black">
                    <a:tint val="75000"/>
                  </a:prstClr>
                </a:solidFill>
              </a:rPr>
              <a:pPr/>
              <a:t>10/3/2016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DE44E-F542-41FF-B932-C2D78F4F8B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423254"/>
      </p:ext>
    </p:extLst>
  </p:cSld>
  <p:clrMap bg1="lt1" tx1="dk1" bg2="lt2" tx2="dk2" accent1="accent1" accent2="accent2" accent3="accent3" accent4="accent4" accent5="accent5" accent6="accent6" hlink="hlink" folHlink="folHlink"/>
  <p:sldLayoutIdLst>
    <p:sldLayoutId id="214748372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D2AE9-F9F6-48E8-A78D-65126DDBC9E7}" type="datetimeFigureOut">
              <a:rPr lang="es-ES" smtClean="0">
                <a:solidFill>
                  <a:prstClr val="black">
                    <a:tint val="75000"/>
                  </a:prstClr>
                </a:solidFill>
              </a:rPr>
              <a:pPr/>
              <a:t>03/10/2016</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D6B330-68E5-470C-924A-96DD5B10B830}" type="slidenum">
              <a:rPr lang="es-ES" smtClean="0">
                <a:solidFill>
                  <a:prstClr val="black">
                    <a:tint val="75000"/>
                  </a:prstClr>
                </a:solidFill>
              </a:rPr>
              <a:pPr/>
              <a:t>‹#›</a:t>
            </a:fld>
            <a:endParaRPr lang="es-ES">
              <a:solidFill>
                <a:prstClr val="black">
                  <a:tint val="75000"/>
                </a:prstClr>
              </a:solidFill>
            </a:endParaRPr>
          </a:p>
        </p:txBody>
      </p:sp>
      <p:pic>
        <p:nvPicPr>
          <p:cNvPr id="7" name="Picture 10" descr="http://www.declarationofistanbul.org/images/stories/logo/header5.png">
            <a:hlinkClick r:id="rId3"/>
          </p:cNvPr>
          <p:cNvPicPr>
            <a:picLocks noChangeAspect="1" noChangeArrowheads="1"/>
          </p:cNvPicPr>
          <p:nvPr userDrawn="1"/>
        </p:nvPicPr>
        <p:blipFill>
          <a:blip r:embed="rId4"/>
          <a:srcRect/>
          <a:stretch>
            <a:fillRect/>
          </a:stretch>
        </p:blipFill>
        <p:spPr bwMode="auto">
          <a:xfrm>
            <a:off x="381000" y="228600"/>
            <a:ext cx="8382000" cy="809625"/>
          </a:xfrm>
          <a:prstGeom prst="rect">
            <a:avLst/>
          </a:prstGeom>
          <a:solidFill>
            <a:schemeClr val="bg1">
              <a:lumMod val="75000"/>
            </a:schemeClr>
          </a:solidFill>
        </p:spPr>
      </p:pic>
    </p:spTree>
    <p:extLst>
      <p:ext uri="{BB962C8B-B14F-4D97-AF65-F5344CB8AC3E}">
        <p14:creationId xmlns:p14="http://schemas.microsoft.com/office/powerpoint/2010/main" val="2000963919"/>
      </p:ext>
    </p:extLst>
  </p:cSld>
  <p:clrMap bg1="lt1" tx1="dk1" bg2="lt2" tx2="dk2" accent1="accent1" accent2="accent2" accent3="accent3" accent4="accent4" accent5="accent5" accent6="accent6" hlink="hlink" folHlink="folHlink"/>
  <p:sldLayoutIdLst>
    <p:sldLayoutId id="2147483722"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D2AE9-F9F6-48E8-A78D-65126DDBC9E7}" type="datetimeFigureOut">
              <a:rPr lang="es-ES" smtClean="0">
                <a:solidFill>
                  <a:prstClr val="black">
                    <a:tint val="75000"/>
                  </a:prstClr>
                </a:solidFill>
              </a:rPr>
              <a:pPr/>
              <a:t>03/10/2016</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D6B330-68E5-470C-924A-96DD5B10B830}" type="slidenum">
              <a:rPr lang="es-ES" smtClean="0">
                <a:solidFill>
                  <a:prstClr val="black">
                    <a:tint val="75000"/>
                  </a:prstClr>
                </a:solidFill>
              </a:rPr>
              <a:pPr/>
              <a:t>‹#›</a:t>
            </a:fld>
            <a:endParaRPr lang="es-ES">
              <a:solidFill>
                <a:prstClr val="black">
                  <a:tint val="75000"/>
                </a:prstClr>
              </a:solidFill>
            </a:endParaRPr>
          </a:p>
        </p:txBody>
      </p:sp>
      <p:pic>
        <p:nvPicPr>
          <p:cNvPr id="7" name="Picture 10" descr="http://www.declarationofistanbul.org/images/stories/logo/header5.png">
            <a:hlinkClick r:id="rId3"/>
          </p:cNvPr>
          <p:cNvPicPr>
            <a:picLocks noChangeAspect="1" noChangeArrowheads="1"/>
          </p:cNvPicPr>
          <p:nvPr userDrawn="1"/>
        </p:nvPicPr>
        <p:blipFill>
          <a:blip r:embed="rId4"/>
          <a:srcRect/>
          <a:stretch>
            <a:fillRect/>
          </a:stretch>
        </p:blipFill>
        <p:spPr bwMode="auto">
          <a:xfrm>
            <a:off x="381000" y="228600"/>
            <a:ext cx="8382000" cy="809625"/>
          </a:xfrm>
          <a:prstGeom prst="rect">
            <a:avLst/>
          </a:prstGeom>
          <a:solidFill>
            <a:schemeClr val="bg1">
              <a:lumMod val="75000"/>
            </a:schemeClr>
          </a:solidFill>
        </p:spPr>
      </p:pic>
    </p:spTree>
    <p:extLst>
      <p:ext uri="{BB962C8B-B14F-4D97-AF65-F5344CB8AC3E}">
        <p14:creationId xmlns:p14="http://schemas.microsoft.com/office/powerpoint/2010/main" val="2000963919"/>
      </p:ext>
    </p:extLst>
  </p:cSld>
  <p:clrMap bg1="lt1" tx1="dk1" bg2="lt2" tx2="dk2" accent1="accent1" accent2="accent2" accent3="accent3" accent4="accent4" accent5="accent5" accent6="accent6" hlink="hlink" folHlink="folHlink"/>
  <p:sldLayoutIdLst>
    <p:sldLayoutId id="2147483724"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2.png"/><Relationship Id="rId1" Type="http://schemas.openxmlformats.org/officeDocument/2006/relationships/slideLayout" Target="../slideLayouts/slideLayout21.xml"/><Relationship Id="rId4" Type="http://schemas.openxmlformats.org/officeDocument/2006/relationships/image" Target="../media/image24.7E9E1550"/></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www.coe.int/t/dghl/monitoring/trafficking/docs/news/organtrafficking_study.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1981200"/>
          </a:xfrm>
          <a:prstGeom prst="rect">
            <a:avLst/>
          </a:prstGeom>
          <a:noFill/>
          <a:ln w="12700">
            <a:noFill/>
            <a:miter lim="800000"/>
            <a:headEnd/>
            <a:tailEnd/>
          </a:ln>
        </p:spPr>
        <p:txBody>
          <a:bodyPr lIns="92819" tIns="45219" rIns="92819" bIns="45219" anchor="ctr"/>
          <a:lstStyle/>
          <a:p>
            <a:pPr algn="ctr" eaLnBrk="1" fontAlgn="auto" hangingPunct="1">
              <a:lnSpc>
                <a:spcPts val="1000"/>
              </a:lnSpc>
              <a:spcBef>
                <a:spcPts val="0"/>
              </a:spcBef>
              <a:spcAft>
                <a:spcPts val="0"/>
              </a:spcAft>
              <a:defRPr/>
            </a:pPr>
            <a:endParaRPr lang="en-US" sz="3600" b="1" dirty="0" smtClean="0">
              <a:solidFill>
                <a:srgbClr val="FF0000"/>
              </a:solidFill>
              <a:effectLst>
                <a:outerShdw blurRad="38100" dist="38100" dir="2700000" algn="tl">
                  <a:srgbClr val="000000">
                    <a:alpha val="43137"/>
                  </a:srgbClr>
                </a:outerShdw>
              </a:effectLst>
              <a:latin typeface="Calibri"/>
            </a:endParaRPr>
          </a:p>
          <a:p>
            <a:pPr algn="ctr" eaLnBrk="1" fontAlgn="auto" hangingPunct="1">
              <a:lnSpc>
                <a:spcPts val="1000"/>
              </a:lnSpc>
              <a:spcBef>
                <a:spcPts val="0"/>
              </a:spcBef>
              <a:spcAft>
                <a:spcPts val="0"/>
              </a:spcAft>
              <a:defRPr/>
            </a:pPr>
            <a:endParaRPr lang="en-US" sz="3600" b="1" dirty="0" smtClean="0">
              <a:solidFill>
                <a:srgbClr val="FF0000"/>
              </a:solidFill>
              <a:effectLst>
                <a:outerShdw blurRad="38100" dist="38100" dir="2700000" algn="tl">
                  <a:srgbClr val="000000">
                    <a:alpha val="43137"/>
                  </a:srgbClr>
                </a:outerShdw>
              </a:effectLst>
              <a:latin typeface="Calibri"/>
            </a:endParaRPr>
          </a:p>
        </p:txBody>
      </p:sp>
      <p:sp>
        <p:nvSpPr>
          <p:cNvPr id="89091" name="Rectangle 3"/>
          <p:cNvSpPr>
            <a:spLocks noChangeArrowheads="1"/>
          </p:cNvSpPr>
          <p:nvPr/>
        </p:nvSpPr>
        <p:spPr bwMode="auto">
          <a:xfrm>
            <a:off x="2438400" y="2057492"/>
            <a:ext cx="4648200" cy="4843391"/>
          </a:xfrm>
          <a:prstGeom prst="rect">
            <a:avLst/>
          </a:prstGeom>
          <a:noFill/>
          <a:ln w="12700">
            <a:noFill/>
            <a:miter lim="800000"/>
            <a:headEnd/>
            <a:tailEnd/>
          </a:ln>
          <a:effectLst/>
        </p:spPr>
        <p:txBody>
          <a:bodyPr wrap="square" lIns="92819" tIns="45219" rIns="92819" bIns="45219">
            <a:spAutoFit/>
          </a:bodyPr>
          <a:lstStyle/>
          <a:p>
            <a:pPr algn="ctr" eaLnBrk="1" fontAlgn="auto" hangingPunct="1">
              <a:spcBef>
                <a:spcPts val="0"/>
              </a:spcBef>
              <a:spcAft>
                <a:spcPts val="1200"/>
              </a:spcAft>
              <a:defRPr/>
            </a:pPr>
            <a:r>
              <a:rPr lang="en-US" sz="2700" b="1" dirty="0">
                <a:solidFill>
                  <a:prstClr val="black"/>
                </a:solidFill>
                <a:latin typeface="Arial" charset="0"/>
                <a:cs typeface="Arial" charset="0"/>
              </a:rPr>
              <a:t>Francis L. </a:t>
            </a:r>
            <a:r>
              <a:rPr lang="en-US" sz="2700" b="1" dirty="0" smtClean="0">
                <a:solidFill>
                  <a:prstClr val="black"/>
                </a:solidFill>
                <a:latin typeface="Arial" charset="0"/>
                <a:cs typeface="Arial" charset="0"/>
              </a:rPr>
              <a:t>Delmonico</a:t>
            </a:r>
          </a:p>
          <a:p>
            <a:pPr algn="ctr" eaLnBrk="1" fontAlgn="auto" hangingPunct="1">
              <a:spcBef>
                <a:spcPts val="0"/>
              </a:spcBef>
              <a:spcAft>
                <a:spcPts val="0"/>
              </a:spcAft>
              <a:defRPr/>
            </a:pPr>
            <a:r>
              <a:rPr lang="en-US" sz="2000" b="1" dirty="0" smtClean="0">
                <a:solidFill>
                  <a:prstClr val="black"/>
                </a:solidFill>
                <a:latin typeface="Arial" charset="0"/>
                <a:cs typeface="Arial" charset="0"/>
              </a:rPr>
              <a:t>Professor </a:t>
            </a:r>
            <a:r>
              <a:rPr lang="en-US" sz="2000" b="1" dirty="0">
                <a:solidFill>
                  <a:prstClr val="black"/>
                </a:solidFill>
                <a:latin typeface="Arial" charset="0"/>
                <a:cs typeface="Arial" charset="0"/>
              </a:rPr>
              <a:t>of Surgery</a:t>
            </a:r>
          </a:p>
          <a:p>
            <a:pPr algn="ctr" defTabSz="917575" eaLnBrk="1" fontAlgn="auto" hangingPunct="1">
              <a:spcBef>
                <a:spcPts val="0"/>
              </a:spcBef>
              <a:spcAft>
                <a:spcPts val="0"/>
              </a:spcAft>
              <a:defRPr/>
            </a:pPr>
            <a:r>
              <a:rPr lang="en-US" sz="2000" b="1" dirty="0">
                <a:solidFill>
                  <a:prstClr val="black"/>
                </a:solidFill>
                <a:latin typeface="Arial" charset="0"/>
                <a:cs typeface="Arial" charset="0"/>
              </a:rPr>
              <a:t>Harvard Medical School </a:t>
            </a:r>
          </a:p>
          <a:p>
            <a:pPr algn="ctr" defTabSz="917575" eaLnBrk="1" fontAlgn="auto" hangingPunct="1">
              <a:lnSpc>
                <a:spcPct val="30000"/>
              </a:lnSpc>
              <a:spcBef>
                <a:spcPts val="0"/>
              </a:spcBef>
              <a:spcAft>
                <a:spcPts val="0"/>
              </a:spcAft>
              <a:defRPr/>
            </a:pPr>
            <a:endParaRPr lang="en-US" sz="2000" b="1" dirty="0">
              <a:solidFill>
                <a:prstClr val="black"/>
              </a:solidFill>
              <a:latin typeface="Arial" charset="0"/>
              <a:cs typeface="Arial" charset="0"/>
            </a:endParaRPr>
          </a:p>
          <a:p>
            <a:pPr algn="ctr" defTabSz="917575" eaLnBrk="1" fontAlgn="auto" hangingPunct="1">
              <a:lnSpc>
                <a:spcPct val="0"/>
              </a:lnSpc>
              <a:spcBef>
                <a:spcPts val="0"/>
              </a:spcBef>
              <a:spcAft>
                <a:spcPts val="0"/>
              </a:spcAft>
              <a:defRPr/>
            </a:pPr>
            <a:endParaRPr lang="en-US" sz="2000" b="1" dirty="0">
              <a:solidFill>
                <a:prstClr val="black"/>
              </a:solidFill>
              <a:latin typeface="Arial" charset="0"/>
              <a:cs typeface="Arial" charset="0"/>
            </a:endParaRPr>
          </a:p>
          <a:p>
            <a:pPr algn="ctr" defTabSz="917575" eaLnBrk="1" fontAlgn="auto" hangingPunct="1">
              <a:spcBef>
                <a:spcPts val="0"/>
              </a:spcBef>
              <a:spcAft>
                <a:spcPts val="0"/>
              </a:spcAft>
              <a:defRPr/>
            </a:pPr>
            <a:r>
              <a:rPr lang="en-US" sz="2000" b="1" dirty="0">
                <a:solidFill>
                  <a:prstClr val="black"/>
                </a:solidFill>
                <a:latin typeface="Arial" charset="0"/>
                <a:cs typeface="Arial" charset="0"/>
              </a:rPr>
              <a:t>Massachusetts General Hospital </a:t>
            </a:r>
          </a:p>
          <a:p>
            <a:pPr algn="ctr" defTabSz="917575" eaLnBrk="1" fontAlgn="auto" hangingPunct="1">
              <a:lnSpc>
                <a:spcPts val="2500"/>
              </a:lnSpc>
              <a:spcBef>
                <a:spcPts val="0"/>
              </a:spcBef>
              <a:spcAft>
                <a:spcPts val="0"/>
              </a:spcAft>
              <a:defRPr/>
            </a:pPr>
            <a:r>
              <a:rPr lang="en-US" sz="2000" b="1" dirty="0">
                <a:solidFill>
                  <a:prstClr val="black"/>
                </a:solidFill>
                <a:latin typeface="Arial" charset="0"/>
                <a:cs typeface="Arial" charset="0"/>
              </a:rPr>
              <a:t>Transplantation Center</a:t>
            </a:r>
          </a:p>
          <a:p>
            <a:pPr algn="ctr" defTabSz="917575" eaLnBrk="1" fontAlgn="auto" hangingPunct="1">
              <a:lnSpc>
                <a:spcPct val="110000"/>
              </a:lnSpc>
              <a:spcBef>
                <a:spcPts val="600"/>
              </a:spcBef>
              <a:spcAft>
                <a:spcPts val="0"/>
              </a:spcAft>
              <a:defRPr/>
            </a:pPr>
            <a:r>
              <a:rPr lang="en-US" sz="2000" b="1" dirty="0" smtClean="0">
                <a:solidFill>
                  <a:prstClr val="black"/>
                </a:solidFill>
                <a:latin typeface="Arial" charset="0"/>
                <a:cs typeface="Arial" charset="0"/>
              </a:rPr>
              <a:t>Immediate Past President</a:t>
            </a:r>
            <a:endParaRPr lang="en-US" sz="2000" b="1" dirty="0">
              <a:solidFill>
                <a:prstClr val="black"/>
              </a:solidFill>
              <a:latin typeface="Arial" charset="0"/>
              <a:cs typeface="Arial" charset="0"/>
            </a:endParaRPr>
          </a:p>
          <a:p>
            <a:pPr algn="ctr" defTabSz="917575" eaLnBrk="1" fontAlgn="auto" hangingPunct="1">
              <a:lnSpc>
                <a:spcPct val="110000"/>
              </a:lnSpc>
              <a:spcBef>
                <a:spcPts val="0"/>
              </a:spcBef>
              <a:spcAft>
                <a:spcPts val="0"/>
              </a:spcAft>
              <a:defRPr/>
            </a:pPr>
            <a:r>
              <a:rPr lang="en-US" sz="2000" b="1" dirty="0">
                <a:solidFill>
                  <a:prstClr val="black"/>
                </a:solidFill>
                <a:latin typeface="Arial" charset="0"/>
                <a:cs typeface="Arial" charset="0"/>
              </a:rPr>
              <a:t>The Transplantation Society</a:t>
            </a:r>
          </a:p>
          <a:p>
            <a:pPr algn="ctr" defTabSz="917575" eaLnBrk="1" fontAlgn="auto" hangingPunct="1">
              <a:lnSpc>
                <a:spcPct val="140000"/>
              </a:lnSpc>
              <a:spcBef>
                <a:spcPts val="600"/>
              </a:spcBef>
              <a:spcAft>
                <a:spcPts val="0"/>
              </a:spcAft>
              <a:defRPr/>
            </a:pPr>
            <a:r>
              <a:rPr lang="en-US" sz="2000" b="1" dirty="0">
                <a:solidFill>
                  <a:prstClr val="black"/>
                </a:solidFill>
                <a:latin typeface="Arial" charset="0"/>
                <a:cs typeface="Arial" charset="0"/>
              </a:rPr>
              <a:t>Advisor </a:t>
            </a:r>
          </a:p>
          <a:p>
            <a:pPr algn="ctr" defTabSz="917575" eaLnBrk="1" fontAlgn="auto" hangingPunct="1">
              <a:lnSpc>
                <a:spcPct val="90000"/>
              </a:lnSpc>
              <a:spcBef>
                <a:spcPts val="0"/>
              </a:spcBef>
              <a:spcAft>
                <a:spcPts val="0"/>
              </a:spcAft>
              <a:defRPr/>
            </a:pPr>
            <a:r>
              <a:rPr lang="en-US" sz="2000" b="1" dirty="0">
                <a:solidFill>
                  <a:prstClr val="black"/>
                </a:solidFill>
                <a:latin typeface="Arial" charset="0"/>
                <a:cs typeface="Arial" charset="0"/>
              </a:rPr>
              <a:t>World Health Organization </a:t>
            </a:r>
          </a:p>
          <a:p>
            <a:pPr algn="ctr" defTabSz="917575" eaLnBrk="1" fontAlgn="auto" hangingPunct="1">
              <a:lnSpc>
                <a:spcPct val="140000"/>
              </a:lnSpc>
              <a:spcBef>
                <a:spcPts val="600"/>
              </a:spcBef>
              <a:spcAft>
                <a:spcPts val="0"/>
              </a:spcAft>
              <a:defRPr/>
            </a:pPr>
            <a:r>
              <a:rPr lang="en-US" sz="2000" b="1" dirty="0" smtClean="0">
                <a:solidFill>
                  <a:prstClr val="black"/>
                </a:solidFill>
                <a:latin typeface="Arial" charset="0"/>
                <a:cs typeface="Arial" charset="0"/>
              </a:rPr>
              <a:t>Chief Medical Officer</a:t>
            </a:r>
            <a:endParaRPr lang="en-US" sz="2000" b="1" dirty="0">
              <a:solidFill>
                <a:prstClr val="black"/>
              </a:solidFill>
              <a:latin typeface="Arial" charset="0"/>
              <a:cs typeface="Arial" charset="0"/>
            </a:endParaRPr>
          </a:p>
          <a:p>
            <a:pPr algn="ctr" defTabSz="917575" eaLnBrk="1" fontAlgn="auto" hangingPunct="1">
              <a:spcBef>
                <a:spcPts val="0"/>
              </a:spcBef>
              <a:spcAft>
                <a:spcPts val="0"/>
              </a:spcAft>
              <a:defRPr/>
            </a:pPr>
            <a:r>
              <a:rPr lang="en-US" sz="2000" b="1" dirty="0">
                <a:solidFill>
                  <a:prstClr val="black"/>
                </a:solidFill>
                <a:latin typeface="Arial" charset="0"/>
                <a:cs typeface="Arial" charset="0"/>
              </a:rPr>
              <a:t>New England Organ Bank</a:t>
            </a:r>
          </a:p>
          <a:p>
            <a:pPr algn="ctr" defTabSz="917575" eaLnBrk="1" fontAlgn="auto" hangingPunct="1">
              <a:lnSpc>
                <a:spcPct val="90000"/>
              </a:lnSpc>
              <a:spcBef>
                <a:spcPts val="0"/>
              </a:spcBef>
              <a:spcAft>
                <a:spcPts val="0"/>
              </a:spcAft>
              <a:defRPr/>
            </a:pPr>
            <a:endParaRPr lang="en-US" sz="2000" b="1" dirty="0">
              <a:solidFill>
                <a:prstClr val="black"/>
              </a:solidFill>
              <a:effectLst>
                <a:outerShdw blurRad="38100" dist="38100" dir="2700000" algn="tl">
                  <a:srgbClr val="000000"/>
                </a:outerShdw>
              </a:effectLst>
              <a:latin typeface="Arial" charset="0"/>
              <a:cs typeface="Arial" charset="0"/>
            </a:endParaRPr>
          </a:p>
          <a:p>
            <a:pPr algn="ctr" defTabSz="917575" eaLnBrk="1" fontAlgn="auto" hangingPunct="1">
              <a:lnSpc>
                <a:spcPct val="50000"/>
              </a:lnSpc>
              <a:spcBef>
                <a:spcPts val="0"/>
              </a:spcBef>
              <a:spcAft>
                <a:spcPts val="0"/>
              </a:spcAft>
              <a:defRPr/>
            </a:pPr>
            <a:endParaRPr lang="en-US" sz="2000" b="1" dirty="0">
              <a:solidFill>
                <a:prstClr val="black"/>
              </a:solidFill>
              <a:effectLst>
                <a:outerShdw blurRad="38100" dist="38100" dir="2700000" algn="tl">
                  <a:srgbClr val="000000"/>
                </a:outerShdw>
              </a:effectLst>
              <a:latin typeface="Arial" charset="0"/>
              <a:cs typeface="Arial" charset="0"/>
            </a:endParaRPr>
          </a:p>
        </p:txBody>
      </p:sp>
      <p:sp>
        <p:nvSpPr>
          <p:cNvPr id="29700" name="Line 4"/>
          <p:cNvSpPr>
            <a:spLocks noChangeShapeType="1"/>
          </p:cNvSpPr>
          <p:nvPr/>
        </p:nvSpPr>
        <p:spPr bwMode="auto">
          <a:xfrm flipH="1" flipV="1">
            <a:off x="5573713" y="3452821"/>
            <a:ext cx="6350" cy="7937"/>
          </a:xfrm>
          <a:prstGeom prst="line">
            <a:avLst/>
          </a:prstGeom>
          <a:noFill/>
          <a:ln w="4763">
            <a:solidFill>
              <a:srgbClr val="000000"/>
            </a:solidFill>
            <a:round/>
            <a:headEnd/>
            <a:tailEnd/>
          </a:ln>
        </p:spPr>
        <p:txBody>
          <a:bodyPr/>
          <a:lstStyle/>
          <a:p>
            <a:pPr eaLnBrk="1" fontAlgn="auto" hangingPunct="1">
              <a:spcBef>
                <a:spcPts val="0"/>
              </a:spcBef>
              <a:spcAft>
                <a:spcPts val="0"/>
              </a:spcAft>
            </a:pPr>
            <a:endParaRPr lang="en-US" dirty="0">
              <a:solidFill>
                <a:prstClr val="black"/>
              </a:solidFill>
              <a:latin typeface="Calibri"/>
            </a:endParaRPr>
          </a:p>
        </p:txBody>
      </p:sp>
      <p:sp>
        <p:nvSpPr>
          <p:cNvPr id="29701" name="Line 5"/>
          <p:cNvSpPr>
            <a:spLocks noChangeShapeType="1"/>
          </p:cNvSpPr>
          <p:nvPr/>
        </p:nvSpPr>
        <p:spPr bwMode="auto">
          <a:xfrm flipH="1" flipV="1">
            <a:off x="5573713" y="3452821"/>
            <a:ext cx="6350" cy="7937"/>
          </a:xfrm>
          <a:prstGeom prst="line">
            <a:avLst/>
          </a:prstGeom>
          <a:noFill/>
          <a:ln w="4763">
            <a:solidFill>
              <a:srgbClr val="000000"/>
            </a:solidFill>
            <a:round/>
            <a:headEnd/>
            <a:tailEnd/>
          </a:ln>
        </p:spPr>
        <p:txBody>
          <a:bodyPr/>
          <a:lstStyle/>
          <a:p>
            <a:pPr eaLnBrk="1" fontAlgn="auto" hangingPunct="1">
              <a:spcBef>
                <a:spcPts val="0"/>
              </a:spcBef>
              <a:spcAft>
                <a:spcPts val="0"/>
              </a:spcAft>
            </a:pPr>
            <a:endParaRPr lang="en-US" dirty="0">
              <a:solidFill>
                <a:prstClr val="black"/>
              </a:solidFill>
              <a:latin typeface="Calibri"/>
            </a:endParaRPr>
          </a:p>
        </p:txBody>
      </p:sp>
      <p:pic>
        <p:nvPicPr>
          <p:cNvPr id="29702" name="Picture 6" descr="logo"/>
          <p:cNvPicPr>
            <a:picLocks noChangeAspect="1" noChangeArrowheads="1"/>
          </p:cNvPicPr>
          <p:nvPr/>
        </p:nvPicPr>
        <p:blipFill>
          <a:blip r:embed="rId3" cstate="print"/>
          <a:srcRect/>
          <a:stretch>
            <a:fillRect/>
          </a:stretch>
        </p:blipFill>
        <p:spPr bwMode="auto">
          <a:xfrm>
            <a:off x="838200" y="6019800"/>
            <a:ext cx="685800" cy="838200"/>
          </a:xfrm>
          <a:prstGeom prst="rect">
            <a:avLst/>
          </a:prstGeom>
          <a:noFill/>
          <a:ln w="9525">
            <a:noFill/>
            <a:miter lim="800000"/>
            <a:headEnd/>
            <a:tailEnd/>
          </a:ln>
        </p:spPr>
      </p:pic>
      <p:pic>
        <p:nvPicPr>
          <p:cNvPr id="29703" name="Picture 7" descr="Hahvahd"/>
          <p:cNvPicPr>
            <a:picLocks noChangeAspect="1" noChangeArrowheads="1"/>
          </p:cNvPicPr>
          <p:nvPr/>
        </p:nvPicPr>
        <p:blipFill>
          <a:blip r:embed="rId4" cstate="print"/>
          <a:srcRect/>
          <a:stretch>
            <a:fillRect/>
          </a:stretch>
        </p:blipFill>
        <p:spPr bwMode="auto">
          <a:xfrm>
            <a:off x="0" y="6019800"/>
            <a:ext cx="838200" cy="838200"/>
          </a:xfrm>
          <a:prstGeom prst="rect">
            <a:avLst/>
          </a:prstGeom>
          <a:noFill/>
          <a:ln w="9525">
            <a:noFill/>
            <a:miter lim="800000"/>
            <a:headEnd/>
            <a:tailEnd/>
          </a:ln>
        </p:spPr>
      </p:pic>
      <p:pic>
        <p:nvPicPr>
          <p:cNvPr id="29704" name="Picture 8" descr="neoblgo1"/>
          <p:cNvPicPr>
            <a:picLocks noChangeAspect="1" noChangeArrowheads="1"/>
          </p:cNvPicPr>
          <p:nvPr/>
        </p:nvPicPr>
        <p:blipFill>
          <a:blip r:embed="rId5" cstate="print"/>
          <a:srcRect/>
          <a:stretch>
            <a:fillRect/>
          </a:stretch>
        </p:blipFill>
        <p:spPr bwMode="auto">
          <a:xfrm>
            <a:off x="1524000" y="6019800"/>
            <a:ext cx="685800" cy="838200"/>
          </a:xfrm>
          <a:prstGeom prst="rect">
            <a:avLst/>
          </a:prstGeom>
          <a:noFill/>
          <a:ln w="9525">
            <a:noFill/>
            <a:miter lim="800000"/>
            <a:headEnd/>
            <a:tailEnd/>
          </a:ln>
        </p:spPr>
      </p:pic>
      <p:pic>
        <p:nvPicPr>
          <p:cNvPr id="29705" name="Picture 9" descr="tts_logo"/>
          <p:cNvPicPr>
            <a:picLocks noChangeAspect="1" noChangeArrowheads="1"/>
          </p:cNvPicPr>
          <p:nvPr/>
        </p:nvPicPr>
        <p:blipFill>
          <a:blip r:embed="rId6" cstate="print"/>
          <a:srcRect/>
          <a:stretch>
            <a:fillRect/>
          </a:stretch>
        </p:blipFill>
        <p:spPr bwMode="auto">
          <a:xfrm>
            <a:off x="8229600" y="5943600"/>
            <a:ext cx="914400" cy="914400"/>
          </a:xfrm>
          <a:prstGeom prst="rect">
            <a:avLst/>
          </a:prstGeom>
          <a:noFill/>
          <a:ln w="9525">
            <a:noFill/>
            <a:miter lim="800000"/>
            <a:headEnd/>
            <a:tailEnd/>
          </a:ln>
        </p:spPr>
      </p:pic>
      <p:pic>
        <p:nvPicPr>
          <p:cNvPr id="29706" name="Picture 10" descr="images"/>
          <p:cNvPicPr>
            <a:picLocks noChangeAspect="1" noChangeArrowheads="1"/>
          </p:cNvPicPr>
          <p:nvPr/>
        </p:nvPicPr>
        <p:blipFill>
          <a:blip r:embed="rId7" cstate="print"/>
          <a:srcRect/>
          <a:stretch>
            <a:fillRect/>
          </a:stretch>
        </p:blipFill>
        <p:spPr bwMode="auto">
          <a:xfrm>
            <a:off x="7391400" y="5943600"/>
            <a:ext cx="838200" cy="914400"/>
          </a:xfrm>
          <a:prstGeom prst="rect">
            <a:avLst/>
          </a:prstGeom>
          <a:noFill/>
          <a:ln w="9525">
            <a:noFill/>
            <a:miter lim="800000"/>
            <a:headEnd/>
            <a:tailEnd/>
          </a:ln>
        </p:spPr>
      </p:pic>
      <p:sp>
        <p:nvSpPr>
          <p:cNvPr id="11" name="TextBox 10"/>
          <p:cNvSpPr txBox="1"/>
          <p:nvPr/>
        </p:nvSpPr>
        <p:spPr>
          <a:xfrm>
            <a:off x="228647" y="304893"/>
            <a:ext cx="8743949" cy="2062103"/>
          </a:xfrm>
          <a:prstGeom prst="rect">
            <a:avLst/>
          </a:prstGeom>
          <a:noFill/>
        </p:spPr>
        <p:txBody>
          <a:bodyPr wrap="square" rtlCol="0">
            <a:spAutoFit/>
          </a:bodyPr>
          <a:lstStyle/>
          <a:p>
            <a:pPr algn="ctr"/>
            <a:r>
              <a:rPr lang="en-US" sz="3200" b="1" dirty="0" smtClean="0">
                <a:solidFill>
                  <a:srgbClr val="FF0000"/>
                </a:solidFill>
              </a:rPr>
              <a:t>Responsibility of Professionals in Implementing </a:t>
            </a:r>
          </a:p>
          <a:p>
            <a:pPr algn="ctr"/>
            <a:r>
              <a:rPr lang="en-US" sz="3200" b="1" dirty="0" smtClean="0">
                <a:solidFill>
                  <a:srgbClr val="FF0000"/>
                </a:solidFill>
              </a:rPr>
              <a:t>the Council of Europe Convention </a:t>
            </a:r>
          </a:p>
          <a:p>
            <a:pPr algn="ctr"/>
            <a:r>
              <a:rPr lang="en-US" sz="3200" b="1" dirty="0" smtClean="0">
                <a:solidFill>
                  <a:srgbClr val="FF0000"/>
                </a:solidFill>
              </a:rPr>
              <a:t>against </a:t>
            </a:r>
            <a:r>
              <a:rPr lang="en-US" sz="3200" b="1" dirty="0">
                <a:solidFill>
                  <a:srgbClr val="FF0000"/>
                </a:solidFill>
              </a:rPr>
              <a:t>O</a:t>
            </a:r>
            <a:r>
              <a:rPr lang="en-US" sz="3200" b="1" dirty="0" smtClean="0">
                <a:solidFill>
                  <a:srgbClr val="FF0000"/>
                </a:solidFill>
              </a:rPr>
              <a:t>rgan </a:t>
            </a:r>
            <a:r>
              <a:rPr lang="en-US" sz="3200" b="1" dirty="0">
                <a:solidFill>
                  <a:srgbClr val="FF0000"/>
                </a:solidFill>
              </a:rPr>
              <a:t>T</a:t>
            </a:r>
            <a:r>
              <a:rPr lang="en-US" sz="3200" b="1" dirty="0" smtClean="0">
                <a:solidFill>
                  <a:srgbClr val="FF0000"/>
                </a:solidFill>
              </a:rPr>
              <a:t>rafficking</a:t>
            </a:r>
            <a:endParaRPr lang="en-US" sz="3200" dirty="0">
              <a:solidFill>
                <a:srgbClr val="FF0000"/>
              </a:solidFill>
            </a:endParaRPr>
          </a:p>
          <a:p>
            <a:pPr algn="ctr"/>
            <a:endParaRPr lang="en-US" sz="3200" dirty="0">
              <a:solidFill>
                <a:srgbClr val="FF0000"/>
              </a:solidFill>
            </a:endParaRPr>
          </a:p>
        </p:txBody>
      </p:sp>
    </p:spTree>
    <p:extLst>
      <p:ext uri="{BB962C8B-B14F-4D97-AF65-F5344CB8AC3E}">
        <p14:creationId xmlns:p14="http://schemas.microsoft.com/office/powerpoint/2010/main" val="3482319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8544580"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2 Subtítulo"/>
          <p:cNvSpPr txBox="1">
            <a:spLocks/>
          </p:cNvSpPr>
          <p:nvPr/>
        </p:nvSpPr>
        <p:spPr>
          <a:xfrm>
            <a:off x="779394" y="5805264"/>
            <a:ext cx="7488832" cy="64807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Font typeface="Arial" panose="020B0604020202020204" pitchFamily="34" charset="0"/>
              <a:buNone/>
            </a:pPr>
            <a:r>
              <a:rPr lang="en-US" sz="2800" b="1" dirty="0" smtClean="0">
                <a:solidFill>
                  <a:prstClr val="black"/>
                </a:solidFill>
              </a:rPr>
              <a:t>DICG working group on  transplant tourism</a:t>
            </a:r>
            <a:endParaRPr lang="es-ES" sz="2800" b="1" dirty="0">
              <a:solidFill>
                <a:prstClr val="black"/>
              </a:solidFill>
            </a:endParaRPr>
          </a:p>
        </p:txBody>
      </p:sp>
    </p:spTree>
    <p:extLst>
      <p:ext uri="{BB962C8B-B14F-4D97-AF65-F5344CB8AC3E}">
        <p14:creationId xmlns:p14="http://schemas.microsoft.com/office/powerpoint/2010/main" val="72340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6706" y="1268760"/>
            <a:ext cx="7772400" cy="100811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GB" sz="4000" b="1" dirty="0" smtClean="0"/>
              <a:t/>
            </a:r>
            <a:br>
              <a:rPr lang="en-GB" sz="4000" b="1" dirty="0" smtClean="0"/>
            </a:br>
            <a:r>
              <a:rPr lang="es-ES" b="1" dirty="0">
                <a:solidFill>
                  <a:schemeClr val="bg1"/>
                </a:solidFill>
              </a:rPr>
              <a:t>Transplant Tourism </a:t>
            </a:r>
            <a:r>
              <a:rPr lang="es-ES" sz="4000" b="1" dirty="0" smtClean="0">
                <a:solidFill>
                  <a:schemeClr val="tx1"/>
                </a:solidFill>
              </a:rPr>
              <a:t/>
            </a:r>
            <a:br>
              <a:rPr lang="es-ES" sz="4000" b="1" dirty="0" smtClean="0">
                <a:solidFill>
                  <a:schemeClr val="tx1"/>
                </a:solidFill>
              </a:rPr>
            </a:br>
            <a:endParaRPr lang="es-ES" sz="4000" dirty="0"/>
          </a:p>
        </p:txBody>
      </p:sp>
      <p:sp>
        <p:nvSpPr>
          <p:cNvPr id="3" name="2 Subtítulo"/>
          <p:cNvSpPr>
            <a:spLocks noGrp="1"/>
          </p:cNvSpPr>
          <p:nvPr>
            <p:ph type="subTitle" idx="1"/>
          </p:nvPr>
        </p:nvSpPr>
        <p:spPr>
          <a:xfrm>
            <a:off x="886977" y="3086353"/>
            <a:ext cx="7488832" cy="1008112"/>
          </a:xfrm>
        </p:spPr>
        <p:style>
          <a:lnRef idx="1">
            <a:schemeClr val="accent1"/>
          </a:lnRef>
          <a:fillRef idx="2">
            <a:schemeClr val="accent1"/>
          </a:fillRef>
          <a:effectRef idx="1">
            <a:schemeClr val="accent1"/>
          </a:effectRef>
          <a:fontRef idx="minor">
            <a:schemeClr val="dk1"/>
          </a:fontRef>
        </p:style>
        <p:txBody>
          <a:bodyPr>
            <a:noAutofit/>
          </a:bodyPr>
          <a:lstStyle/>
          <a:p>
            <a:pPr>
              <a:lnSpc>
                <a:spcPct val="150000"/>
              </a:lnSpc>
            </a:pPr>
            <a:r>
              <a:rPr lang="en-GB" sz="3600" b="1" dirty="0">
                <a:solidFill>
                  <a:schemeClr val="tx1"/>
                </a:solidFill>
              </a:rPr>
              <a:t>Ethical Travel for </a:t>
            </a:r>
            <a:r>
              <a:rPr lang="en-GB" sz="3600" b="1" dirty="0" smtClean="0">
                <a:solidFill>
                  <a:schemeClr val="tx1"/>
                </a:solidFill>
              </a:rPr>
              <a:t>Transplantation</a:t>
            </a:r>
            <a:endParaRPr lang="es-ES" sz="3600" b="1" dirty="0">
              <a:solidFill>
                <a:schemeClr val="tx1"/>
              </a:solidFill>
            </a:endParaRPr>
          </a:p>
        </p:txBody>
      </p:sp>
      <p:sp>
        <p:nvSpPr>
          <p:cNvPr id="4" name="Rectangle 3"/>
          <p:cNvSpPr/>
          <p:nvPr/>
        </p:nvSpPr>
        <p:spPr>
          <a:xfrm>
            <a:off x="3840407" y="2348880"/>
            <a:ext cx="1581972" cy="707886"/>
          </a:xfrm>
          <a:prstGeom prst="rect">
            <a:avLst/>
          </a:prstGeom>
        </p:spPr>
        <p:txBody>
          <a:bodyPr wrap="none">
            <a:spAutoFit/>
          </a:bodyPr>
          <a:lstStyle/>
          <a:p>
            <a:r>
              <a:rPr lang="es-ES" sz="4000" b="1" dirty="0">
                <a:solidFill>
                  <a:prstClr val="black"/>
                </a:solidFill>
              </a:rPr>
              <a:t>Versus</a:t>
            </a:r>
            <a:endParaRPr lang="en-US" sz="4000" dirty="0">
              <a:solidFill>
                <a:prstClr val="black"/>
              </a:solidFill>
            </a:endParaRPr>
          </a:p>
        </p:txBody>
      </p:sp>
      <p:sp>
        <p:nvSpPr>
          <p:cNvPr id="6" name="2 Subtítulo"/>
          <p:cNvSpPr txBox="1">
            <a:spLocks/>
          </p:cNvSpPr>
          <p:nvPr/>
        </p:nvSpPr>
        <p:spPr>
          <a:xfrm>
            <a:off x="886977" y="4480336"/>
            <a:ext cx="7488832" cy="1008112"/>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b="1" dirty="0" smtClean="0">
                <a:solidFill>
                  <a:prstClr val="black"/>
                </a:solidFill>
              </a:rPr>
              <a:t>Guidelines from </a:t>
            </a:r>
          </a:p>
          <a:p>
            <a:r>
              <a:rPr lang="en-US" sz="2800" b="1" dirty="0" smtClean="0">
                <a:solidFill>
                  <a:prstClr val="black"/>
                </a:solidFill>
              </a:rPr>
              <a:t>the Declaration of Istanbul Custodian Group</a:t>
            </a:r>
            <a:endParaRPr lang="es-ES" sz="2800" b="1" dirty="0">
              <a:solidFill>
                <a:prstClr val="black"/>
              </a:solidFill>
            </a:endParaRPr>
          </a:p>
        </p:txBody>
      </p:sp>
      <p:sp>
        <p:nvSpPr>
          <p:cNvPr id="8" name="2 Subtítulo"/>
          <p:cNvSpPr txBox="1">
            <a:spLocks/>
          </p:cNvSpPr>
          <p:nvPr/>
        </p:nvSpPr>
        <p:spPr>
          <a:xfrm>
            <a:off x="1430993" y="5954519"/>
            <a:ext cx="6400800" cy="50405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s-ES" sz="3800" b="1" dirty="0" smtClean="0">
                <a:solidFill>
                  <a:prstClr val="black"/>
                </a:solidFill>
              </a:rPr>
              <a:t>Beatriz Domínguez-Gil and Elmi Muller</a:t>
            </a:r>
            <a:endParaRPr lang="es-ES" sz="3800" b="1" dirty="0">
              <a:solidFill>
                <a:prstClr val="black"/>
              </a:solidFill>
            </a:endParaRPr>
          </a:p>
        </p:txBody>
      </p:sp>
    </p:spTree>
    <p:extLst>
      <p:ext uri="{BB962C8B-B14F-4D97-AF65-F5344CB8AC3E}">
        <p14:creationId xmlns:p14="http://schemas.microsoft.com/office/powerpoint/2010/main" val="216499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ktangel 7"/>
          <p:cNvSpPr>
            <a:spLocks noChangeArrowheads="1"/>
          </p:cNvSpPr>
          <p:nvPr/>
        </p:nvSpPr>
        <p:spPr bwMode="auto">
          <a:xfrm>
            <a:off x="611560" y="2348880"/>
            <a:ext cx="7848600" cy="4154984"/>
          </a:xfrm>
          <a:prstGeom prst="rect">
            <a:avLst/>
          </a:prstGeom>
          <a:ln>
            <a:solidFill>
              <a:srgbClr val="376092"/>
            </a:solidFill>
          </a:ln>
          <a:extLst/>
        </p:spPr>
        <p:style>
          <a:lnRef idx="2">
            <a:schemeClr val="accent2"/>
          </a:lnRef>
          <a:fillRef idx="1">
            <a:schemeClr val="lt1"/>
          </a:fillRef>
          <a:effectRef idx="0">
            <a:schemeClr val="accent2"/>
          </a:effectRef>
          <a:fontRef idx="minor">
            <a:schemeClr val="dk1"/>
          </a:fontRef>
        </p:style>
        <p:txBody>
          <a:bodyPr>
            <a:spAutoFit/>
          </a:bodyPr>
          <a:lstStyle/>
          <a:p>
            <a:r>
              <a:rPr lang="es-ES" sz="2800" dirty="0" smtClean="0">
                <a:solidFill>
                  <a:prstClr val="black"/>
                </a:solidFill>
              </a:rPr>
              <a:t>In </a:t>
            </a:r>
            <a:r>
              <a:rPr lang="es-ES" sz="2800" dirty="0" err="1" smtClean="0">
                <a:solidFill>
                  <a:prstClr val="black"/>
                </a:solidFill>
              </a:rPr>
              <a:t>the</a:t>
            </a:r>
            <a:r>
              <a:rPr lang="es-ES" sz="2800" dirty="0" smtClean="0">
                <a:solidFill>
                  <a:prstClr val="black"/>
                </a:solidFill>
              </a:rPr>
              <a:t> </a:t>
            </a:r>
            <a:r>
              <a:rPr lang="es-ES" sz="2800" dirty="0" err="1" smtClean="0">
                <a:solidFill>
                  <a:prstClr val="black"/>
                </a:solidFill>
              </a:rPr>
              <a:t>absence</a:t>
            </a:r>
            <a:r>
              <a:rPr lang="es-ES" sz="2800" dirty="0" smtClean="0">
                <a:solidFill>
                  <a:prstClr val="black"/>
                </a:solidFill>
              </a:rPr>
              <a:t> of </a:t>
            </a:r>
          </a:p>
          <a:p>
            <a:endParaRPr lang="es-ES" sz="2000" dirty="0">
              <a:solidFill>
                <a:prstClr val="black"/>
              </a:solidFill>
            </a:endParaRPr>
          </a:p>
          <a:p>
            <a:pPr marL="457200" indent="-457200">
              <a:buFont typeface="Arial" panose="020B0604020202020204" pitchFamily="34" charset="0"/>
              <a:buChar char="•"/>
            </a:pPr>
            <a:r>
              <a:rPr lang="es-ES" sz="2800" dirty="0" smtClean="0">
                <a:solidFill>
                  <a:prstClr val="black"/>
                </a:solidFill>
              </a:rPr>
              <a:t>Organ </a:t>
            </a:r>
            <a:r>
              <a:rPr lang="es-ES" sz="2800" dirty="0" err="1">
                <a:solidFill>
                  <a:prstClr val="black"/>
                </a:solidFill>
              </a:rPr>
              <a:t>T</a:t>
            </a:r>
            <a:r>
              <a:rPr lang="es-ES" sz="2800" dirty="0" err="1" smtClean="0">
                <a:solidFill>
                  <a:prstClr val="black"/>
                </a:solidFill>
              </a:rPr>
              <a:t>rafficking</a:t>
            </a:r>
            <a:endParaRPr lang="es-ES" sz="2800" dirty="0" smtClean="0">
              <a:solidFill>
                <a:prstClr val="black"/>
              </a:solidFill>
            </a:endParaRPr>
          </a:p>
          <a:p>
            <a:pPr marL="457200" indent="-457200">
              <a:buFont typeface="Arial" panose="020B0604020202020204" pitchFamily="34" charset="0"/>
              <a:buChar char="•"/>
            </a:pPr>
            <a:endParaRPr lang="es-ES" sz="2800" dirty="0">
              <a:solidFill>
                <a:prstClr val="black"/>
              </a:solidFill>
            </a:endParaRPr>
          </a:p>
          <a:p>
            <a:pPr marL="457200" indent="-457200">
              <a:buFont typeface="Arial" panose="020B0604020202020204" pitchFamily="34" charset="0"/>
              <a:buChar char="•"/>
            </a:pPr>
            <a:r>
              <a:rPr lang="es-ES" sz="2800" dirty="0" smtClean="0">
                <a:solidFill>
                  <a:prstClr val="black"/>
                </a:solidFill>
              </a:rPr>
              <a:t>Transplant </a:t>
            </a:r>
            <a:r>
              <a:rPr lang="es-ES" sz="2800" dirty="0" err="1" smtClean="0">
                <a:solidFill>
                  <a:prstClr val="black"/>
                </a:solidFill>
              </a:rPr>
              <a:t>Commercialism</a:t>
            </a:r>
            <a:endParaRPr lang="es-ES" sz="2800" dirty="0" smtClean="0">
              <a:solidFill>
                <a:prstClr val="black"/>
              </a:solidFill>
            </a:endParaRPr>
          </a:p>
          <a:p>
            <a:pPr marL="457200" indent="-457200">
              <a:buFont typeface="Arial" panose="020B0604020202020204" pitchFamily="34" charset="0"/>
              <a:buChar char="•"/>
            </a:pPr>
            <a:endParaRPr lang="es-ES" sz="2800" dirty="0" smtClean="0">
              <a:solidFill>
                <a:prstClr val="black"/>
              </a:solidFill>
            </a:endParaRPr>
          </a:p>
          <a:p>
            <a:pPr marL="457200" indent="-457200">
              <a:buFont typeface="Arial" panose="020B0604020202020204" pitchFamily="34" charset="0"/>
              <a:buChar char="•"/>
            </a:pPr>
            <a:r>
              <a:rPr lang="es-ES" sz="2800" dirty="0" smtClean="0">
                <a:solidFill>
                  <a:prstClr val="black"/>
                </a:solidFill>
              </a:rPr>
              <a:t>Transplant Tourism </a:t>
            </a:r>
            <a:endParaRPr lang="es-ES" sz="2800" dirty="0">
              <a:solidFill>
                <a:prstClr val="black"/>
              </a:solidFill>
            </a:endParaRPr>
          </a:p>
          <a:p>
            <a:r>
              <a:rPr lang="es-ES" sz="2800" dirty="0" smtClean="0">
                <a:solidFill>
                  <a:prstClr val="black"/>
                </a:solidFill>
              </a:rPr>
              <a:t>	</a:t>
            </a:r>
            <a:r>
              <a:rPr lang="es-ES" sz="2400" dirty="0" err="1" smtClean="0">
                <a:solidFill>
                  <a:prstClr val="black"/>
                </a:solidFill>
              </a:rPr>
              <a:t>Not</a:t>
            </a:r>
            <a:r>
              <a:rPr lang="es-ES" sz="2400" dirty="0" smtClean="0">
                <a:solidFill>
                  <a:prstClr val="black"/>
                </a:solidFill>
              </a:rPr>
              <a:t> </a:t>
            </a:r>
            <a:r>
              <a:rPr lang="es-ES" sz="2400" dirty="0" err="1">
                <a:solidFill>
                  <a:prstClr val="black"/>
                </a:solidFill>
              </a:rPr>
              <a:t>undermining</a:t>
            </a:r>
            <a:r>
              <a:rPr lang="es-ES" sz="2400" dirty="0">
                <a:solidFill>
                  <a:prstClr val="black"/>
                </a:solidFill>
              </a:rPr>
              <a:t> </a:t>
            </a:r>
            <a:r>
              <a:rPr lang="es-ES" sz="2400" dirty="0" err="1">
                <a:solidFill>
                  <a:prstClr val="black"/>
                </a:solidFill>
              </a:rPr>
              <a:t>the</a:t>
            </a:r>
            <a:r>
              <a:rPr lang="es-ES" sz="2400" dirty="0">
                <a:solidFill>
                  <a:prstClr val="black"/>
                </a:solidFill>
              </a:rPr>
              <a:t> </a:t>
            </a:r>
            <a:r>
              <a:rPr lang="es-ES" sz="2400" dirty="0" err="1">
                <a:solidFill>
                  <a:prstClr val="black"/>
                </a:solidFill>
              </a:rPr>
              <a:t>ability</a:t>
            </a:r>
            <a:r>
              <a:rPr lang="es-ES" sz="2400" dirty="0">
                <a:solidFill>
                  <a:prstClr val="black"/>
                </a:solidFill>
              </a:rPr>
              <a:t> of </a:t>
            </a:r>
            <a:r>
              <a:rPr lang="es-ES" sz="2400" dirty="0" err="1">
                <a:solidFill>
                  <a:prstClr val="black"/>
                </a:solidFill>
              </a:rPr>
              <a:t>the</a:t>
            </a:r>
            <a:r>
              <a:rPr lang="es-ES" sz="2400" dirty="0">
                <a:solidFill>
                  <a:prstClr val="black"/>
                </a:solidFill>
              </a:rPr>
              <a:t> country of </a:t>
            </a:r>
            <a:r>
              <a:rPr lang="es-ES" sz="2400" dirty="0" smtClean="0">
                <a:solidFill>
                  <a:prstClr val="black"/>
                </a:solidFill>
              </a:rPr>
              <a:t>	</a:t>
            </a:r>
            <a:r>
              <a:rPr lang="es-ES" sz="2400" dirty="0" err="1" smtClean="0">
                <a:solidFill>
                  <a:prstClr val="black"/>
                </a:solidFill>
              </a:rPr>
              <a:t>destination</a:t>
            </a:r>
            <a:r>
              <a:rPr lang="es-ES" sz="2400" dirty="0" smtClean="0">
                <a:solidFill>
                  <a:prstClr val="black"/>
                </a:solidFill>
              </a:rPr>
              <a:t> </a:t>
            </a:r>
            <a:r>
              <a:rPr lang="es-ES" sz="2400" dirty="0">
                <a:solidFill>
                  <a:prstClr val="black"/>
                </a:solidFill>
              </a:rPr>
              <a:t>to </a:t>
            </a:r>
            <a:r>
              <a:rPr lang="es-ES" sz="2400" dirty="0" err="1" smtClean="0">
                <a:solidFill>
                  <a:prstClr val="black"/>
                </a:solidFill>
              </a:rPr>
              <a:t>provide</a:t>
            </a:r>
            <a:r>
              <a:rPr lang="es-ES" sz="2400" dirty="0" smtClean="0">
                <a:solidFill>
                  <a:prstClr val="black"/>
                </a:solidFill>
              </a:rPr>
              <a:t> </a:t>
            </a:r>
            <a:r>
              <a:rPr lang="es-ES" sz="2400" dirty="0" err="1" smtClean="0">
                <a:solidFill>
                  <a:prstClr val="black"/>
                </a:solidFill>
              </a:rPr>
              <a:t>transplant</a:t>
            </a:r>
            <a:r>
              <a:rPr lang="es-ES" sz="2400" dirty="0" smtClean="0">
                <a:solidFill>
                  <a:prstClr val="black"/>
                </a:solidFill>
              </a:rPr>
              <a:t> </a:t>
            </a:r>
            <a:r>
              <a:rPr lang="es-ES" sz="2400" dirty="0" err="1" smtClean="0">
                <a:solidFill>
                  <a:prstClr val="black"/>
                </a:solidFill>
              </a:rPr>
              <a:t>services</a:t>
            </a:r>
            <a:r>
              <a:rPr lang="es-ES" sz="2400" dirty="0" smtClean="0">
                <a:solidFill>
                  <a:prstClr val="black"/>
                </a:solidFill>
              </a:rPr>
              <a:t> </a:t>
            </a:r>
            <a:r>
              <a:rPr lang="es-ES" sz="2400" dirty="0" err="1" smtClean="0">
                <a:solidFill>
                  <a:prstClr val="black"/>
                </a:solidFill>
              </a:rPr>
              <a:t>for</a:t>
            </a:r>
            <a:r>
              <a:rPr lang="es-ES" sz="2400" dirty="0" smtClean="0">
                <a:solidFill>
                  <a:prstClr val="black"/>
                </a:solidFill>
              </a:rPr>
              <a:t> 	</a:t>
            </a:r>
            <a:r>
              <a:rPr lang="es-ES" sz="2400" dirty="0" err="1" smtClean="0">
                <a:solidFill>
                  <a:prstClr val="black"/>
                </a:solidFill>
              </a:rPr>
              <a:t>patients</a:t>
            </a:r>
            <a:r>
              <a:rPr lang="es-ES" sz="2400" dirty="0" smtClean="0">
                <a:solidFill>
                  <a:prstClr val="black"/>
                </a:solidFill>
              </a:rPr>
              <a:t> of </a:t>
            </a:r>
            <a:r>
              <a:rPr lang="es-ES" sz="2400" dirty="0" err="1" smtClean="0">
                <a:solidFill>
                  <a:prstClr val="black"/>
                </a:solidFill>
              </a:rPr>
              <a:t>its</a:t>
            </a:r>
            <a:r>
              <a:rPr lang="es-ES" sz="2400" dirty="0" smtClean="0">
                <a:solidFill>
                  <a:prstClr val="black"/>
                </a:solidFill>
              </a:rPr>
              <a:t> </a:t>
            </a:r>
            <a:r>
              <a:rPr lang="es-ES" sz="2400" dirty="0" err="1" smtClean="0">
                <a:solidFill>
                  <a:prstClr val="black"/>
                </a:solidFill>
              </a:rPr>
              <a:t>own</a:t>
            </a:r>
            <a:r>
              <a:rPr lang="es-ES" sz="2400" dirty="0" smtClean="0">
                <a:solidFill>
                  <a:prstClr val="black"/>
                </a:solidFill>
              </a:rPr>
              <a:t> </a:t>
            </a:r>
            <a:r>
              <a:rPr lang="es-ES" sz="2400" dirty="0" err="1" smtClean="0">
                <a:solidFill>
                  <a:prstClr val="black"/>
                </a:solidFill>
              </a:rPr>
              <a:t>community</a:t>
            </a:r>
            <a:r>
              <a:rPr lang="es-ES" sz="2400" dirty="0" smtClean="0">
                <a:solidFill>
                  <a:prstClr val="black"/>
                </a:solidFill>
              </a:rPr>
              <a:t> </a:t>
            </a:r>
            <a:endParaRPr lang="es-ES" sz="2400" dirty="0">
              <a:solidFill>
                <a:prstClr val="black"/>
              </a:solidFill>
            </a:endParaRPr>
          </a:p>
        </p:txBody>
      </p:sp>
      <p:sp>
        <p:nvSpPr>
          <p:cNvPr id="7" name="Rektangel 11"/>
          <p:cNvSpPr/>
          <p:nvPr/>
        </p:nvSpPr>
        <p:spPr>
          <a:xfrm>
            <a:off x="468313" y="1457325"/>
            <a:ext cx="8351837" cy="64611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3600" dirty="0" smtClean="0">
                <a:solidFill>
                  <a:prstClr val="white"/>
                </a:solidFill>
              </a:rPr>
              <a:t>Ethical Travel </a:t>
            </a:r>
            <a:r>
              <a:rPr lang="en-US" sz="3600" dirty="0">
                <a:solidFill>
                  <a:prstClr val="white"/>
                </a:solidFill>
              </a:rPr>
              <a:t>for Transplantation</a:t>
            </a:r>
          </a:p>
        </p:txBody>
      </p:sp>
    </p:spTree>
    <p:extLst>
      <p:ext uri="{BB962C8B-B14F-4D97-AF65-F5344CB8AC3E}">
        <p14:creationId xmlns:p14="http://schemas.microsoft.com/office/powerpoint/2010/main" val="38566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45262" y="1340768"/>
            <a:ext cx="8229600" cy="78296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spcBef>
                <a:spcPts val="0"/>
              </a:spcBef>
              <a:defRPr/>
            </a:pPr>
            <a:r>
              <a:rPr lang="es-ES" sz="3600" b="1" dirty="0" smtClean="0">
                <a:solidFill>
                  <a:schemeClr val="lt1"/>
                </a:solidFill>
              </a:rPr>
              <a:t>Transplant </a:t>
            </a:r>
            <a:r>
              <a:rPr lang="es-ES" sz="3600" b="1" dirty="0"/>
              <a:t>T</a:t>
            </a:r>
            <a:r>
              <a:rPr lang="es-ES" sz="3600" b="1" dirty="0" smtClean="0">
                <a:solidFill>
                  <a:schemeClr val="lt1"/>
                </a:solidFill>
              </a:rPr>
              <a:t>ourism</a:t>
            </a:r>
            <a:endParaRPr lang="es-ES" sz="3600" b="1" dirty="0">
              <a:solidFill>
                <a:schemeClr val="lt1"/>
              </a:solidFill>
            </a:endParaRPr>
          </a:p>
        </p:txBody>
      </p:sp>
      <p:sp>
        <p:nvSpPr>
          <p:cNvPr id="5" name="4 CuadroTexto"/>
          <p:cNvSpPr txBox="1"/>
          <p:nvPr/>
        </p:nvSpPr>
        <p:spPr>
          <a:xfrm>
            <a:off x="565950" y="2190067"/>
            <a:ext cx="8208912" cy="4462760"/>
          </a:xfrm>
          <a:prstGeom prst="rect">
            <a:avLst/>
          </a:prstGeom>
          <a:noFill/>
        </p:spPr>
        <p:txBody>
          <a:bodyPr wrap="square" rtlCol="0">
            <a:spAutoFit/>
          </a:bodyPr>
          <a:lstStyle/>
          <a:p>
            <a:r>
              <a:rPr lang="en-US" sz="3600" b="1" dirty="0">
                <a:solidFill>
                  <a:prstClr val="black"/>
                </a:solidFill>
              </a:rPr>
              <a:t>Prospectively</a:t>
            </a:r>
          </a:p>
          <a:p>
            <a:pPr marL="285750" indent="-285750">
              <a:buFont typeface="Arial" panose="020B0604020202020204" pitchFamily="34" charset="0"/>
              <a:buChar char="•"/>
            </a:pPr>
            <a:r>
              <a:rPr lang="en-US" sz="2400" dirty="0">
                <a:solidFill>
                  <a:prstClr val="black"/>
                </a:solidFill>
              </a:rPr>
              <a:t>who is your doctor</a:t>
            </a:r>
          </a:p>
          <a:p>
            <a:pPr marL="285750" indent="-285750">
              <a:buFont typeface="Arial" panose="020B0604020202020204" pitchFamily="34" charset="0"/>
              <a:buChar char="•"/>
            </a:pPr>
            <a:r>
              <a:rPr lang="en-US" sz="2400" dirty="0">
                <a:solidFill>
                  <a:prstClr val="black"/>
                </a:solidFill>
              </a:rPr>
              <a:t>who is your donor</a:t>
            </a:r>
          </a:p>
          <a:p>
            <a:pPr marL="285750" indent="-285750">
              <a:buFont typeface="Arial" panose="020B0604020202020204" pitchFamily="34" charset="0"/>
              <a:buChar char="•"/>
            </a:pPr>
            <a:r>
              <a:rPr lang="en-US" sz="2400" dirty="0">
                <a:solidFill>
                  <a:prstClr val="black"/>
                </a:solidFill>
              </a:rPr>
              <a:t>who is going to care for </a:t>
            </a:r>
            <a:r>
              <a:rPr lang="en-US" sz="2400" dirty="0" smtClean="0">
                <a:solidFill>
                  <a:prstClr val="black"/>
                </a:solidFill>
              </a:rPr>
              <a:t>you upon return to the native country</a:t>
            </a:r>
            <a:endParaRPr lang="en-US" sz="2400" dirty="0">
              <a:solidFill>
                <a:prstClr val="black"/>
              </a:solidFill>
            </a:endParaRPr>
          </a:p>
          <a:p>
            <a:pPr marL="285750" indent="-285750">
              <a:buFont typeface="Arial" panose="020B0604020202020204" pitchFamily="34" charset="0"/>
              <a:buChar char="•"/>
            </a:pPr>
            <a:r>
              <a:rPr lang="en-US" sz="2400" dirty="0">
                <a:solidFill>
                  <a:prstClr val="black"/>
                </a:solidFill>
              </a:rPr>
              <a:t>what information should be shared between the centers </a:t>
            </a:r>
            <a:r>
              <a:rPr lang="en-US" sz="2400" dirty="0" smtClean="0">
                <a:solidFill>
                  <a:prstClr val="black"/>
                </a:solidFill>
              </a:rPr>
              <a:t> </a:t>
            </a:r>
          </a:p>
          <a:p>
            <a:r>
              <a:rPr lang="en-US" sz="2400" dirty="0">
                <a:solidFill>
                  <a:prstClr val="black"/>
                </a:solidFill>
              </a:rPr>
              <a:t>	</a:t>
            </a:r>
            <a:r>
              <a:rPr lang="en-US" sz="2400" dirty="0" smtClean="0">
                <a:solidFill>
                  <a:prstClr val="black"/>
                </a:solidFill>
              </a:rPr>
              <a:t>that provides appropriate care </a:t>
            </a:r>
            <a:r>
              <a:rPr lang="en-US" sz="2400" dirty="0">
                <a:solidFill>
                  <a:prstClr val="black"/>
                </a:solidFill>
              </a:rPr>
              <a:t>of the </a:t>
            </a:r>
            <a:r>
              <a:rPr lang="en-US" sz="2400" dirty="0" smtClean="0">
                <a:solidFill>
                  <a:prstClr val="black"/>
                </a:solidFill>
              </a:rPr>
              <a:t>patient</a:t>
            </a:r>
            <a:endParaRPr lang="en-US" sz="2400" dirty="0">
              <a:solidFill>
                <a:prstClr val="black"/>
              </a:solidFill>
            </a:endParaRPr>
          </a:p>
          <a:p>
            <a:r>
              <a:rPr lang="en-US" sz="3200" b="1" dirty="0">
                <a:solidFill>
                  <a:prstClr val="black"/>
                </a:solidFill>
              </a:rPr>
              <a:t>Retrospectively</a:t>
            </a:r>
          </a:p>
          <a:p>
            <a:pPr marL="285750" indent="-285750">
              <a:buFont typeface="Arial" panose="020B0604020202020204" pitchFamily="34" charset="0"/>
              <a:buChar char="•"/>
            </a:pPr>
            <a:r>
              <a:rPr lang="en-US" sz="2400" dirty="0">
                <a:solidFill>
                  <a:prstClr val="black"/>
                </a:solidFill>
              </a:rPr>
              <a:t>T</a:t>
            </a:r>
            <a:r>
              <a:rPr lang="en-US" sz="2400" dirty="0" smtClean="0">
                <a:solidFill>
                  <a:prstClr val="black"/>
                </a:solidFill>
              </a:rPr>
              <a:t>here's </a:t>
            </a:r>
            <a:r>
              <a:rPr lang="en-US" sz="2400" dirty="0">
                <a:solidFill>
                  <a:prstClr val="black"/>
                </a:solidFill>
              </a:rPr>
              <a:t>an obligation to </a:t>
            </a:r>
            <a:r>
              <a:rPr lang="en-US" sz="2400" dirty="0" smtClean="0">
                <a:solidFill>
                  <a:prstClr val="black"/>
                </a:solidFill>
              </a:rPr>
              <a:t>report to national authorities</a:t>
            </a:r>
          </a:p>
          <a:p>
            <a:pPr marL="742950" lvl="1" indent="-285750">
              <a:buFont typeface="Courier New" panose="02070309020205020404" pitchFamily="49" charset="0"/>
              <a:buChar char="o"/>
            </a:pPr>
            <a:r>
              <a:rPr lang="en-US" sz="2400" dirty="0" smtClean="0">
                <a:solidFill>
                  <a:prstClr val="black"/>
                </a:solidFill>
              </a:rPr>
              <a:t>In </a:t>
            </a:r>
            <a:r>
              <a:rPr lang="en-US" sz="2400" dirty="0">
                <a:solidFill>
                  <a:prstClr val="black"/>
                </a:solidFill>
              </a:rPr>
              <a:t>the absence of this proper clinical information </a:t>
            </a:r>
            <a:endParaRPr lang="en-US" sz="2400" dirty="0" smtClean="0">
              <a:solidFill>
                <a:prstClr val="black"/>
              </a:solidFill>
            </a:endParaRPr>
          </a:p>
          <a:p>
            <a:pPr marL="742950" lvl="1" indent="-285750">
              <a:buFont typeface="Courier New" panose="02070309020205020404" pitchFamily="49" charset="0"/>
              <a:buChar char="o"/>
            </a:pPr>
            <a:r>
              <a:rPr lang="en-US" sz="2400" dirty="0" smtClean="0">
                <a:solidFill>
                  <a:prstClr val="black"/>
                </a:solidFill>
              </a:rPr>
              <a:t>With </a:t>
            </a:r>
            <a:r>
              <a:rPr lang="en-US" sz="2400" dirty="0">
                <a:solidFill>
                  <a:prstClr val="black"/>
                </a:solidFill>
              </a:rPr>
              <a:t>the awareness of the </a:t>
            </a:r>
            <a:r>
              <a:rPr lang="en-US" sz="2400" dirty="0" smtClean="0">
                <a:solidFill>
                  <a:prstClr val="black"/>
                </a:solidFill>
              </a:rPr>
              <a:t>illegal activity or </a:t>
            </a:r>
            <a:r>
              <a:rPr lang="en-US" sz="2400" dirty="0">
                <a:solidFill>
                  <a:prstClr val="black"/>
                </a:solidFill>
              </a:rPr>
              <a:t>clinical </a:t>
            </a:r>
            <a:r>
              <a:rPr lang="en-US" sz="2400" dirty="0" smtClean="0">
                <a:solidFill>
                  <a:prstClr val="black"/>
                </a:solidFill>
              </a:rPr>
              <a:t>complications</a:t>
            </a:r>
            <a:endParaRPr lang="en-US" sz="2400" dirty="0">
              <a:solidFill>
                <a:prstClr val="black"/>
              </a:solidFill>
            </a:endParaRPr>
          </a:p>
        </p:txBody>
      </p:sp>
    </p:spTree>
    <p:extLst>
      <p:ext uri="{BB962C8B-B14F-4D97-AF65-F5344CB8AC3E}">
        <p14:creationId xmlns:p14="http://schemas.microsoft.com/office/powerpoint/2010/main" val="86472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69410"/>
            <a:ext cx="8991600" cy="6093976"/>
          </a:xfrm>
          <a:prstGeom prst="rect">
            <a:avLst/>
          </a:prstGeom>
          <a:noFill/>
        </p:spPr>
        <p:txBody>
          <a:bodyPr wrap="square" rtlCol="0">
            <a:spAutoFit/>
          </a:bodyPr>
          <a:lstStyle/>
          <a:p>
            <a:pPr algn="ctr">
              <a:lnSpc>
                <a:spcPts val="4000"/>
              </a:lnSpc>
            </a:pPr>
            <a:r>
              <a:rPr lang="en-GB" sz="3600" b="1" dirty="0" smtClean="0">
                <a:solidFill>
                  <a:srgbClr val="FF0000"/>
                </a:solidFill>
              </a:rPr>
              <a:t>The </a:t>
            </a:r>
            <a:r>
              <a:rPr lang="en-GB" sz="3600" b="1" dirty="0">
                <a:solidFill>
                  <a:srgbClr val="FF0000"/>
                </a:solidFill>
              </a:rPr>
              <a:t>pivotal role of health professionals </a:t>
            </a:r>
            <a:endParaRPr lang="en-GB" sz="3600" b="1" dirty="0" smtClean="0">
              <a:solidFill>
                <a:srgbClr val="FF0000"/>
              </a:solidFill>
            </a:endParaRPr>
          </a:p>
          <a:p>
            <a:pPr algn="ctr">
              <a:lnSpc>
                <a:spcPts val="4000"/>
              </a:lnSpc>
              <a:spcAft>
                <a:spcPts val="2400"/>
              </a:spcAft>
            </a:pPr>
            <a:r>
              <a:rPr lang="en-GB" sz="3600" b="1" dirty="0" smtClean="0">
                <a:solidFill>
                  <a:srgbClr val="FF0000"/>
                </a:solidFill>
              </a:rPr>
              <a:t>in </a:t>
            </a:r>
            <a:r>
              <a:rPr lang="en-GB" sz="3600" b="1" dirty="0">
                <a:solidFill>
                  <a:srgbClr val="FF0000"/>
                </a:solidFill>
              </a:rPr>
              <a:t>the fight </a:t>
            </a:r>
            <a:r>
              <a:rPr lang="en-GB" sz="3600" b="1" dirty="0" smtClean="0">
                <a:solidFill>
                  <a:srgbClr val="FF0000"/>
                </a:solidFill>
              </a:rPr>
              <a:t>against </a:t>
            </a:r>
            <a:r>
              <a:rPr lang="en-GB" sz="3600" b="1" dirty="0">
                <a:solidFill>
                  <a:srgbClr val="FF0000"/>
                </a:solidFill>
              </a:rPr>
              <a:t>transplant-related </a:t>
            </a:r>
            <a:r>
              <a:rPr lang="en-GB" sz="3600" b="1" dirty="0" smtClean="0">
                <a:solidFill>
                  <a:srgbClr val="FF0000"/>
                </a:solidFill>
              </a:rPr>
              <a:t>crimes </a:t>
            </a:r>
            <a:endParaRPr lang="en-GB" sz="2200" b="1" dirty="0" smtClean="0">
              <a:solidFill>
                <a:prstClr val="black"/>
              </a:solidFill>
              <a:latin typeface="Arial" panose="020B0604020202020204" pitchFamily="34" charset="0"/>
              <a:cs typeface="Arial" panose="020B0604020202020204" pitchFamily="34" charset="0"/>
            </a:endParaRPr>
          </a:p>
          <a:p>
            <a:pPr marL="342900" indent="-342900">
              <a:lnSpc>
                <a:spcPts val="3600"/>
              </a:lnSpc>
              <a:spcAft>
                <a:spcPts val="1800"/>
              </a:spcAft>
              <a:buFont typeface="Arial" panose="020B0604020202020204" pitchFamily="34" charset="0"/>
              <a:buChar char="•"/>
            </a:pPr>
            <a:r>
              <a:rPr lang="en-GB" sz="2400" b="1" dirty="0" smtClean="0">
                <a:solidFill>
                  <a:prstClr val="black"/>
                </a:solidFill>
                <a:latin typeface="Arial" panose="020B0604020202020204" pitchFamily="34" charset="0"/>
                <a:cs typeface="Arial" panose="020B0604020202020204" pitchFamily="34" charset="0"/>
              </a:rPr>
              <a:t>Establish and promulgate a prospective program that emphasizes care and professional responsibility.</a:t>
            </a:r>
          </a:p>
          <a:p>
            <a:pPr marL="342900" indent="-342900">
              <a:lnSpc>
                <a:spcPts val="3400"/>
              </a:lnSpc>
              <a:spcAft>
                <a:spcPts val="1800"/>
              </a:spcAft>
              <a:buFont typeface="Arial" panose="020B0604020202020204" pitchFamily="34" charset="0"/>
              <a:buChar char="•"/>
            </a:pPr>
            <a:r>
              <a:rPr lang="en-GB" sz="2400" b="1" dirty="0" smtClean="0">
                <a:solidFill>
                  <a:prstClr val="black"/>
                </a:solidFill>
                <a:latin typeface="Arial" panose="020B0604020202020204" pitchFamily="34" charset="0"/>
                <a:cs typeface="Arial" panose="020B0604020202020204" pitchFamily="34" charset="0"/>
              </a:rPr>
              <a:t>That care entails an awareness of the circumstances of the transplant and the responsibility entails an obligation of reporting when the patient does not fulfil the established plan of referral.  </a:t>
            </a:r>
          </a:p>
          <a:p>
            <a:pPr marL="342900" indent="-342900">
              <a:lnSpc>
                <a:spcPts val="3100"/>
              </a:lnSpc>
              <a:buFont typeface="Arial" panose="020B0604020202020204" pitchFamily="34" charset="0"/>
              <a:buChar char="•"/>
            </a:pPr>
            <a:r>
              <a:rPr lang="en-US" sz="2400" b="1" dirty="0" smtClean="0">
                <a:solidFill>
                  <a:prstClr val="black"/>
                </a:solidFill>
                <a:latin typeface="Arial" panose="020B0604020202020204" pitchFamily="34" charset="0"/>
                <a:cs typeface="Arial" panose="020B0604020202020204" pitchFamily="34" charset="0"/>
              </a:rPr>
              <a:t>The consequence for the patient and physician is a reporting to appropriate authorities. </a:t>
            </a:r>
          </a:p>
          <a:p>
            <a:pPr>
              <a:lnSpc>
                <a:spcPts val="4000"/>
              </a:lnSpc>
              <a:spcAft>
                <a:spcPts val="1800"/>
              </a:spcAft>
            </a:pPr>
            <a:endParaRPr lang="en-US" sz="2400" b="1" dirty="0" smtClean="0">
              <a:solidFill>
                <a:prstClr val="black"/>
              </a:solidFill>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4326" y="5948984"/>
            <a:ext cx="124777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10" descr="images"/>
          <p:cNvPicPr>
            <a:picLocks noChangeAspect="1" noChangeArrowheads="1"/>
          </p:cNvPicPr>
          <p:nvPr/>
        </p:nvPicPr>
        <p:blipFill>
          <a:blip r:embed="rId3" cstate="print"/>
          <a:srcRect/>
          <a:stretch>
            <a:fillRect/>
          </a:stretch>
        </p:blipFill>
        <p:spPr bwMode="auto">
          <a:xfrm>
            <a:off x="155713" y="5844471"/>
            <a:ext cx="854534" cy="909016"/>
          </a:xfrm>
          <a:prstGeom prst="rect">
            <a:avLst/>
          </a:prstGeom>
          <a:noFill/>
          <a:ln w="9525">
            <a:noFill/>
            <a:miter lim="800000"/>
            <a:headEnd/>
            <a:tailEnd/>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295400" y="5890854"/>
            <a:ext cx="6400800" cy="807857"/>
          </a:xfrm>
          <a:prstGeom prst="rect">
            <a:avLst/>
          </a:prstGeom>
          <a:noFill/>
          <a:ln>
            <a:noFill/>
          </a:ln>
        </p:spPr>
      </p:pic>
    </p:spTree>
    <p:extLst>
      <p:ext uri="{BB962C8B-B14F-4D97-AF65-F5344CB8AC3E}">
        <p14:creationId xmlns:p14="http://schemas.microsoft.com/office/powerpoint/2010/main" val="1476335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534400" cy="4952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660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792088"/>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sz="2800" b="1" dirty="0" smtClean="0"/>
              <a:t>Funding of transplant procedures</a:t>
            </a:r>
          </a:p>
        </p:txBody>
      </p:sp>
      <p:sp>
        <p:nvSpPr>
          <p:cNvPr id="3" name="Content Placeholder 2"/>
          <p:cNvSpPr>
            <a:spLocks noGrp="1"/>
          </p:cNvSpPr>
          <p:nvPr>
            <p:ph idx="1"/>
          </p:nvPr>
        </p:nvSpPr>
        <p:spPr>
          <a:xfrm>
            <a:off x="611560" y="2204864"/>
            <a:ext cx="7992888" cy="3312368"/>
          </a:xfrm>
        </p:spPr>
        <p:style>
          <a:lnRef idx="2">
            <a:schemeClr val="accent1"/>
          </a:lnRef>
          <a:fillRef idx="1">
            <a:schemeClr val="lt1"/>
          </a:fillRef>
          <a:effectRef idx="0">
            <a:schemeClr val="accent1"/>
          </a:effectRef>
          <a:fontRef idx="minor">
            <a:schemeClr val="dk1"/>
          </a:fontRef>
        </p:style>
        <p:txBody>
          <a:bodyPr>
            <a:normAutofit/>
          </a:bodyPr>
          <a:lstStyle/>
          <a:p>
            <a:pPr>
              <a:buFont typeface="Wingdings" panose="05000000000000000000" pitchFamily="2" charset="2"/>
              <a:buChar char="§"/>
            </a:pPr>
            <a:r>
              <a:rPr lang="en-US" sz="2400" dirty="0" smtClean="0"/>
              <a:t>National health authorities and/or insurance providers </a:t>
            </a:r>
            <a:r>
              <a:rPr lang="en-US" sz="2400" b="1" dirty="0" smtClean="0"/>
              <a:t>should not cover the costs of transplant procedures which involve organ trade or trafficking</a:t>
            </a:r>
            <a:r>
              <a:rPr lang="en-US" sz="2400" dirty="0" smtClean="0"/>
              <a:t> or which were otherwise inconsistent with the provisions of domestic laws governing organ removal and transplantation.</a:t>
            </a:r>
          </a:p>
          <a:p>
            <a:pPr>
              <a:buFont typeface="Wingdings" panose="05000000000000000000" pitchFamily="2" charset="2"/>
              <a:buChar char="§"/>
            </a:pPr>
            <a:endParaRPr lang="en-US" sz="2400" dirty="0"/>
          </a:p>
          <a:p>
            <a:pPr>
              <a:buFont typeface="Wingdings" panose="05000000000000000000" pitchFamily="2" charset="2"/>
              <a:buChar char="§"/>
            </a:pPr>
            <a:r>
              <a:rPr lang="en-US" sz="2400" dirty="0" smtClean="0"/>
              <a:t>However, patients </a:t>
            </a:r>
            <a:r>
              <a:rPr lang="en-US" sz="2400" b="1" dirty="0" smtClean="0"/>
              <a:t>should always be provided with necessary healthcare upon their return. </a:t>
            </a:r>
            <a:endParaRPr lang="en-US" sz="2400" b="1" dirty="0"/>
          </a:p>
        </p:txBody>
      </p:sp>
    </p:spTree>
    <p:extLst>
      <p:ext uri="{BB962C8B-B14F-4D97-AF65-F5344CB8AC3E}">
        <p14:creationId xmlns:p14="http://schemas.microsoft.com/office/powerpoint/2010/main" val="128806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http://www.cyber-rights.org/news/palerm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502" y="1515114"/>
            <a:ext cx="2539008" cy="3498987"/>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4700016" y="1620093"/>
            <a:ext cx="4392488"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eaLnBrk="0" fontAlgn="base" hangingPunct="0">
              <a:spcBef>
                <a:spcPct val="0"/>
              </a:spcBef>
              <a:spcAft>
                <a:spcPct val="0"/>
              </a:spcAft>
            </a:pPr>
            <a:r>
              <a:rPr lang="en-US" sz="1600" b="1" i="1" dirty="0" smtClean="0">
                <a:solidFill>
                  <a:prstClr val="white"/>
                </a:solidFill>
                <a:latin typeface="Tahoma" pitchFamily="34" charset="0"/>
                <a:ea typeface="Tahoma" pitchFamily="34" charset="0"/>
                <a:cs typeface="Tahoma" pitchFamily="34" charset="0"/>
              </a:rPr>
              <a:t>The </a:t>
            </a:r>
            <a:r>
              <a:rPr lang="en-US" sz="1600" b="1" i="1" dirty="0">
                <a:solidFill>
                  <a:prstClr val="white"/>
                </a:solidFill>
                <a:latin typeface="Tahoma" pitchFamily="34" charset="0"/>
                <a:ea typeface="Tahoma" pitchFamily="34" charset="0"/>
                <a:cs typeface="Tahoma" pitchFamily="34" charset="0"/>
              </a:rPr>
              <a:t>recruitment, transportation, transfer, harboring or receipt of persons, </a:t>
            </a:r>
            <a:r>
              <a:rPr lang="en-GB" sz="1600" b="1" dirty="0">
                <a:solidFill>
                  <a:prstClr val="white"/>
                </a:solidFill>
                <a:latin typeface="Tahoma" pitchFamily="34" charset="0"/>
                <a:ea typeface="Tahoma" pitchFamily="34" charset="0"/>
                <a:cs typeface="Tahoma" pitchFamily="34" charset="0"/>
              </a:rPr>
              <a:t> </a:t>
            </a:r>
            <a:endParaRPr lang="es-ES" sz="1600" b="1" i="1" dirty="0">
              <a:solidFill>
                <a:prstClr val="white"/>
              </a:solidFill>
              <a:latin typeface="Tahoma" pitchFamily="34" charset="0"/>
              <a:ea typeface="Tahoma" pitchFamily="34" charset="0"/>
              <a:cs typeface="Tahoma" pitchFamily="34" charset="0"/>
            </a:endParaRPr>
          </a:p>
        </p:txBody>
      </p:sp>
      <p:pic>
        <p:nvPicPr>
          <p:cNvPr id="1034" name="Picture 10" descr="http://upload.wikimedia.org/wikipedia/commons/c/c5/Un-flag-squa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95" y="1340967"/>
            <a:ext cx="704078" cy="704079"/>
          </a:xfrm>
          <a:prstGeom prst="rect">
            <a:avLst/>
          </a:prstGeom>
          <a:noFill/>
          <a:extLst>
            <a:ext uri="{909E8E84-426E-40DD-AFC4-6F175D3DCCD1}">
              <a14:hiddenFill xmlns:a14="http://schemas.microsoft.com/office/drawing/2010/main">
                <a:solidFill>
                  <a:srgbClr val="FFFFFF"/>
                </a:solidFill>
              </a14:hiddenFill>
            </a:ext>
          </a:extLst>
        </p:spPr>
      </p:pic>
      <p:pic>
        <p:nvPicPr>
          <p:cNvPr id="129026" name="Picture 2" descr="http://ecx.images-amazon.com/images/I/41-OzWQH7%2BL._SL500_AA300_.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634" r="15910"/>
          <a:stretch/>
        </p:blipFill>
        <p:spPr bwMode="auto">
          <a:xfrm>
            <a:off x="1947710" y="2221795"/>
            <a:ext cx="2437429" cy="3560604"/>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12" name="AutoShape 6"/>
          <p:cNvSpPr>
            <a:spLocks noChangeArrowheads="1"/>
          </p:cNvSpPr>
          <p:nvPr/>
        </p:nvSpPr>
        <p:spPr bwMode="auto">
          <a:xfrm>
            <a:off x="0" y="53752"/>
            <a:ext cx="9144000" cy="1143000"/>
          </a:xfrm>
          <a:prstGeom prst="roundRect">
            <a:avLst>
              <a:gd name="adj" fmla="val 0"/>
            </a:avLst>
          </a:prstGeom>
          <a:solidFill>
            <a:schemeClr val="accent5">
              <a:lumMod val="20000"/>
              <a:lumOff val="80000"/>
            </a:schemeClr>
          </a:solidFill>
          <a:ln w="9525">
            <a:noFill/>
            <a:round/>
            <a:headEnd/>
            <a:tailEnd/>
          </a:ln>
          <a:effectLst/>
        </p:spPr>
        <p:txBody>
          <a:bodyPr wrap="none" anchor="ctr"/>
          <a:lstStyle/>
          <a:p>
            <a:pPr eaLnBrk="0" fontAlgn="base" hangingPunct="0">
              <a:spcAft>
                <a:spcPct val="0"/>
              </a:spcAft>
              <a:defRPr/>
            </a:pPr>
            <a:r>
              <a:rPr lang="en-US" sz="2800" b="1" cap="small" dirty="0" smtClean="0">
                <a:solidFill>
                  <a:srgbClr val="1F497D"/>
                </a:solidFill>
                <a:latin typeface="Tahoma" pitchFamily="34" charset="0"/>
                <a:ea typeface="Tahoma" pitchFamily="34" charset="0"/>
                <a:cs typeface="Tahoma" pitchFamily="34" charset="0"/>
              </a:rPr>
              <a:t>Universal Legal Framework: Trafficking </a:t>
            </a:r>
            <a:r>
              <a:rPr lang="en-US" sz="2800" b="1" cap="small" dirty="0">
                <a:solidFill>
                  <a:srgbClr val="1F497D"/>
                </a:solidFill>
                <a:latin typeface="Tahoma" pitchFamily="34" charset="0"/>
                <a:ea typeface="Tahoma" pitchFamily="34" charset="0"/>
                <a:cs typeface="Tahoma" pitchFamily="34" charset="0"/>
              </a:rPr>
              <a:t>in </a:t>
            </a:r>
            <a:r>
              <a:rPr lang="en-US" sz="2800" b="1" cap="small" dirty="0" smtClean="0">
                <a:solidFill>
                  <a:srgbClr val="1F497D"/>
                </a:solidFill>
                <a:latin typeface="Tahoma" pitchFamily="34" charset="0"/>
                <a:ea typeface="Tahoma" pitchFamily="34" charset="0"/>
                <a:cs typeface="Tahoma" pitchFamily="34" charset="0"/>
              </a:rPr>
              <a:t>human</a:t>
            </a:r>
          </a:p>
          <a:p>
            <a:pPr eaLnBrk="0" fontAlgn="base" hangingPunct="0">
              <a:spcAft>
                <a:spcPct val="0"/>
              </a:spcAft>
              <a:defRPr/>
            </a:pPr>
            <a:r>
              <a:rPr lang="en-US" sz="2800" b="1" cap="small" dirty="0" smtClean="0">
                <a:solidFill>
                  <a:srgbClr val="1F497D"/>
                </a:solidFill>
                <a:latin typeface="Tahoma" pitchFamily="34" charset="0"/>
                <a:ea typeface="Tahoma" pitchFamily="34" charset="0"/>
                <a:cs typeface="Tahoma" pitchFamily="34" charset="0"/>
              </a:rPr>
              <a:t> beings </a:t>
            </a:r>
            <a:r>
              <a:rPr lang="en-US" sz="2800" b="1" cap="small" dirty="0">
                <a:solidFill>
                  <a:srgbClr val="1F497D"/>
                </a:solidFill>
                <a:latin typeface="Tahoma" pitchFamily="34" charset="0"/>
                <a:ea typeface="Tahoma" pitchFamily="34" charset="0"/>
                <a:cs typeface="Tahoma" pitchFamily="34" charset="0"/>
              </a:rPr>
              <a:t>for the purpose </a:t>
            </a:r>
            <a:r>
              <a:rPr lang="en-US" sz="2800" b="1" cap="small" dirty="0" smtClean="0">
                <a:solidFill>
                  <a:srgbClr val="1F497D"/>
                </a:solidFill>
                <a:latin typeface="Tahoma" pitchFamily="34" charset="0"/>
                <a:ea typeface="Tahoma" pitchFamily="34" charset="0"/>
                <a:cs typeface="Tahoma" pitchFamily="34" charset="0"/>
              </a:rPr>
              <a:t>of Organ Removal</a:t>
            </a:r>
            <a:endParaRPr lang="en-US" sz="2800" b="1" cap="small" dirty="0">
              <a:solidFill>
                <a:srgbClr val="1F497D"/>
              </a:solidFill>
              <a:latin typeface="Tahoma" pitchFamily="34" charset="0"/>
              <a:ea typeface="Tahoma" pitchFamily="34" charset="0"/>
              <a:cs typeface="Tahoma" pitchFamily="34" charset="0"/>
            </a:endParaRPr>
          </a:p>
        </p:txBody>
      </p:sp>
      <p:sp>
        <p:nvSpPr>
          <p:cNvPr id="14" name="Rectangle 13"/>
          <p:cNvSpPr>
            <a:spLocks noChangeArrowheads="1"/>
          </p:cNvSpPr>
          <p:nvPr/>
        </p:nvSpPr>
        <p:spPr bwMode="auto">
          <a:xfrm>
            <a:off x="923595" y="6453435"/>
            <a:ext cx="4352308" cy="430887"/>
          </a:xfrm>
          <a:prstGeom prst="rect">
            <a:avLst/>
          </a:prstGeom>
          <a:noFill/>
          <a:ln w="9525">
            <a:noFill/>
            <a:miter lim="800000"/>
            <a:headEnd/>
            <a:tailEnd/>
          </a:ln>
          <a:effectLst/>
        </p:spPr>
        <p:txBody>
          <a:bodyPr wrap="square">
            <a:spAutoFit/>
          </a:bodyPr>
          <a:lstStyle/>
          <a:p>
            <a:pPr eaLnBrk="0" fontAlgn="base" hangingPunct="0">
              <a:spcBef>
                <a:spcPct val="0"/>
              </a:spcBef>
              <a:spcAft>
                <a:spcPct val="0"/>
              </a:spcAft>
              <a:defRPr/>
            </a:pPr>
            <a:r>
              <a:rPr lang="en-GB" sz="1100" dirty="0" smtClean="0">
                <a:solidFill>
                  <a:prstClr val="black"/>
                </a:solidFill>
              </a:rPr>
              <a:t>Marta </a:t>
            </a:r>
            <a:r>
              <a:rPr lang="en-GB" sz="1100" dirty="0" err="1" smtClean="0">
                <a:solidFill>
                  <a:prstClr val="black"/>
                </a:solidFill>
              </a:rPr>
              <a:t>López</a:t>
            </a:r>
            <a:r>
              <a:rPr lang="en-GB" sz="1100" dirty="0" smtClean="0">
                <a:solidFill>
                  <a:prstClr val="black"/>
                </a:solidFill>
              </a:rPr>
              <a:t> </a:t>
            </a:r>
            <a:r>
              <a:rPr lang="en-GB" sz="1100" dirty="0" err="1" smtClean="0">
                <a:solidFill>
                  <a:prstClr val="black"/>
                </a:solidFill>
              </a:rPr>
              <a:t>Fraga</a:t>
            </a:r>
            <a:r>
              <a:rPr lang="en-GB" sz="1100" dirty="0" smtClean="0">
                <a:solidFill>
                  <a:prstClr val="black"/>
                </a:solidFill>
              </a:rPr>
              <a:t> ©2014 EDQM</a:t>
            </a:r>
            <a:r>
              <a:rPr lang="en-GB" sz="1100" dirty="0">
                <a:solidFill>
                  <a:prstClr val="black"/>
                </a:solidFill>
              </a:rPr>
              <a:t>, Council of Europe,  All rights reserved</a:t>
            </a:r>
            <a:endParaRPr lang="en-GB" sz="1100" dirty="0">
              <a:solidFill>
                <a:srgbClr val="000000"/>
              </a:solidFill>
            </a:endParaRPr>
          </a:p>
        </p:txBody>
      </p:sp>
      <p:pic>
        <p:nvPicPr>
          <p:cNvPr id="1026" name="Picture 2" descr="C:\Users\mfraga\Desktop\EU HTO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895" y="5313164"/>
            <a:ext cx="3927261" cy="1140172"/>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1027" name="Picture 3" descr="C:\Users\mfraga\Desktop\EU.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47" y="5157192"/>
            <a:ext cx="690330" cy="5168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fraga\Desktop\COE-Logo-Quadr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5865" y="1700808"/>
            <a:ext cx="1040572" cy="9358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43986" y="1271186"/>
            <a:ext cx="960158" cy="33855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eaLnBrk="0" fontAlgn="base" hangingPunct="0">
              <a:spcBef>
                <a:spcPct val="0"/>
              </a:spcBef>
              <a:spcAft>
                <a:spcPct val="0"/>
              </a:spcAft>
            </a:pPr>
            <a:r>
              <a:rPr lang="en-GB" sz="1600" dirty="0" smtClean="0">
                <a:solidFill>
                  <a:prstClr val="white"/>
                </a:solidFill>
                <a:latin typeface="Tahoma" panose="020B0604030504040204" pitchFamily="34" charset="0"/>
                <a:ea typeface="Tahoma" panose="020B0604030504040204" pitchFamily="34" charset="0"/>
                <a:cs typeface="Tahoma" panose="020B0604030504040204" pitchFamily="34" charset="0"/>
              </a:rPr>
              <a:t>Actions</a:t>
            </a:r>
            <a:endParaRPr lang="en-GB" sz="16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5" name="3 CuadroTexto"/>
          <p:cNvSpPr txBox="1"/>
          <p:nvPr/>
        </p:nvSpPr>
        <p:spPr>
          <a:xfrm>
            <a:off x="4724017" y="2735050"/>
            <a:ext cx="4392488" cy="206210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eaLnBrk="0" fontAlgn="base" hangingPunct="0">
              <a:spcBef>
                <a:spcPct val="0"/>
              </a:spcBef>
              <a:spcAft>
                <a:spcPct val="0"/>
              </a:spcAft>
            </a:pPr>
            <a:r>
              <a:rPr lang="en-US" sz="1600" b="1" i="1" dirty="0">
                <a:solidFill>
                  <a:prstClr val="white"/>
                </a:solidFill>
                <a:latin typeface="Tahoma" pitchFamily="34" charset="0"/>
                <a:ea typeface="Tahoma" pitchFamily="34" charset="0"/>
                <a:cs typeface="Tahoma" pitchFamily="34" charset="0"/>
              </a:rPr>
              <a:t>by means of the threat or use of force or other forms of coercion, of abduction, of fraud, of deception, of the abuse of power or of a position of vulnerability or of the giving or receiving of payments or benefits to achieve the consent of a person having control over another </a:t>
            </a:r>
            <a:r>
              <a:rPr lang="en-US" sz="1600" b="1" i="1" dirty="0" smtClean="0">
                <a:solidFill>
                  <a:prstClr val="white"/>
                </a:solidFill>
                <a:latin typeface="Tahoma" pitchFamily="34" charset="0"/>
                <a:ea typeface="Tahoma" pitchFamily="34" charset="0"/>
                <a:cs typeface="Tahoma" pitchFamily="34" charset="0"/>
              </a:rPr>
              <a:t>person</a:t>
            </a:r>
            <a:r>
              <a:rPr lang="en-GB" sz="1600" b="1" dirty="0">
                <a:solidFill>
                  <a:prstClr val="white"/>
                </a:solidFill>
                <a:latin typeface="Tahoma" pitchFamily="34" charset="0"/>
                <a:ea typeface="Tahoma" pitchFamily="34" charset="0"/>
                <a:cs typeface="Tahoma" pitchFamily="34" charset="0"/>
              </a:rPr>
              <a:t> </a:t>
            </a:r>
            <a:endParaRPr lang="es-ES" sz="1600" b="1" i="1" dirty="0">
              <a:solidFill>
                <a:prstClr val="white"/>
              </a:solidFill>
              <a:latin typeface="Tahoma" pitchFamily="34" charset="0"/>
              <a:ea typeface="Tahoma" pitchFamily="34" charset="0"/>
              <a:cs typeface="Tahoma" pitchFamily="34" charset="0"/>
            </a:endParaRPr>
          </a:p>
        </p:txBody>
      </p:sp>
      <p:sp>
        <p:nvSpPr>
          <p:cNvPr id="16" name="TextBox 15"/>
          <p:cNvSpPr txBox="1"/>
          <p:nvPr/>
        </p:nvSpPr>
        <p:spPr>
          <a:xfrm>
            <a:off x="4467989" y="2386047"/>
            <a:ext cx="767910" cy="33855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eaLnBrk="0" fontAlgn="base" hangingPunct="0">
              <a:spcBef>
                <a:spcPct val="0"/>
              </a:spcBef>
              <a:spcAft>
                <a:spcPct val="0"/>
              </a:spcAft>
            </a:pPr>
            <a:r>
              <a:rPr lang="en-GB" sz="1600" dirty="0" smtClean="0">
                <a:solidFill>
                  <a:prstClr val="white"/>
                </a:solidFill>
                <a:latin typeface="Tahoma" panose="020B0604030504040204" pitchFamily="34" charset="0"/>
                <a:ea typeface="Tahoma" panose="020B0604030504040204" pitchFamily="34" charset="0"/>
                <a:cs typeface="Tahoma" panose="020B0604030504040204" pitchFamily="34" charset="0"/>
              </a:rPr>
              <a:t>Means</a:t>
            </a:r>
            <a:endParaRPr lang="en-GB" sz="16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7" name="3 CuadroTexto"/>
          <p:cNvSpPr txBox="1"/>
          <p:nvPr/>
        </p:nvSpPr>
        <p:spPr>
          <a:xfrm>
            <a:off x="4751512" y="5094332"/>
            <a:ext cx="4392488"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eaLnBrk="0" fontAlgn="base" hangingPunct="0">
              <a:spcBef>
                <a:spcPct val="0"/>
              </a:spcBef>
              <a:spcAft>
                <a:spcPct val="0"/>
              </a:spcAft>
            </a:pPr>
            <a:r>
              <a:rPr lang="en-US" sz="1600" b="1" i="1" dirty="0">
                <a:solidFill>
                  <a:prstClr val="white"/>
                </a:solidFill>
                <a:latin typeface="Tahoma" pitchFamily="34" charset="0"/>
                <a:ea typeface="Tahoma" pitchFamily="34" charset="0"/>
                <a:cs typeface="Tahoma" pitchFamily="34" charset="0"/>
              </a:rPr>
              <a:t>for the purpose of exploitation…including the removal of organs</a:t>
            </a:r>
          </a:p>
        </p:txBody>
      </p:sp>
      <p:sp>
        <p:nvSpPr>
          <p:cNvPr id="18" name="TextBox 17"/>
          <p:cNvSpPr txBox="1"/>
          <p:nvPr/>
        </p:nvSpPr>
        <p:spPr>
          <a:xfrm>
            <a:off x="4495535" y="4745131"/>
            <a:ext cx="908609" cy="33855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eaLnBrk="0" fontAlgn="base" hangingPunct="0">
              <a:spcBef>
                <a:spcPct val="0"/>
              </a:spcBef>
              <a:spcAft>
                <a:spcPct val="0"/>
              </a:spcAft>
            </a:pPr>
            <a:r>
              <a:rPr lang="en-GB" sz="1600" dirty="0" smtClean="0">
                <a:solidFill>
                  <a:prstClr val="white"/>
                </a:solidFill>
                <a:latin typeface="Tahoma" panose="020B0604030504040204" pitchFamily="34" charset="0"/>
                <a:ea typeface="Tahoma" panose="020B0604030504040204" pitchFamily="34" charset="0"/>
                <a:cs typeface="Tahoma" panose="020B0604030504040204" pitchFamily="34" charset="0"/>
              </a:rPr>
              <a:t>Purpose</a:t>
            </a:r>
            <a:endParaRPr lang="en-GB" sz="16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6596525" y="2273583"/>
            <a:ext cx="364202" cy="461665"/>
          </a:xfrm>
          <a:prstGeom prst="rect">
            <a:avLst/>
          </a:prstGeom>
          <a:noFill/>
        </p:spPr>
        <p:txBody>
          <a:bodyPr wrap="none" rtlCol="0">
            <a:spAutoFit/>
          </a:bodyPr>
          <a:lstStyle/>
          <a:p>
            <a:pPr eaLnBrk="0" fontAlgn="base" hangingPunct="0">
              <a:spcBef>
                <a:spcPct val="0"/>
              </a:spcBef>
              <a:spcAft>
                <a:spcPct val="0"/>
              </a:spcAft>
            </a:pPr>
            <a:r>
              <a:rPr lang="en-GB" sz="2400" b="1" dirty="0" smtClean="0">
                <a:solidFill>
                  <a:srgbClr val="FFB23D"/>
                </a:solidFill>
                <a:effectLst>
                  <a:outerShdw blurRad="38100" dist="38100" dir="2700000" algn="tl">
                    <a:srgbClr val="000000">
                      <a:alpha val="43137"/>
                    </a:srgbClr>
                  </a:outerShdw>
                </a:effectLst>
              </a:rPr>
              <a:t>+</a:t>
            </a:r>
            <a:endParaRPr lang="en-GB" sz="2400" b="1" dirty="0">
              <a:solidFill>
                <a:srgbClr val="FFB23D"/>
              </a:solidFill>
              <a:effectLst>
                <a:outerShdw blurRad="38100" dist="38100" dir="2700000" algn="tl">
                  <a:srgbClr val="000000">
                    <a:alpha val="43137"/>
                  </a:srgbClr>
                </a:outerShdw>
              </a:effectLst>
            </a:endParaRPr>
          </a:p>
        </p:txBody>
      </p:sp>
      <p:sp>
        <p:nvSpPr>
          <p:cNvPr id="20" name="TextBox 19"/>
          <p:cNvSpPr txBox="1"/>
          <p:nvPr/>
        </p:nvSpPr>
        <p:spPr>
          <a:xfrm>
            <a:off x="6596525" y="4581327"/>
            <a:ext cx="364202" cy="461665"/>
          </a:xfrm>
          <a:prstGeom prst="rect">
            <a:avLst/>
          </a:prstGeom>
          <a:noFill/>
        </p:spPr>
        <p:txBody>
          <a:bodyPr wrap="none" rtlCol="0">
            <a:spAutoFit/>
          </a:bodyPr>
          <a:lstStyle/>
          <a:p>
            <a:pPr eaLnBrk="0" fontAlgn="base" hangingPunct="0">
              <a:spcBef>
                <a:spcPct val="0"/>
              </a:spcBef>
              <a:spcAft>
                <a:spcPct val="0"/>
              </a:spcAft>
            </a:pPr>
            <a:r>
              <a:rPr lang="en-GB" sz="2400" b="1" dirty="0" smtClean="0">
                <a:solidFill>
                  <a:srgbClr val="FFB23D"/>
                </a:solidFill>
                <a:effectLst>
                  <a:outerShdw blurRad="38100" dist="38100" dir="2700000" algn="tl">
                    <a:srgbClr val="000000">
                      <a:alpha val="43137"/>
                    </a:srgbClr>
                  </a:outerShdw>
                </a:effectLst>
              </a:rPr>
              <a:t>+</a:t>
            </a:r>
            <a:endParaRPr lang="en-GB" sz="2400" b="1" dirty="0">
              <a:solidFill>
                <a:srgbClr val="FFB23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3653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063" t="19793" r="21875" b="11278"/>
          <a:stretch/>
        </p:blipFill>
        <p:spPr bwMode="auto">
          <a:xfrm>
            <a:off x="155509" y="1340768"/>
            <a:ext cx="3009543" cy="42484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7499" y="5631051"/>
            <a:ext cx="3264363" cy="400110"/>
          </a:xfrm>
          <a:prstGeom prst="rect">
            <a:avLst/>
          </a:prstGeom>
        </p:spPr>
        <p:txBody>
          <a:bodyPr wrap="square">
            <a:spAutoFit/>
          </a:bodyPr>
          <a:lstStyle/>
          <a:p>
            <a:pPr eaLnBrk="0" fontAlgn="base" hangingPunct="0">
              <a:spcBef>
                <a:spcPct val="0"/>
              </a:spcBef>
              <a:spcAft>
                <a:spcPct val="0"/>
              </a:spcAft>
            </a:pPr>
            <a:r>
              <a:rPr lang="es-ES" sz="1000" u="sng" dirty="0">
                <a:solidFill>
                  <a:prstClr val="black"/>
                </a:solidFill>
                <a:latin typeface="Tahoma" panose="020B0604030504040204" pitchFamily="34" charset="0"/>
                <a:ea typeface="Tahoma" panose="020B0604030504040204" pitchFamily="34" charset="0"/>
                <a:cs typeface="Tahoma" panose="020B0604030504040204" pitchFamily="34" charset="0"/>
                <a:hlinkClick r:id="rId4"/>
              </a:rPr>
              <a:t>http://www.coe.int/t/dghl/monitoring/trafficking/docs/news/organtrafficking_study.pdf</a:t>
            </a:r>
            <a:r>
              <a:rPr lang="es-ES" sz="10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
        <p:nvSpPr>
          <p:cNvPr id="8" name="7 CuadroTexto"/>
          <p:cNvSpPr txBox="1"/>
          <p:nvPr/>
        </p:nvSpPr>
        <p:spPr>
          <a:xfrm>
            <a:off x="3611893" y="1340772"/>
            <a:ext cx="5312590" cy="120032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defPPr>
              <a:defRPr lang="fr-FR"/>
            </a:defPPr>
            <a:lvl1pPr>
              <a:defRPr sz="1600" b="1" i="1">
                <a:solidFill>
                  <a:schemeClr val="lt1"/>
                </a:solidFill>
                <a:latin typeface="Tahoma" pitchFamily="34" charset="0"/>
                <a:ea typeface="Tahoma" pitchFamily="34" charset="0"/>
                <a:cs typeface="Tahoma"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0" fontAlgn="base" hangingPunct="0">
              <a:spcBef>
                <a:spcPct val="0"/>
              </a:spcBef>
              <a:spcAft>
                <a:spcPct val="0"/>
              </a:spcAft>
            </a:pPr>
            <a:r>
              <a:rPr lang="en-GB" sz="1800" dirty="0" smtClean="0">
                <a:solidFill>
                  <a:prstClr val="white"/>
                </a:solidFill>
              </a:rPr>
              <a:t>The </a:t>
            </a:r>
            <a:r>
              <a:rPr lang="en-GB" sz="1800" dirty="0" smtClean="0">
                <a:solidFill>
                  <a:srgbClr val="FFC000"/>
                </a:solidFill>
              </a:rPr>
              <a:t>need to distinguish </a:t>
            </a:r>
            <a:r>
              <a:rPr lang="en-GB" sz="1800" dirty="0" smtClean="0">
                <a:solidFill>
                  <a:prstClr val="white"/>
                </a:solidFill>
              </a:rPr>
              <a:t>clearly between “Trafficking in Human Organs” (</a:t>
            </a:r>
            <a:r>
              <a:rPr lang="en-GB" sz="1800" dirty="0" smtClean="0">
                <a:solidFill>
                  <a:srgbClr val="FFC000"/>
                </a:solidFill>
              </a:rPr>
              <a:t>THO</a:t>
            </a:r>
            <a:r>
              <a:rPr lang="en-GB" sz="1800" dirty="0" smtClean="0">
                <a:solidFill>
                  <a:prstClr val="white"/>
                </a:solidFill>
              </a:rPr>
              <a:t>) and “Trafficking in human beings for the purpose of the removal of organs” (</a:t>
            </a:r>
            <a:r>
              <a:rPr lang="en-GB" sz="1800" dirty="0" smtClean="0">
                <a:solidFill>
                  <a:srgbClr val="FFC000"/>
                </a:solidFill>
              </a:rPr>
              <a:t>HTOR</a:t>
            </a:r>
            <a:r>
              <a:rPr lang="en-GB" sz="1800" dirty="0" smtClean="0">
                <a:solidFill>
                  <a:prstClr val="white"/>
                </a:solidFill>
              </a:rPr>
              <a:t>)</a:t>
            </a:r>
            <a:endParaRPr lang="en-GB" sz="1800" dirty="0">
              <a:solidFill>
                <a:prstClr val="white"/>
              </a:solidFill>
            </a:endParaRPr>
          </a:p>
        </p:txBody>
      </p:sp>
      <p:sp>
        <p:nvSpPr>
          <p:cNvPr id="9" name="8 CuadroTexto"/>
          <p:cNvSpPr txBox="1"/>
          <p:nvPr/>
        </p:nvSpPr>
        <p:spPr>
          <a:xfrm>
            <a:off x="3611893" y="2671174"/>
            <a:ext cx="5312590"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defPPr>
              <a:defRPr lang="fr-FR"/>
            </a:defPPr>
            <a:lvl1pPr>
              <a:defRPr sz="1600" b="1" i="1">
                <a:solidFill>
                  <a:schemeClr val="lt1"/>
                </a:solidFill>
                <a:latin typeface="Tahoma" pitchFamily="34" charset="0"/>
                <a:ea typeface="Tahoma" pitchFamily="34" charset="0"/>
                <a:cs typeface="Tahoma"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0" fontAlgn="base" hangingPunct="0">
              <a:spcBef>
                <a:spcPct val="0"/>
              </a:spcBef>
              <a:spcAft>
                <a:spcPct val="0"/>
              </a:spcAft>
            </a:pPr>
            <a:r>
              <a:rPr lang="en-GB" sz="1800" dirty="0" smtClean="0">
                <a:solidFill>
                  <a:prstClr val="white"/>
                </a:solidFill>
              </a:rPr>
              <a:t>HTOR: effectiveness of existing international standards and </a:t>
            </a:r>
            <a:r>
              <a:rPr lang="en-GB" sz="1800" dirty="0" smtClean="0">
                <a:solidFill>
                  <a:srgbClr val="FFC000"/>
                </a:solidFill>
              </a:rPr>
              <a:t>no need for further international legal instruments</a:t>
            </a:r>
            <a:endParaRPr lang="en-GB" sz="1800" dirty="0">
              <a:solidFill>
                <a:srgbClr val="FFC000"/>
              </a:solidFill>
            </a:endParaRPr>
          </a:p>
        </p:txBody>
      </p:sp>
      <p:sp>
        <p:nvSpPr>
          <p:cNvPr id="10" name="9 CuadroTexto"/>
          <p:cNvSpPr txBox="1"/>
          <p:nvPr/>
        </p:nvSpPr>
        <p:spPr>
          <a:xfrm>
            <a:off x="3611893" y="3724581"/>
            <a:ext cx="5312590"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defPPr>
              <a:defRPr lang="fr-FR"/>
            </a:defPPr>
            <a:lvl1pPr>
              <a:defRPr sz="1600" b="1" i="1">
                <a:solidFill>
                  <a:schemeClr val="lt1"/>
                </a:solidFill>
                <a:latin typeface="Tahoma" pitchFamily="34" charset="0"/>
                <a:ea typeface="Tahoma" pitchFamily="34" charset="0"/>
                <a:cs typeface="Tahoma"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0" fontAlgn="base" hangingPunct="0">
              <a:spcBef>
                <a:spcPct val="0"/>
              </a:spcBef>
              <a:spcAft>
                <a:spcPct val="0"/>
              </a:spcAft>
            </a:pPr>
            <a:r>
              <a:rPr lang="en-GB" sz="1800" dirty="0" smtClean="0">
                <a:solidFill>
                  <a:prstClr val="white"/>
                </a:solidFill>
              </a:rPr>
              <a:t>THO: </a:t>
            </a:r>
            <a:r>
              <a:rPr lang="en-GB" sz="1800" dirty="0" smtClean="0">
                <a:solidFill>
                  <a:srgbClr val="FFB23D"/>
                </a:solidFill>
              </a:rPr>
              <a:t>need for an internationally agreed definition</a:t>
            </a:r>
            <a:endParaRPr lang="en-GB" sz="1800" dirty="0">
              <a:solidFill>
                <a:srgbClr val="FFB23D"/>
              </a:solidFill>
            </a:endParaRPr>
          </a:p>
        </p:txBody>
      </p:sp>
      <p:sp>
        <p:nvSpPr>
          <p:cNvPr id="12" name="AutoShape 6"/>
          <p:cNvSpPr>
            <a:spLocks noChangeArrowheads="1"/>
          </p:cNvSpPr>
          <p:nvPr/>
        </p:nvSpPr>
        <p:spPr bwMode="auto">
          <a:xfrm>
            <a:off x="0" y="53752"/>
            <a:ext cx="9144000" cy="1143000"/>
          </a:xfrm>
          <a:prstGeom prst="roundRect">
            <a:avLst>
              <a:gd name="adj" fmla="val 0"/>
            </a:avLst>
          </a:prstGeom>
          <a:solidFill>
            <a:schemeClr val="accent5">
              <a:lumMod val="20000"/>
              <a:lumOff val="80000"/>
            </a:schemeClr>
          </a:solidFill>
          <a:ln w="9525">
            <a:noFill/>
            <a:round/>
            <a:headEnd/>
            <a:tailEnd/>
          </a:ln>
          <a:effectLst/>
        </p:spPr>
        <p:txBody>
          <a:bodyPr wrap="none" anchor="ctr"/>
          <a:lstStyle/>
          <a:p>
            <a:pPr eaLnBrk="0" fontAlgn="base" hangingPunct="0">
              <a:spcAft>
                <a:spcPct val="0"/>
              </a:spcAft>
              <a:defRPr/>
            </a:pPr>
            <a:r>
              <a:rPr lang="en-US" sz="2400" b="1" cap="small" dirty="0">
                <a:solidFill>
                  <a:srgbClr val="1F497D"/>
                </a:solidFill>
                <a:latin typeface="Tahoma" pitchFamily="34" charset="0"/>
                <a:ea typeface="Tahoma" pitchFamily="34" charset="0"/>
                <a:cs typeface="Tahoma" pitchFamily="34" charset="0"/>
              </a:rPr>
              <a:t>Trafficking in human beings for the removal of </a:t>
            </a:r>
            <a:r>
              <a:rPr lang="en-US" sz="2400" b="1" cap="small" dirty="0" smtClean="0">
                <a:solidFill>
                  <a:srgbClr val="1F497D"/>
                </a:solidFill>
                <a:latin typeface="Tahoma" pitchFamily="34" charset="0"/>
                <a:ea typeface="Tahoma" pitchFamily="34" charset="0"/>
                <a:cs typeface="Tahoma" pitchFamily="34" charset="0"/>
              </a:rPr>
              <a:t>organs</a:t>
            </a:r>
          </a:p>
          <a:p>
            <a:pPr eaLnBrk="0" fontAlgn="base" hangingPunct="0">
              <a:spcAft>
                <a:spcPct val="0"/>
              </a:spcAft>
              <a:defRPr/>
            </a:pPr>
            <a:r>
              <a:rPr lang="en-US" sz="2400" b="1" cap="small" dirty="0" smtClean="0">
                <a:solidFill>
                  <a:srgbClr val="1F497D"/>
                </a:solidFill>
                <a:latin typeface="Tahoma" pitchFamily="34" charset="0"/>
                <a:ea typeface="Tahoma" pitchFamily="34" charset="0"/>
                <a:cs typeface="Tahoma" pitchFamily="34" charset="0"/>
              </a:rPr>
              <a:t> </a:t>
            </a:r>
            <a:r>
              <a:rPr lang="en-US" sz="2400" b="1" cap="small" dirty="0">
                <a:solidFill>
                  <a:srgbClr val="1F497D"/>
                </a:solidFill>
                <a:latin typeface="Tahoma" pitchFamily="34" charset="0"/>
                <a:ea typeface="Tahoma" pitchFamily="34" charset="0"/>
                <a:cs typeface="Tahoma" pitchFamily="34" charset="0"/>
              </a:rPr>
              <a:t>vs trafficking in human organs</a:t>
            </a:r>
          </a:p>
        </p:txBody>
      </p:sp>
      <p:sp>
        <p:nvSpPr>
          <p:cNvPr id="13" name="Rectangle 12"/>
          <p:cNvSpPr>
            <a:spLocks noChangeArrowheads="1"/>
          </p:cNvSpPr>
          <p:nvPr/>
        </p:nvSpPr>
        <p:spPr bwMode="auto">
          <a:xfrm>
            <a:off x="923595" y="6453434"/>
            <a:ext cx="4352308" cy="430887"/>
          </a:xfrm>
          <a:prstGeom prst="rect">
            <a:avLst/>
          </a:prstGeom>
          <a:noFill/>
          <a:ln w="9525">
            <a:noFill/>
            <a:miter lim="800000"/>
            <a:headEnd/>
            <a:tailEnd/>
          </a:ln>
          <a:effectLst/>
        </p:spPr>
        <p:txBody>
          <a:bodyPr wrap="square">
            <a:spAutoFit/>
          </a:bodyPr>
          <a:lstStyle/>
          <a:p>
            <a:pPr eaLnBrk="0" fontAlgn="base" hangingPunct="0">
              <a:spcBef>
                <a:spcPct val="0"/>
              </a:spcBef>
              <a:spcAft>
                <a:spcPct val="0"/>
              </a:spcAft>
              <a:defRPr/>
            </a:pPr>
            <a:r>
              <a:rPr lang="en-GB" sz="1100" dirty="0" smtClean="0">
                <a:solidFill>
                  <a:prstClr val="black"/>
                </a:solidFill>
              </a:rPr>
              <a:t>Marta </a:t>
            </a:r>
            <a:r>
              <a:rPr lang="en-GB" sz="1100" dirty="0" err="1" smtClean="0">
                <a:solidFill>
                  <a:prstClr val="black"/>
                </a:solidFill>
              </a:rPr>
              <a:t>López</a:t>
            </a:r>
            <a:r>
              <a:rPr lang="en-GB" sz="1100" dirty="0" smtClean="0">
                <a:solidFill>
                  <a:prstClr val="black"/>
                </a:solidFill>
              </a:rPr>
              <a:t> </a:t>
            </a:r>
            <a:r>
              <a:rPr lang="en-GB" sz="1100" dirty="0" err="1" smtClean="0">
                <a:solidFill>
                  <a:prstClr val="black"/>
                </a:solidFill>
              </a:rPr>
              <a:t>Fraga</a:t>
            </a:r>
            <a:r>
              <a:rPr lang="en-GB" sz="1100" dirty="0" smtClean="0">
                <a:solidFill>
                  <a:prstClr val="black"/>
                </a:solidFill>
              </a:rPr>
              <a:t> ©2014 EDQM</a:t>
            </a:r>
            <a:r>
              <a:rPr lang="en-GB" sz="1100" dirty="0">
                <a:solidFill>
                  <a:prstClr val="black"/>
                </a:solidFill>
              </a:rPr>
              <a:t>, Council of Europe,  All rights reserved</a:t>
            </a:r>
            <a:endParaRPr lang="en-GB" sz="1100" dirty="0">
              <a:solidFill>
                <a:srgbClr val="000000"/>
              </a:solidFill>
            </a:endParaRPr>
          </a:p>
        </p:txBody>
      </p:sp>
      <p:sp>
        <p:nvSpPr>
          <p:cNvPr id="11" name="7 CuadroTexto"/>
          <p:cNvSpPr txBox="1"/>
          <p:nvPr/>
        </p:nvSpPr>
        <p:spPr>
          <a:xfrm>
            <a:off x="3611893" y="4353874"/>
            <a:ext cx="5312590" cy="147732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defPPr>
              <a:defRPr lang="fr-FR"/>
            </a:defPPr>
            <a:lvl1pPr>
              <a:defRPr sz="1600" b="1" i="1">
                <a:solidFill>
                  <a:schemeClr val="lt1"/>
                </a:solidFill>
                <a:latin typeface="Tahoma" pitchFamily="34" charset="0"/>
                <a:ea typeface="Tahoma" pitchFamily="34" charset="0"/>
                <a:cs typeface="Tahoma"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0" fontAlgn="base" hangingPunct="0">
              <a:spcBef>
                <a:spcPct val="0"/>
              </a:spcBef>
              <a:spcAft>
                <a:spcPct val="0"/>
              </a:spcAft>
            </a:pPr>
            <a:r>
              <a:rPr lang="en-GB" sz="1800" dirty="0" smtClean="0">
                <a:solidFill>
                  <a:prstClr val="white"/>
                </a:solidFill>
              </a:rPr>
              <a:t>Recommendation to </a:t>
            </a:r>
            <a:r>
              <a:rPr lang="en-GB" sz="1800" dirty="0" smtClean="0">
                <a:solidFill>
                  <a:srgbClr val="FFC000"/>
                </a:solidFill>
              </a:rPr>
              <a:t>elaborate an international legal instrument </a:t>
            </a:r>
            <a:r>
              <a:rPr lang="en-GB" sz="1800" dirty="0" smtClean="0">
                <a:solidFill>
                  <a:prstClr val="white"/>
                </a:solidFill>
              </a:rPr>
              <a:t>setting out a definition of </a:t>
            </a:r>
            <a:r>
              <a:rPr lang="en-GB" sz="1800" dirty="0" smtClean="0">
                <a:solidFill>
                  <a:srgbClr val="FFC000"/>
                </a:solidFill>
              </a:rPr>
              <a:t>THO</a:t>
            </a:r>
            <a:r>
              <a:rPr lang="en-GB" sz="1800" dirty="0" smtClean="0">
                <a:solidFill>
                  <a:prstClr val="white"/>
                </a:solidFill>
              </a:rPr>
              <a:t>, the measures to prevent it and protect victims, and criminal law measures to punish the crime</a:t>
            </a:r>
            <a:endParaRPr lang="en-GB" sz="1800" dirty="0">
              <a:solidFill>
                <a:prstClr val="white"/>
              </a:solidFill>
            </a:endParaRPr>
          </a:p>
        </p:txBody>
      </p:sp>
      <p:sp>
        <p:nvSpPr>
          <p:cNvPr id="16" name="TextBox 15"/>
          <p:cNvSpPr txBox="1"/>
          <p:nvPr/>
        </p:nvSpPr>
        <p:spPr>
          <a:xfrm>
            <a:off x="2482707" y="1940936"/>
            <a:ext cx="682345" cy="33855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eaLnBrk="0" fontAlgn="base" hangingPunct="0">
              <a:spcBef>
                <a:spcPct val="0"/>
              </a:spcBef>
              <a:spcAft>
                <a:spcPct val="0"/>
              </a:spcAft>
            </a:pPr>
            <a:r>
              <a:rPr lang="en-GB" sz="1600" dirty="0" smtClean="0">
                <a:solidFill>
                  <a:prstClr val="white"/>
                </a:solidFill>
                <a:latin typeface="Tahoma" panose="020B0604030504040204" pitchFamily="34" charset="0"/>
                <a:ea typeface="Tahoma" panose="020B0604030504040204" pitchFamily="34" charset="0"/>
                <a:cs typeface="Tahoma" panose="020B0604030504040204" pitchFamily="34" charset="0"/>
              </a:rPr>
              <a:t>2009</a:t>
            </a:r>
            <a:endParaRPr lang="en-GB" sz="16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45548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610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948543"/>
            <a:ext cx="7956550"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618701"/>
            <a:ext cx="8534400" cy="2934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659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2657"/>
            <a:ext cx="4724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14500"/>
            <a:ext cx="8077200"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0012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219567" y="3141548"/>
            <a:ext cx="1714637" cy="1477328"/>
          </a:xfrm>
          <a:prstGeom prst="rect">
            <a:avLst/>
          </a:prstGeom>
        </p:spPr>
        <p:txBody>
          <a:bodyPr wrap="square">
            <a:spAutoFit/>
          </a:bodyPr>
          <a:lstStyle/>
          <a:p>
            <a:pPr eaLnBrk="0" fontAlgn="base" hangingPunct="0">
              <a:spcBef>
                <a:spcPct val="0"/>
              </a:spcBef>
              <a:spcAft>
                <a:spcPct val="0"/>
              </a:spcAft>
            </a:pPr>
            <a:r>
              <a:rPr lang="en-US" sz="900" i="1" dirty="0" smtClean="0">
                <a:solidFill>
                  <a:srgbClr val="8064A2">
                    <a:lumMod val="75000"/>
                  </a:srgbClr>
                </a:solidFill>
                <a:latin typeface="Tahoma" pitchFamily="34" charset="0"/>
                <a:ea typeface="Tahoma" pitchFamily="34" charset="0"/>
                <a:cs typeface="Tahoma" pitchFamily="34" charset="0"/>
              </a:rPr>
              <a:t>Threat </a:t>
            </a:r>
            <a:r>
              <a:rPr lang="en-US" sz="900" i="1" dirty="0">
                <a:solidFill>
                  <a:srgbClr val="8064A2">
                    <a:lumMod val="75000"/>
                  </a:srgbClr>
                </a:solidFill>
                <a:latin typeface="Tahoma" pitchFamily="34" charset="0"/>
                <a:ea typeface="Tahoma" pitchFamily="34" charset="0"/>
                <a:cs typeface="Tahoma" pitchFamily="34" charset="0"/>
              </a:rPr>
              <a:t>or use of force or other forms of coercion, of abduction, of fraud, of deception, of the abuse of power or of a position of vulnerability or of the giving or receiving of payments or benefits to achieve the consent of a person having control over another person </a:t>
            </a:r>
            <a:endParaRPr lang="en-GB" sz="900" i="1" dirty="0">
              <a:solidFill>
                <a:srgbClr val="8064A2">
                  <a:lumMod val="75000"/>
                </a:srgbClr>
              </a:solidFill>
              <a:latin typeface="Tahoma" pitchFamily="34" charset="0"/>
              <a:ea typeface="Tahoma" pitchFamily="34" charset="0"/>
              <a:cs typeface="Tahoma"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940688317"/>
              </p:ext>
            </p:extLst>
          </p:nvPr>
        </p:nvGraphicFramePr>
        <p:xfrm>
          <a:off x="91502" y="5085184"/>
          <a:ext cx="6208690" cy="1224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591935221"/>
              </p:ext>
            </p:extLst>
          </p:nvPr>
        </p:nvGraphicFramePr>
        <p:xfrm>
          <a:off x="1609561" y="1804172"/>
          <a:ext cx="5131686" cy="27050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extBox 10"/>
          <p:cNvSpPr txBox="1"/>
          <p:nvPr/>
        </p:nvSpPr>
        <p:spPr>
          <a:xfrm>
            <a:off x="2435763" y="2159278"/>
            <a:ext cx="1368152" cy="261610"/>
          </a:xfrm>
          <a:prstGeom prst="rect">
            <a:avLst/>
          </a:prstGeom>
          <a:noFill/>
        </p:spPr>
        <p:txBody>
          <a:bodyPr wrap="square" rtlCol="0">
            <a:spAutoFit/>
          </a:bodyPr>
          <a:lstStyle/>
          <a:p>
            <a:pPr algn="ctr" eaLnBrk="0" fontAlgn="base" hangingPunct="0">
              <a:spcBef>
                <a:spcPct val="0"/>
              </a:spcBef>
              <a:spcAft>
                <a:spcPct val="0"/>
              </a:spcAft>
            </a:pPr>
            <a:r>
              <a:rPr lang="en-GB" sz="1100" dirty="0" smtClean="0">
                <a:solidFill>
                  <a:srgbClr val="8064A2">
                    <a:lumMod val="75000"/>
                  </a:srgbClr>
                </a:solidFill>
                <a:latin typeface="Tahoma" pitchFamily="34" charset="0"/>
                <a:ea typeface="Tahoma" pitchFamily="34" charset="0"/>
                <a:cs typeface="Tahoma" pitchFamily="34" charset="0"/>
              </a:rPr>
              <a:t>Sexual exploitation</a:t>
            </a:r>
            <a:endParaRPr lang="en-GB" sz="1100" dirty="0">
              <a:solidFill>
                <a:srgbClr val="8064A2">
                  <a:lumMod val="75000"/>
                </a:srgbClr>
              </a:solidFill>
              <a:latin typeface="Tahoma" pitchFamily="34" charset="0"/>
              <a:ea typeface="Tahoma" pitchFamily="34" charset="0"/>
              <a:cs typeface="Tahoma" pitchFamily="34" charset="0"/>
            </a:endParaRPr>
          </a:p>
        </p:txBody>
      </p:sp>
      <p:sp>
        <p:nvSpPr>
          <p:cNvPr id="12" name="TextBox 11"/>
          <p:cNvSpPr txBox="1"/>
          <p:nvPr/>
        </p:nvSpPr>
        <p:spPr>
          <a:xfrm>
            <a:off x="2139730" y="3599438"/>
            <a:ext cx="1152128" cy="261610"/>
          </a:xfrm>
          <a:prstGeom prst="rect">
            <a:avLst/>
          </a:prstGeom>
          <a:noFill/>
        </p:spPr>
        <p:txBody>
          <a:bodyPr wrap="square" rtlCol="0">
            <a:spAutoFit/>
          </a:bodyPr>
          <a:lstStyle/>
          <a:p>
            <a:pPr algn="ctr" eaLnBrk="0" fontAlgn="base" hangingPunct="0">
              <a:spcBef>
                <a:spcPct val="0"/>
              </a:spcBef>
              <a:spcAft>
                <a:spcPct val="0"/>
              </a:spcAft>
            </a:pPr>
            <a:r>
              <a:rPr lang="en-GB" sz="1100" dirty="0" smtClean="0">
                <a:solidFill>
                  <a:srgbClr val="8064A2">
                    <a:lumMod val="75000"/>
                  </a:srgbClr>
                </a:solidFill>
                <a:latin typeface="Tahoma" pitchFamily="34" charset="0"/>
                <a:ea typeface="Tahoma" pitchFamily="34" charset="0"/>
                <a:cs typeface="Tahoma" pitchFamily="34" charset="0"/>
              </a:rPr>
              <a:t>Forced labour</a:t>
            </a:r>
            <a:endParaRPr lang="en-GB" sz="1100" dirty="0">
              <a:solidFill>
                <a:srgbClr val="8064A2">
                  <a:lumMod val="75000"/>
                </a:srgbClr>
              </a:solidFill>
              <a:latin typeface="Tahoma" pitchFamily="34" charset="0"/>
              <a:ea typeface="Tahoma" pitchFamily="34" charset="0"/>
              <a:cs typeface="Tahoma" pitchFamily="34" charset="0"/>
            </a:endParaRPr>
          </a:p>
        </p:txBody>
      </p:sp>
      <p:sp>
        <p:nvSpPr>
          <p:cNvPr id="13" name="TextBox 12"/>
          <p:cNvSpPr txBox="1"/>
          <p:nvPr/>
        </p:nvSpPr>
        <p:spPr>
          <a:xfrm>
            <a:off x="3018617" y="3728065"/>
            <a:ext cx="970326" cy="261610"/>
          </a:xfrm>
          <a:prstGeom prst="rect">
            <a:avLst/>
          </a:prstGeom>
          <a:noFill/>
        </p:spPr>
        <p:txBody>
          <a:bodyPr wrap="square" rtlCol="0">
            <a:spAutoFit/>
          </a:bodyPr>
          <a:lstStyle/>
          <a:p>
            <a:pPr algn="ctr" eaLnBrk="0" fontAlgn="base" hangingPunct="0">
              <a:spcBef>
                <a:spcPct val="0"/>
              </a:spcBef>
              <a:spcAft>
                <a:spcPct val="0"/>
              </a:spcAft>
            </a:pPr>
            <a:r>
              <a:rPr lang="en-GB" sz="1100" dirty="0" smtClean="0">
                <a:solidFill>
                  <a:srgbClr val="8064A2">
                    <a:lumMod val="75000"/>
                  </a:srgbClr>
                </a:solidFill>
                <a:latin typeface="Tahoma" pitchFamily="34" charset="0"/>
                <a:ea typeface="Tahoma" pitchFamily="34" charset="0"/>
                <a:cs typeface="Tahoma" pitchFamily="34" charset="0"/>
              </a:rPr>
              <a:t>Slavery</a:t>
            </a:r>
            <a:endParaRPr lang="en-GB" sz="1100" dirty="0">
              <a:solidFill>
                <a:srgbClr val="8064A2">
                  <a:lumMod val="75000"/>
                </a:srgbClr>
              </a:solidFill>
              <a:latin typeface="Tahoma" pitchFamily="34" charset="0"/>
              <a:ea typeface="Tahoma" pitchFamily="34" charset="0"/>
              <a:cs typeface="Tahoma" pitchFamily="34" charset="0"/>
            </a:endParaRPr>
          </a:p>
        </p:txBody>
      </p:sp>
      <p:sp>
        <p:nvSpPr>
          <p:cNvPr id="14" name="Left-Right Arrow 13"/>
          <p:cNvSpPr/>
          <p:nvPr/>
        </p:nvSpPr>
        <p:spPr>
          <a:xfrm>
            <a:off x="1642446" y="1299538"/>
            <a:ext cx="5087682" cy="288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2400">
              <a:solidFill>
                <a:prstClr val="white"/>
              </a:solidFill>
            </a:endParaRPr>
          </a:p>
        </p:txBody>
      </p:sp>
      <p:sp>
        <p:nvSpPr>
          <p:cNvPr id="15" name="TextBox 14"/>
          <p:cNvSpPr txBox="1"/>
          <p:nvPr/>
        </p:nvSpPr>
        <p:spPr>
          <a:xfrm>
            <a:off x="1286187" y="1556935"/>
            <a:ext cx="1446230" cy="276999"/>
          </a:xfrm>
          <a:prstGeom prst="rect">
            <a:avLst/>
          </a:prstGeom>
          <a:noFill/>
        </p:spPr>
        <p:txBody>
          <a:bodyPr wrap="none" rtlCol="0">
            <a:spAutoFit/>
          </a:bodyPr>
          <a:lstStyle/>
          <a:p>
            <a:pPr eaLnBrk="0" fontAlgn="base" hangingPunct="0">
              <a:spcBef>
                <a:spcPct val="0"/>
              </a:spcBef>
              <a:spcAft>
                <a:spcPct val="0"/>
              </a:spcAft>
            </a:pPr>
            <a:r>
              <a:rPr lang="en-GB" sz="1200" b="1" dirty="0" smtClean="0">
                <a:solidFill>
                  <a:srgbClr val="1F497D">
                    <a:lumMod val="20000"/>
                    <a:lumOff val="80000"/>
                  </a:srgbClr>
                </a:solidFill>
                <a:latin typeface="Tahoma" pitchFamily="34" charset="0"/>
                <a:ea typeface="Tahoma" pitchFamily="34" charset="0"/>
                <a:cs typeface="Tahoma" pitchFamily="34" charset="0"/>
              </a:rPr>
              <a:t>LIVING PERSON</a:t>
            </a:r>
            <a:endParaRPr lang="en-GB" sz="1200" b="1" dirty="0">
              <a:solidFill>
                <a:srgbClr val="1F497D">
                  <a:lumMod val="20000"/>
                  <a:lumOff val="80000"/>
                </a:srgbClr>
              </a:solidFill>
              <a:latin typeface="Tahoma" pitchFamily="34" charset="0"/>
              <a:ea typeface="Tahoma" pitchFamily="34" charset="0"/>
              <a:cs typeface="Tahoma" pitchFamily="34" charset="0"/>
            </a:endParaRPr>
          </a:p>
        </p:txBody>
      </p:sp>
      <p:sp>
        <p:nvSpPr>
          <p:cNvPr id="16" name="TextBox 15"/>
          <p:cNvSpPr txBox="1"/>
          <p:nvPr/>
        </p:nvSpPr>
        <p:spPr>
          <a:xfrm>
            <a:off x="5834030" y="1556935"/>
            <a:ext cx="1696298" cy="276999"/>
          </a:xfrm>
          <a:prstGeom prst="rect">
            <a:avLst/>
          </a:prstGeom>
          <a:noFill/>
        </p:spPr>
        <p:txBody>
          <a:bodyPr wrap="none" rtlCol="0">
            <a:spAutoFit/>
          </a:bodyPr>
          <a:lstStyle/>
          <a:p>
            <a:pPr eaLnBrk="0" fontAlgn="base" hangingPunct="0">
              <a:spcBef>
                <a:spcPct val="0"/>
              </a:spcBef>
              <a:spcAft>
                <a:spcPct val="0"/>
              </a:spcAft>
            </a:pPr>
            <a:r>
              <a:rPr lang="en-GB" sz="1200" b="1" dirty="0" smtClean="0">
                <a:solidFill>
                  <a:srgbClr val="1F497D">
                    <a:lumMod val="20000"/>
                    <a:lumOff val="80000"/>
                  </a:srgbClr>
                </a:solidFill>
                <a:latin typeface="Tahoma" pitchFamily="34" charset="0"/>
                <a:ea typeface="Tahoma" pitchFamily="34" charset="0"/>
                <a:cs typeface="Tahoma" pitchFamily="34" charset="0"/>
              </a:rPr>
              <a:t>DECEASED PERSON</a:t>
            </a:r>
            <a:endParaRPr lang="en-GB" sz="1200" b="1" dirty="0">
              <a:solidFill>
                <a:srgbClr val="1F497D">
                  <a:lumMod val="20000"/>
                  <a:lumOff val="80000"/>
                </a:srgbClr>
              </a:solidFill>
              <a:latin typeface="Tahoma" pitchFamily="34" charset="0"/>
              <a:ea typeface="Tahoma" pitchFamily="34" charset="0"/>
              <a:cs typeface="Tahoma" pitchFamily="34" charset="0"/>
            </a:endParaRPr>
          </a:p>
        </p:txBody>
      </p:sp>
      <p:sp>
        <p:nvSpPr>
          <p:cNvPr id="17" name="TextBox 16"/>
          <p:cNvSpPr txBox="1"/>
          <p:nvPr/>
        </p:nvSpPr>
        <p:spPr>
          <a:xfrm>
            <a:off x="5077061" y="3455422"/>
            <a:ext cx="1098340" cy="261610"/>
          </a:xfrm>
          <a:prstGeom prst="rect">
            <a:avLst/>
          </a:prstGeom>
          <a:noFill/>
        </p:spPr>
        <p:txBody>
          <a:bodyPr wrap="square" rtlCol="0">
            <a:spAutoFit/>
          </a:bodyPr>
          <a:lstStyle/>
          <a:p>
            <a:pPr algn="ctr" eaLnBrk="0" fontAlgn="base" hangingPunct="0">
              <a:spcBef>
                <a:spcPct val="0"/>
              </a:spcBef>
              <a:spcAft>
                <a:spcPct val="0"/>
              </a:spcAft>
            </a:pPr>
            <a:r>
              <a:rPr lang="en-GB" sz="1100" dirty="0" smtClean="0">
                <a:solidFill>
                  <a:srgbClr val="8064A2">
                    <a:lumMod val="75000"/>
                  </a:srgbClr>
                </a:solidFill>
                <a:latin typeface="Tahoma" pitchFamily="34" charset="0"/>
                <a:ea typeface="Tahoma" pitchFamily="34" charset="0"/>
                <a:cs typeface="Tahoma" pitchFamily="34" charset="0"/>
              </a:rPr>
              <a:t>Tissues</a:t>
            </a:r>
            <a:endParaRPr lang="en-GB" sz="1100" dirty="0">
              <a:solidFill>
                <a:srgbClr val="8064A2">
                  <a:lumMod val="75000"/>
                </a:srgbClr>
              </a:solidFill>
              <a:latin typeface="Tahoma" pitchFamily="34" charset="0"/>
              <a:ea typeface="Tahoma" pitchFamily="34" charset="0"/>
              <a:cs typeface="Tahoma" pitchFamily="34" charset="0"/>
            </a:endParaRPr>
          </a:p>
        </p:txBody>
      </p:sp>
      <p:sp>
        <p:nvSpPr>
          <p:cNvPr id="18" name="TextBox 17"/>
          <p:cNvSpPr txBox="1"/>
          <p:nvPr/>
        </p:nvSpPr>
        <p:spPr>
          <a:xfrm>
            <a:off x="4605891" y="1871246"/>
            <a:ext cx="1098340" cy="261610"/>
          </a:xfrm>
          <a:prstGeom prst="rect">
            <a:avLst/>
          </a:prstGeom>
          <a:noFill/>
        </p:spPr>
        <p:txBody>
          <a:bodyPr wrap="square" rtlCol="0">
            <a:spAutoFit/>
          </a:bodyPr>
          <a:lstStyle/>
          <a:p>
            <a:pPr algn="ctr" eaLnBrk="0" fontAlgn="base" hangingPunct="0">
              <a:spcBef>
                <a:spcPct val="0"/>
              </a:spcBef>
              <a:spcAft>
                <a:spcPct val="0"/>
              </a:spcAft>
            </a:pPr>
            <a:r>
              <a:rPr lang="en-GB" sz="1100" dirty="0" smtClean="0">
                <a:solidFill>
                  <a:srgbClr val="8064A2">
                    <a:lumMod val="75000"/>
                  </a:srgbClr>
                </a:solidFill>
                <a:latin typeface="Tahoma" pitchFamily="34" charset="0"/>
                <a:ea typeface="Tahoma" pitchFamily="34" charset="0"/>
                <a:cs typeface="Tahoma" pitchFamily="34" charset="0"/>
              </a:rPr>
              <a:t>Cells</a:t>
            </a:r>
            <a:endParaRPr lang="en-GB" sz="1100" dirty="0">
              <a:solidFill>
                <a:srgbClr val="8064A2">
                  <a:lumMod val="75000"/>
                </a:srgbClr>
              </a:solidFill>
              <a:latin typeface="Tahoma" pitchFamily="34" charset="0"/>
              <a:ea typeface="Tahoma" pitchFamily="34" charset="0"/>
              <a:cs typeface="Tahoma" pitchFamily="34" charset="0"/>
            </a:endParaRPr>
          </a:p>
        </p:txBody>
      </p:sp>
      <p:sp>
        <p:nvSpPr>
          <p:cNvPr id="19" name="TextBox 18"/>
          <p:cNvSpPr txBox="1"/>
          <p:nvPr/>
        </p:nvSpPr>
        <p:spPr>
          <a:xfrm>
            <a:off x="3479997" y="2587694"/>
            <a:ext cx="1277028" cy="769441"/>
          </a:xfrm>
          <a:prstGeom prst="rect">
            <a:avLst/>
          </a:prstGeom>
          <a:noFill/>
        </p:spPr>
        <p:txBody>
          <a:bodyPr wrap="square" rtlCol="0">
            <a:spAutoFit/>
          </a:bodyPr>
          <a:lstStyle/>
          <a:p>
            <a:pPr algn="ctr" eaLnBrk="0" fontAlgn="base" hangingPunct="0">
              <a:spcBef>
                <a:spcPct val="0"/>
              </a:spcBef>
              <a:spcAft>
                <a:spcPct val="0"/>
              </a:spcAft>
            </a:pPr>
            <a:r>
              <a:rPr lang="en-GB" sz="1100" b="1" dirty="0" smtClean="0">
                <a:solidFill>
                  <a:srgbClr val="8064A2">
                    <a:lumMod val="75000"/>
                  </a:srgbClr>
                </a:solidFill>
                <a:latin typeface="Tahoma" pitchFamily="34" charset="0"/>
                <a:ea typeface="Tahoma" pitchFamily="34" charset="0"/>
                <a:cs typeface="Tahoma" pitchFamily="34" charset="0"/>
              </a:rPr>
              <a:t>Organ</a:t>
            </a:r>
          </a:p>
          <a:p>
            <a:pPr algn="ctr" eaLnBrk="0" fontAlgn="base" hangingPunct="0">
              <a:spcBef>
                <a:spcPct val="0"/>
              </a:spcBef>
              <a:spcAft>
                <a:spcPct val="0"/>
              </a:spcAft>
            </a:pPr>
            <a:r>
              <a:rPr lang="en-GB" sz="1100" b="1" dirty="0" smtClean="0">
                <a:solidFill>
                  <a:srgbClr val="8064A2">
                    <a:lumMod val="75000"/>
                  </a:srgbClr>
                </a:solidFill>
                <a:latin typeface="Tahoma" pitchFamily="34" charset="0"/>
                <a:ea typeface="Tahoma" pitchFamily="34" charset="0"/>
                <a:cs typeface="Tahoma" pitchFamily="34" charset="0"/>
              </a:rPr>
              <a:t>Removal</a:t>
            </a:r>
          </a:p>
          <a:p>
            <a:pPr algn="ctr" eaLnBrk="0" fontAlgn="base" hangingPunct="0">
              <a:spcBef>
                <a:spcPct val="0"/>
              </a:spcBef>
              <a:spcAft>
                <a:spcPct val="0"/>
              </a:spcAft>
            </a:pPr>
            <a:r>
              <a:rPr lang="en-GB" sz="1100" b="1" dirty="0" smtClean="0">
                <a:solidFill>
                  <a:srgbClr val="8064A2">
                    <a:lumMod val="75000"/>
                  </a:srgbClr>
                </a:solidFill>
                <a:latin typeface="Tahoma" pitchFamily="34" charset="0"/>
                <a:ea typeface="Tahoma" pitchFamily="34" charset="0"/>
                <a:cs typeface="Tahoma" pitchFamily="34" charset="0"/>
              </a:rPr>
              <a:t>(HTOR</a:t>
            </a:r>
          </a:p>
          <a:p>
            <a:pPr algn="ctr" eaLnBrk="0" fontAlgn="base" hangingPunct="0">
              <a:spcBef>
                <a:spcPct val="0"/>
              </a:spcBef>
              <a:spcAft>
                <a:spcPct val="0"/>
              </a:spcAft>
            </a:pPr>
            <a:r>
              <a:rPr lang="en-GB" sz="1100" b="1" dirty="0" smtClean="0">
                <a:solidFill>
                  <a:srgbClr val="8064A2">
                    <a:lumMod val="75000"/>
                  </a:srgbClr>
                </a:solidFill>
                <a:latin typeface="Tahoma" pitchFamily="34" charset="0"/>
                <a:ea typeface="Tahoma" pitchFamily="34" charset="0"/>
                <a:cs typeface="Tahoma" pitchFamily="34" charset="0"/>
              </a:rPr>
              <a:t>+THO)</a:t>
            </a:r>
            <a:endParaRPr lang="en-GB" sz="1100" b="1" dirty="0">
              <a:solidFill>
                <a:srgbClr val="8064A2">
                  <a:lumMod val="75000"/>
                </a:srgbClr>
              </a:solidFill>
              <a:latin typeface="Tahoma" pitchFamily="34" charset="0"/>
              <a:ea typeface="Tahoma" pitchFamily="34" charset="0"/>
              <a:cs typeface="Tahoma" pitchFamily="34" charset="0"/>
            </a:endParaRPr>
          </a:p>
        </p:txBody>
      </p:sp>
      <p:sp>
        <p:nvSpPr>
          <p:cNvPr id="22" name="TextBox 16"/>
          <p:cNvSpPr txBox="1"/>
          <p:nvPr/>
        </p:nvSpPr>
        <p:spPr>
          <a:xfrm>
            <a:off x="4164962" y="3743454"/>
            <a:ext cx="1098340" cy="261610"/>
          </a:xfrm>
          <a:prstGeom prst="rect">
            <a:avLst/>
          </a:prstGeom>
          <a:noFill/>
        </p:spPr>
        <p:txBody>
          <a:bodyPr wrap="square" rtlCol="0">
            <a:spAutoFit/>
          </a:bodyPr>
          <a:lstStyle/>
          <a:p>
            <a:pPr algn="ctr" eaLnBrk="0" fontAlgn="base" hangingPunct="0">
              <a:spcBef>
                <a:spcPct val="0"/>
              </a:spcBef>
              <a:spcAft>
                <a:spcPct val="0"/>
              </a:spcAft>
            </a:pPr>
            <a:r>
              <a:rPr lang="en-GB" sz="1100" dirty="0" smtClean="0">
                <a:solidFill>
                  <a:srgbClr val="8064A2">
                    <a:lumMod val="75000"/>
                  </a:srgbClr>
                </a:solidFill>
                <a:latin typeface="Tahoma" pitchFamily="34" charset="0"/>
                <a:ea typeface="Tahoma" pitchFamily="34" charset="0"/>
                <a:cs typeface="Tahoma" pitchFamily="34" charset="0"/>
              </a:rPr>
              <a:t>Organs</a:t>
            </a:r>
            <a:endParaRPr lang="en-GB" sz="1100" dirty="0">
              <a:solidFill>
                <a:srgbClr val="8064A2">
                  <a:lumMod val="75000"/>
                </a:srgbClr>
              </a:solidFill>
              <a:latin typeface="Tahoma" pitchFamily="34" charset="0"/>
              <a:ea typeface="Tahoma" pitchFamily="34" charset="0"/>
              <a:cs typeface="Tahoma" pitchFamily="34" charset="0"/>
            </a:endParaRPr>
          </a:p>
        </p:txBody>
      </p:sp>
      <p:sp>
        <p:nvSpPr>
          <p:cNvPr id="25" name="AutoShape 6"/>
          <p:cNvSpPr>
            <a:spLocks noChangeArrowheads="1"/>
          </p:cNvSpPr>
          <p:nvPr/>
        </p:nvSpPr>
        <p:spPr bwMode="auto">
          <a:xfrm>
            <a:off x="0" y="53752"/>
            <a:ext cx="9144000" cy="1143000"/>
          </a:xfrm>
          <a:prstGeom prst="roundRect">
            <a:avLst>
              <a:gd name="adj" fmla="val 0"/>
            </a:avLst>
          </a:prstGeom>
          <a:solidFill>
            <a:schemeClr val="accent5">
              <a:lumMod val="20000"/>
              <a:lumOff val="80000"/>
            </a:schemeClr>
          </a:solidFill>
          <a:ln w="9525">
            <a:noFill/>
            <a:round/>
            <a:headEnd/>
            <a:tailEnd/>
          </a:ln>
          <a:effectLst/>
        </p:spPr>
        <p:txBody>
          <a:bodyPr wrap="none" anchor="ctr"/>
          <a:lstStyle/>
          <a:p>
            <a:pPr eaLnBrk="0" fontAlgn="base" hangingPunct="0">
              <a:spcAft>
                <a:spcPct val="0"/>
              </a:spcAft>
              <a:defRPr/>
            </a:pPr>
            <a:r>
              <a:rPr lang="en-US" sz="2600" b="1" cap="small" dirty="0" smtClean="0">
                <a:solidFill>
                  <a:srgbClr val="1F497D"/>
                </a:solidFill>
                <a:latin typeface="Tahoma" pitchFamily="34" charset="0"/>
                <a:ea typeface="Tahoma" pitchFamily="34" charset="0"/>
                <a:cs typeface="Tahoma" pitchFamily="34" charset="0"/>
              </a:rPr>
              <a:t>Complementarity to the Existing Legal Framework</a:t>
            </a:r>
            <a:endParaRPr lang="en-US" sz="2600" b="1" cap="small" dirty="0">
              <a:solidFill>
                <a:srgbClr val="1F497D"/>
              </a:solidFill>
              <a:latin typeface="Tahoma" pitchFamily="34" charset="0"/>
              <a:ea typeface="Tahoma" pitchFamily="34" charset="0"/>
              <a:cs typeface="Tahoma" pitchFamily="34" charset="0"/>
            </a:endParaRPr>
          </a:p>
        </p:txBody>
      </p:sp>
      <p:sp>
        <p:nvSpPr>
          <p:cNvPr id="36" name="Rectangle 35"/>
          <p:cNvSpPr>
            <a:spLocks noChangeArrowheads="1"/>
          </p:cNvSpPr>
          <p:nvPr/>
        </p:nvSpPr>
        <p:spPr bwMode="auto">
          <a:xfrm>
            <a:off x="923595" y="6453407"/>
            <a:ext cx="4352308" cy="430887"/>
          </a:xfrm>
          <a:prstGeom prst="rect">
            <a:avLst/>
          </a:prstGeom>
          <a:noFill/>
          <a:ln w="9525">
            <a:noFill/>
            <a:miter lim="800000"/>
            <a:headEnd/>
            <a:tailEnd/>
          </a:ln>
          <a:effectLst/>
        </p:spPr>
        <p:txBody>
          <a:bodyPr wrap="square">
            <a:spAutoFit/>
          </a:bodyPr>
          <a:lstStyle/>
          <a:p>
            <a:pPr eaLnBrk="0" fontAlgn="base" hangingPunct="0">
              <a:spcBef>
                <a:spcPct val="0"/>
              </a:spcBef>
              <a:spcAft>
                <a:spcPct val="0"/>
              </a:spcAft>
              <a:defRPr/>
            </a:pPr>
            <a:r>
              <a:rPr lang="en-GB" sz="1100" dirty="0" smtClean="0">
                <a:solidFill>
                  <a:prstClr val="black"/>
                </a:solidFill>
              </a:rPr>
              <a:t>Marta </a:t>
            </a:r>
            <a:r>
              <a:rPr lang="en-GB" sz="1100" dirty="0" err="1" smtClean="0">
                <a:solidFill>
                  <a:prstClr val="black"/>
                </a:solidFill>
              </a:rPr>
              <a:t>López</a:t>
            </a:r>
            <a:r>
              <a:rPr lang="en-GB" sz="1100" dirty="0" smtClean="0">
                <a:solidFill>
                  <a:prstClr val="black"/>
                </a:solidFill>
              </a:rPr>
              <a:t> </a:t>
            </a:r>
            <a:r>
              <a:rPr lang="en-GB" sz="1100" dirty="0" err="1" smtClean="0">
                <a:solidFill>
                  <a:prstClr val="black"/>
                </a:solidFill>
              </a:rPr>
              <a:t>Fraga</a:t>
            </a:r>
            <a:r>
              <a:rPr lang="en-GB" sz="1100" dirty="0" smtClean="0">
                <a:solidFill>
                  <a:prstClr val="black"/>
                </a:solidFill>
              </a:rPr>
              <a:t> ©2014 EDQM</a:t>
            </a:r>
            <a:r>
              <a:rPr lang="en-GB" sz="1100" dirty="0">
                <a:solidFill>
                  <a:prstClr val="black"/>
                </a:solidFill>
              </a:rPr>
              <a:t>, Council of Europe,  All rights reserved</a:t>
            </a:r>
            <a:endParaRPr lang="en-GB" sz="1100" dirty="0">
              <a:solidFill>
                <a:srgbClr val="000000"/>
              </a:solidFill>
            </a:endParaRPr>
          </a:p>
        </p:txBody>
      </p:sp>
      <p:sp>
        <p:nvSpPr>
          <p:cNvPr id="27" name="TextBox 26"/>
          <p:cNvSpPr txBox="1"/>
          <p:nvPr/>
        </p:nvSpPr>
        <p:spPr>
          <a:xfrm>
            <a:off x="226133" y="1772816"/>
            <a:ext cx="908609" cy="33855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eaLnBrk="0" fontAlgn="base" hangingPunct="0">
              <a:spcBef>
                <a:spcPct val="0"/>
              </a:spcBef>
              <a:spcAft>
                <a:spcPct val="0"/>
              </a:spcAft>
            </a:pPr>
            <a:r>
              <a:rPr lang="en-GB" sz="1600" dirty="0" smtClean="0">
                <a:solidFill>
                  <a:prstClr val="white"/>
                </a:solidFill>
              </a:rPr>
              <a:t>Actions</a:t>
            </a:r>
            <a:endParaRPr lang="en-GB" sz="1600" dirty="0">
              <a:solidFill>
                <a:prstClr val="white"/>
              </a:solidFill>
            </a:endParaRPr>
          </a:p>
        </p:txBody>
      </p:sp>
      <p:sp>
        <p:nvSpPr>
          <p:cNvPr id="37" name="TextBox 36"/>
          <p:cNvSpPr txBox="1"/>
          <p:nvPr/>
        </p:nvSpPr>
        <p:spPr>
          <a:xfrm>
            <a:off x="226133" y="2708920"/>
            <a:ext cx="908609" cy="33855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eaLnBrk="0" fontAlgn="base" hangingPunct="0">
              <a:spcBef>
                <a:spcPct val="0"/>
              </a:spcBef>
              <a:spcAft>
                <a:spcPct val="0"/>
              </a:spcAft>
            </a:pPr>
            <a:r>
              <a:rPr lang="en-GB" sz="1600" dirty="0" smtClean="0">
                <a:solidFill>
                  <a:prstClr val="white"/>
                </a:solidFill>
              </a:rPr>
              <a:t>Means</a:t>
            </a:r>
            <a:endParaRPr lang="en-GB" sz="1600" dirty="0">
              <a:solidFill>
                <a:prstClr val="white"/>
              </a:solidFill>
            </a:endParaRPr>
          </a:p>
        </p:txBody>
      </p:sp>
      <p:sp>
        <p:nvSpPr>
          <p:cNvPr id="38" name="TextBox 37"/>
          <p:cNvSpPr txBox="1"/>
          <p:nvPr/>
        </p:nvSpPr>
        <p:spPr>
          <a:xfrm>
            <a:off x="283595" y="4581199"/>
            <a:ext cx="1358851" cy="33855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eaLnBrk="0" fontAlgn="base" hangingPunct="0">
              <a:spcBef>
                <a:spcPct val="0"/>
              </a:spcBef>
              <a:spcAft>
                <a:spcPct val="0"/>
              </a:spcAft>
            </a:pPr>
            <a:r>
              <a:rPr lang="en-GB" sz="1600" dirty="0" smtClean="0">
                <a:solidFill>
                  <a:prstClr val="white"/>
                </a:solidFill>
              </a:rPr>
              <a:t>Purpose</a:t>
            </a:r>
            <a:endParaRPr lang="en-GB" sz="1600" dirty="0">
              <a:solidFill>
                <a:prstClr val="white"/>
              </a:solidFill>
            </a:endParaRPr>
          </a:p>
        </p:txBody>
      </p:sp>
      <p:sp>
        <p:nvSpPr>
          <p:cNvPr id="39" name="TextBox 38"/>
          <p:cNvSpPr txBox="1"/>
          <p:nvPr/>
        </p:nvSpPr>
        <p:spPr>
          <a:xfrm>
            <a:off x="6300192" y="1916828"/>
            <a:ext cx="2752306" cy="4493538"/>
          </a:xfrm>
          <a:prstGeom prst="rect">
            <a:avLst/>
          </a:prstGeom>
          <a:noFill/>
        </p:spPr>
        <p:txBody>
          <a:bodyPr wrap="square" rtlCol="0">
            <a:spAutoFit/>
          </a:bodyPr>
          <a:lstStyle/>
          <a:p>
            <a:pPr eaLnBrk="0" fontAlgn="base" hangingPunct="0">
              <a:spcBef>
                <a:spcPct val="0"/>
              </a:spcBef>
              <a:spcAft>
                <a:spcPct val="0"/>
              </a:spcAft>
            </a:pPr>
            <a:r>
              <a:rPr lang="en-US" sz="1200" b="1" dirty="0" smtClean="0">
                <a:solidFill>
                  <a:srgbClr val="8064A2">
                    <a:lumMod val="75000"/>
                  </a:srgbClr>
                </a:solidFill>
                <a:latin typeface="Tahoma" pitchFamily="34" charset="0"/>
                <a:ea typeface="Tahoma" pitchFamily="34" charset="0"/>
                <a:cs typeface="Tahoma" pitchFamily="34" charset="0"/>
              </a:rPr>
              <a:t>Complementarity to HTOR framework</a:t>
            </a:r>
            <a:r>
              <a:rPr lang="en-US" sz="1100" dirty="0" smtClean="0">
                <a:solidFill>
                  <a:srgbClr val="8064A2">
                    <a:lumMod val="75000"/>
                  </a:srgbClr>
                </a:solidFill>
                <a:latin typeface="Tahoma" pitchFamily="34" charset="0"/>
                <a:ea typeface="Tahoma" pitchFamily="34" charset="0"/>
                <a:cs typeface="Tahoma" pitchFamily="34" charset="0"/>
              </a:rPr>
              <a:t>, for instance:</a:t>
            </a:r>
          </a:p>
          <a:p>
            <a:pPr eaLnBrk="0" fontAlgn="base" hangingPunct="0">
              <a:spcBef>
                <a:spcPct val="0"/>
              </a:spcBef>
              <a:spcAft>
                <a:spcPct val="0"/>
              </a:spcAft>
            </a:pPr>
            <a:endParaRPr lang="en-GB" sz="1100" dirty="0">
              <a:solidFill>
                <a:srgbClr val="8064A2">
                  <a:lumMod val="75000"/>
                </a:srgbClr>
              </a:solidFill>
              <a:latin typeface="Tahoma" pitchFamily="34" charset="0"/>
              <a:ea typeface="Tahoma" pitchFamily="34" charset="0"/>
              <a:cs typeface="Tahoma" pitchFamily="34" charset="0"/>
            </a:endParaRPr>
          </a:p>
          <a:p>
            <a:pPr marL="171450" indent="-171450" eaLnBrk="0" fontAlgn="base" hangingPunct="0">
              <a:spcBef>
                <a:spcPct val="0"/>
              </a:spcBef>
              <a:spcAft>
                <a:spcPts val="600"/>
              </a:spcAft>
              <a:buFont typeface="Arial" panose="020B0604020202020204" pitchFamily="34" charset="0"/>
              <a:buChar char="•"/>
            </a:pPr>
            <a:r>
              <a:rPr lang="en-US" sz="1100" dirty="0">
                <a:solidFill>
                  <a:srgbClr val="8064A2">
                    <a:lumMod val="75000"/>
                  </a:srgbClr>
                </a:solidFill>
                <a:latin typeface="Tahoma" pitchFamily="34" charset="0"/>
                <a:ea typeface="Tahoma" pitchFamily="34" charset="0"/>
                <a:cs typeface="Tahoma" pitchFamily="34" charset="0"/>
              </a:rPr>
              <a:t>w</a:t>
            </a:r>
            <a:r>
              <a:rPr lang="en-US" sz="1100" dirty="0" smtClean="0">
                <a:solidFill>
                  <a:srgbClr val="8064A2">
                    <a:lumMod val="75000"/>
                  </a:srgbClr>
                </a:solidFill>
                <a:latin typeface="Tahoma" pitchFamily="34" charset="0"/>
                <a:ea typeface="Tahoma" pitchFamily="34" charset="0"/>
                <a:cs typeface="Tahoma" pitchFamily="34" charset="0"/>
              </a:rPr>
              <a:t>hen it </a:t>
            </a:r>
            <a:r>
              <a:rPr lang="en-US" sz="1100" dirty="0">
                <a:solidFill>
                  <a:srgbClr val="8064A2">
                    <a:lumMod val="75000"/>
                  </a:srgbClr>
                </a:solidFill>
                <a:latin typeface="Tahoma" pitchFamily="34" charset="0"/>
                <a:ea typeface="Tahoma" pitchFamily="34" charset="0"/>
                <a:cs typeface="Tahoma" pitchFamily="34" charset="0"/>
              </a:rPr>
              <a:t>is difficult to </a:t>
            </a:r>
            <a:r>
              <a:rPr lang="en-US" sz="1100" dirty="0" smtClean="0">
                <a:solidFill>
                  <a:srgbClr val="8064A2">
                    <a:lumMod val="75000"/>
                  </a:srgbClr>
                </a:solidFill>
                <a:latin typeface="Tahoma" pitchFamily="34" charset="0"/>
                <a:ea typeface="Tahoma" pitchFamily="34" charset="0"/>
                <a:cs typeface="Tahoma" pitchFamily="34" charset="0"/>
              </a:rPr>
              <a:t>prove that the </a:t>
            </a:r>
            <a:r>
              <a:rPr lang="en-US" sz="1100" dirty="0">
                <a:solidFill>
                  <a:srgbClr val="8064A2">
                    <a:lumMod val="75000"/>
                  </a:srgbClr>
                </a:solidFill>
                <a:latin typeface="Tahoma" pitchFamily="34" charset="0"/>
                <a:ea typeface="Tahoma" pitchFamily="34" charset="0"/>
                <a:cs typeface="Tahoma" pitchFamily="34" charset="0"/>
              </a:rPr>
              <a:t>person whose organ was illicitly removed had been subjected to human trafficking (e.g. when sellers take the initiative, by contacting potential recipients or </a:t>
            </a:r>
            <a:r>
              <a:rPr lang="en-US" sz="1100" dirty="0" smtClean="0">
                <a:solidFill>
                  <a:srgbClr val="8064A2">
                    <a:lumMod val="75000"/>
                  </a:srgbClr>
                </a:solidFill>
                <a:latin typeface="Tahoma" pitchFamily="34" charset="0"/>
                <a:ea typeface="Tahoma" pitchFamily="34" charset="0"/>
                <a:cs typeface="Tahoma" pitchFamily="34" charset="0"/>
              </a:rPr>
              <a:t>intermediaries)</a:t>
            </a:r>
            <a:endParaRPr lang="en-US" sz="1100" dirty="0">
              <a:solidFill>
                <a:srgbClr val="8064A2">
                  <a:lumMod val="75000"/>
                </a:srgbClr>
              </a:solidFill>
              <a:latin typeface="Tahoma" pitchFamily="34" charset="0"/>
              <a:ea typeface="Tahoma" pitchFamily="34" charset="0"/>
              <a:cs typeface="Tahoma" pitchFamily="34" charset="0"/>
            </a:endParaRPr>
          </a:p>
          <a:p>
            <a:pPr marL="171450" indent="-171450" eaLnBrk="0" fontAlgn="base" hangingPunct="0">
              <a:spcBef>
                <a:spcPct val="0"/>
              </a:spcBef>
              <a:spcAft>
                <a:spcPts val="600"/>
              </a:spcAft>
              <a:buFont typeface="Arial" panose="020B0604020202020204" pitchFamily="34" charset="0"/>
              <a:buChar char="•"/>
            </a:pPr>
            <a:r>
              <a:rPr lang="en-US" sz="1100" dirty="0">
                <a:solidFill>
                  <a:srgbClr val="8064A2">
                    <a:lumMod val="75000"/>
                  </a:srgbClr>
                </a:solidFill>
                <a:latin typeface="Tahoma" pitchFamily="34" charset="0"/>
                <a:ea typeface="Tahoma" pitchFamily="34" charset="0"/>
                <a:cs typeface="Tahoma" pitchFamily="34" charset="0"/>
              </a:rPr>
              <a:t>when it is difficult to prove that the person concerned has engaged in </a:t>
            </a:r>
            <a:r>
              <a:rPr lang="en-US" sz="1100" dirty="0" smtClean="0">
                <a:solidFill>
                  <a:srgbClr val="8064A2">
                    <a:lumMod val="75000"/>
                  </a:srgbClr>
                </a:solidFill>
                <a:latin typeface="Tahoma" pitchFamily="34" charset="0"/>
                <a:ea typeface="Tahoma" pitchFamily="34" charset="0"/>
                <a:cs typeface="Tahoma" pitchFamily="34" charset="0"/>
              </a:rPr>
              <a:t>actions within </a:t>
            </a:r>
            <a:r>
              <a:rPr lang="en-US" sz="1100" dirty="0">
                <a:solidFill>
                  <a:srgbClr val="8064A2">
                    <a:lumMod val="75000"/>
                  </a:srgbClr>
                </a:solidFill>
                <a:latin typeface="Tahoma" pitchFamily="34" charset="0"/>
                <a:ea typeface="Tahoma" pitchFamily="34" charset="0"/>
                <a:cs typeface="Tahoma" pitchFamily="34" charset="0"/>
              </a:rPr>
              <a:t>the scope of the definition of HTOR </a:t>
            </a:r>
            <a:r>
              <a:rPr lang="en-US" sz="1100" dirty="0" smtClean="0">
                <a:solidFill>
                  <a:srgbClr val="8064A2">
                    <a:lumMod val="75000"/>
                  </a:srgbClr>
                </a:solidFill>
                <a:latin typeface="Tahoma" pitchFamily="34" charset="0"/>
                <a:ea typeface="Tahoma" pitchFamily="34" charset="0"/>
                <a:cs typeface="Tahoma" pitchFamily="34" charset="0"/>
              </a:rPr>
              <a:t>or has </a:t>
            </a:r>
            <a:r>
              <a:rPr lang="en-US" sz="1100" dirty="0">
                <a:solidFill>
                  <a:srgbClr val="8064A2">
                    <a:lumMod val="75000"/>
                  </a:srgbClr>
                </a:solidFill>
                <a:latin typeface="Tahoma" pitchFamily="34" charset="0"/>
                <a:ea typeface="Tahoma" pitchFamily="34" charset="0"/>
                <a:cs typeface="Tahoma" pitchFamily="34" charset="0"/>
              </a:rPr>
              <a:t>used any of the illegal means set forth in the definition of </a:t>
            </a:r>
            <a:r>
              <a:rPr lang="en-US" sz="1100" dirty="0" smtClean="0">
                <a:solidFill>
                  <a:srgbClr val="8064A2">
                    <a:lumMod val="75000"/>
                  </a:srgbClr>
                </a:solidFill>
                <a:latin typeface="Tahoma" pitchFamily="34" charset="0"/>
                <a:ea typeface="Tahoma" pitchFamily="34" charset="0"/>
                <a:cs typeface="Tahoma" pitchFamily="34" charset="0"/>
              </a:rPr>
              <a:t>HTOR</a:t>
            </a:r>
          </a:p>
          <a:p>
            <a:pPr marL="171450" indent="-171450" eaLnBrk="0" fontAlgn="base" hangingPunct="0">
              <a:spcBef>
                <a:spcPct val="0"/>
              </a:spcBef>
              <a:spcAft>
                <a:spcPts val="600"/>
              </a:spcAft>
              <a:buFont typeface="Arial" panose="020B0604020202020204" pitchFamily="34" charset="0"/>
              <a:buChar char="•"/>
            </a:pPr>
            <a:r>
              <a:rPr lang="en-US" sz="1100" dirty="0">
                <a:solidFill>
                  <a:srgbClr val="8064A2">
                    <a:lumMod val="75000"/>
                  </a:srgbClr>
                </a:solidFill>
                <a:latin typeface="Tahoma" pitchFamily="34" charset="0"/>
                <a:ea typeface="Tahoma" pitchFamily="34" charset="0"/>
                <a:cs typeface="Tahoma" pitchFamily="34" charset="0"/>
              </a:rPr>
              <a:t>commercial transactions involving organs from deceased </a:t>
            </a:r>
            <a:r>
              <a:rPr lang="en-US" sz="1100" dirty="0" smtClean="0">
                <a:solidFill>
                  <a:srgbClr val="8064A2">
                    <a:lumMod val="75000"/>
                  </a:srgbClr>
                </a:solidFill>
                <a:latin typeface="Tahoma" pitchFamily="34" charset="0"/>
                <a:ea typeface="Tahoma" pitchFamily="34" charset="0"/>
                <a:cs typeface="Tahoma" pitchFamily="34" charset="0"/>
              </a:rPr>
              <a:t>persons</a:t>
            </a:r>
          </a:p>
          <a:p>
            <a:pPr marL="171450" indent="-171450" eaLnBrk="0" fontAlgn="base" hangingPunct="0">
              <a:spcBef>
                <a:spcPct val="0"/>
              </a:spcBef>
              <a:spcAft>
                <a:spcPts val="600"/>
              </a:spcAft>
              <a:buFont typeface="Arial" panose="020B0604020202020204" pitchFamily="34" charset="0"/>
              <a:buChar char="•"/>
            </a:pPr>
            <a:r>
              <a:rPr lang="en-US" sz="1100" dirty="0">
                <a:solidFill>
                  <a:srgbClr val="8064A2">
                    <a:lumMod val="75000"/>
                  </a:srgbClr>
                </a:solidFill>
                <a:latin typeface="Tahoma" pitchFamily="34" charset="0"/>
                <a:ea typeface="Tahoma" pitchFamily="34" charset="0"/>
                <a:cs typeface="Tahoma" pitchFamily="34" charset="0"/>
              </a:rPr>
              <a:t>diversion of properly obtained organs for illicit use by physicians providing transplant services to patients who do not qualify to receive them within national programs or at facilities that serve “transplant tourists”</a:t>
            </a:r>
            <a:endParaRPr lang="en-US" sz="1100" dirty="0" smtClean="0">
              <a:solidFill>
                <a:srgbClr val="8064A2">
                  <a:lumMod val="75000"/>
                </a:srgbClr>
              </a:solidFill>
              <a:latin typeface="Tahoma" pitchFamily="34" charset="0"/>
              <a:ea typeface="Tahoma" pitchFamily="34" charset="0"/>
              <a:cs typeface="Tahoma" pitchFamily="34" charset="0"/>
            </a:endParaRPr>
          </a:p>
          <a:p>
            <a:pPr marL="171450" indent="-171450" eaLnBrk="0" fontAlgn="base" hangingPunct="0">
              <a:spcBef>
                <a:spcPct val="0"/>
              </a:spcBef>
              <a:spcAft>
                <a:spcPct val="0"/>
              </a:spcAft>
              <a:buFont typeface="Arial" panose="020B0604020202020204" pitchFamily="34" charset="0"/>
              <a:buChar char="•"/>
            </a:pPr>
            <a:endParaRPr lang="en-GB" sz="1100" dirty="0">
              <a:solidFill>
                <a:srgbClr val="8064A2">
                  <a:lumMod val="75000"/>
                </a:srgbClr>
              </a:solidFill>
              <a:latin typeface="Tahoma" pitchFamily="34" charset="0"/>
              <a:ea typeface="Tahoma" pitchFamily="34" charset="0"/>
              <a:cs typeface="Tahoma" pitchFamily="34" charset="0"/>
            </a:endParaRPr>
          </a:p>
        </p:txBody>
      </p:sp>
      <p:sp>
        <p:nvSpPr>
          <p:cNvPr id="2" name="Rectangle 1"/>
          <p:cNvSpPr/>
          <p:nvPr/>
        </p:nvSpPr>
        <p:spPr>
          <a:xfrm>
            <a:off x="226127" y="2162838"/>
            <a:ext cx="1714637" cy="507831"/>
          </a:xfrm>
          <a:prstGeom prst="rect">
            <a:avLst/>
          </a:prstGeom>
        </p:spPr>
        <p:txBody>
          <a:bodyPr wrap="square">
            <a:spAutoFit/>
          </a:bodyPr>
          <a:lstStyle/>
          <a:p>
            <a:pPr eaLnBrk="0" fontAlgn="base" hangingPunct="0">
              <a:spcBef>
                <a:spcPct val="0"/>
              </a:spcBef>
              <a:spcAft>
                <a:spcPct val="0"/>
              </a:spcAft>
            </a:pPr>
            <a:r>
              <a:rPr lang="en-US" sz="900" i="1" dirty="0">
                <a:solidFill>
                  <a:srgbClr val="8064A2">
                    <a:lumMod val="75000"/>
                  </a:srgbClr>
                </a:solidFill>
                <a:latin typeface="Tahoma" pitchFamily="34" charset="0"/>
                <a:ea typeface="Tahoma" pitchFamily="34" charset="0"/>
                <a:cs typeface="Tahoma" pitchFamily="34" charset="0"/>
              </a:rPr>
              <a:t>R</a:t>
            </a:r>
            <a:r>
              <a:rPr lang="en-US" sz="900" i="1" dirty="0" smtClean="0">
                <a:solidFill>
                  <a:srgbClr val="8064A2">
                    <a:lumMod val="75000"/>
                  </a:srgbClr>
                </a:solidFill>
                <a:latin typeface="Tahoma" pitchFamily="34" charset="0"/>
                <a:ea typeface="Tahoma" pitchFamily="34" charset="0"/>
                <a:cs typeface="Tahoma" pitchFamily="34" charset="0"/>
              </a:rPr>
              <a:t>ecruitment</a:t>
            </a:r>
            <a:r>
              <a:rPr lang="en-US" sz="900" i="1" dirty="0">
                <a:solidFill>
                  <a:srgbClr val="8064A2">
                    <a:lumMod val="75000"/>
                  </a:srgbClr>
                </a:solidFill>
                <a:latin typeface="Tahoma" pitchFamily="34" charset="0"/>
                <a:ea typeface="Tahoma" pitchFamily="34" charset="0"/>
                <a:cs typeface="Tahoma" pitchFamily="34" charset="0"/>
              </a:rPr>
              <a:t>, transportation, transfer, harboring or receipt of persons</a:t>
            </a:r>
            <a:endParaRPr lang="en-GB" sz="900" i="1" dirty="0">
              <a:solidFill>
                <a:srgbClr val="8064A2">
                  <a:lumMod val="75000"/>
                </a:srgbClr>
              </a:solidFill>
              <a:latin typeface="Tahoma" pitchFamily="34" charset="0"/>
              <a:ea typeface="Tahoma" pitchFamily="34" charset="0"/>
              <a:cs typeface="Tahoma" pitchFamily="34" charset="0"/>
            </a:endParaRPr>
          </a:p>
        </p:txBody>
      </p:sp>
      <p:sp>
        <p:nvSpPr>
          <p:cNvPr id="41" name="Rectangle 40"/>
          <p:cNvSpPr/>
          <p:nvPr/>
        </p:nvSpPr>
        <p:spPr>
          <a:xfrm>
            <a:off x="233143" y="4976882"/>
            <a:ext cx="1714637" cy="230832"/>
          </a:xfrm>
          <a:prstGeom prst="rect">
            <a:avLst/>
          </a:prstGeom>
        </p:spPr>
        <p:txBody>
          <a:bodyPr wrap="square">
            <a:spAutoFit/>
          </a:bodyPr>
          <a:lstStyle/>
          <a:p>
            <a:pPr eaLnBrk="0" fontAlgn="base" hangingPunct="0">
              <a:spcBef>
                <a:spcPct val="0"/>
              </a:spcBef>
              <a:spcAft>
                <a:spcPct val="0"/>
              </a:spcAft>
            </a:pPr>
            <a:r>
              <a:rPr lang="en-US" sz="900" i="1" dirty="0" smtClean="0">
                <a:solidFill>
                  <a:srgbClr val="8064A2">
                    <a:lumMod val="75000"/>
                  </a:srgbClr>
                </a:solidFill>
                <a:latin typeface="Tahoma" pitchFamily="34" charset="0"/>
                <a:ea typeface="Tahoma" pitchFamily="34" charset="0"/>
                <a:cs typeface="Tahoma" pitchFamily="34" charset="0"/>
              </a:rPr>
              <a:t>Removal of organs</a:t>
            </a:r>
            <a:endParaRPr lang="en-GB" sz="900" i="1" dirty="0">
              <a:solidFill>
                <a:srgbClr val="8064A2">
                  <a:lumMod val="75000"/>
                </a:srgbClr>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407015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CuadroTexto"/>
          <p:cNvSpPr txBox="1"/>
          <p:nvPr/>
        </p:nvSpPr>
        <p:spPr>
          <a:xfrm>
            <a:off x="294162" y="1915104"/>
            <a:ext cx="8555676" cy="4478149"/>
          </a:xfrm>
          <a:prstGeom prst="rect">
            <a:avLst/>
          </a:prstGeom>
          <a:solidFill>
            <a:schemeClr val="accent3">
              <a:lumMod val="40000"/>
              <a:lumOff val="6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marL="285750" indent="-285750" eaLnBrk="0" fontAlgn="base" hangingPunct="0">
              <a:lnSpc>
                <a:spcPct val="150000"/>
              </a:lnSpc>
              <a:spcBef>
                <a:spcPct val="0"/>
              </a:spcBef>
              <a:spcAft>
                <a:spcPts val="600"/>
              </a:spcAft>
              <a:buFont typeface="Wingdings" pitchFamily="2" charset="2"/>
              <a:buChar char="§"/>
            </a:pPr>
            <a:r>
              <a:rPr lang="en-US" dirty="0">
                <a:solidFill>
                  <a:schemeClr val="tx1"/>
                </a:solidFill>
                <a:latin typeface="Tahoma" pitchFamily="34" charset="0"/>
                <a:ea typeface="Tahoma" pitchFamily="34" charset="0"/>
                <a:cs typeface="Tahoma" pitchFamily="34" charset="0"/>
              </a:rPr>
              <a:t>I</a:t>
            </a:r>
            <a:r>
              <a:rPr lang="en-US" dirty="0" smtClean="0">
                <a:solidFill>
                  <a:schemeClr val="tx1"/>
                </a:solidFill>
                <a:latin typeface="Tahoma" pitchFamily="34" charset="0"/>
                <a:ea typeface="Tahoma" pitchFamily="34" charset="0"/>
                <a:cs typeface="Tahoma" pitchFamily="34" charset="0"/>
              </a:rPr>
              <a:t>llicit </a:t>
            </a:r>
            <a:r>
              <a:rPr lang="en-US" dirty="0">
                <a:solidFill>
                  <a:schemeClr val="tx1"/>
                </a:solidFill>
                <a:latin typeface="Tahoma" pitchFamily="34" charset="0"/>
                <a:ea typeface="Tahoma" pitchFamily="34" charset="0"/>
                <a:cs typeface="Tahoma" pitchFamily="34" charset="0"/>
              </a:rPr>
              <a:t>removal of organs: </a:t>
            </a:r>
            <a:endParaRPr lang="es-ES" dirty="0">
              <a:solidFill>
                <a:schemeClr val="tx1"/>
              </a:solidFill>
              <a:latin typeface="Tahoma" pitchFamily="34" charset="0"/>
              <a:ea typeface="Tahoma" pitchFamily="34" charset="0"/>
              <a:cs typeface="Tahoma" pitchFamily="34" charset="0"/>
            </a:endParaRPr>
          </a:p>
          <a:p>
            <a:pPr marL="742950" lvl="1" indent="-285750" eaLnBrk="0" fontAlgn="base" hangingPunct="0">
              <a:lnSpc>
                <a:spcPct val="150000"/>
              </a:lnSpc>
              <a:spcBef>
                <a:spcPct val="0"/>
              </a:spcBef>
              <a:spcAft>
                <a:spcPts val="600"/>
              </a:spcAft>
              <a:buFont typeface="Wingdings" pitchFamily="2" charset="2"/>
              <a:buChar char="§"/>
            </a:pPr>
            <a:r>
              <a:rPr lang="en-US" dirty="0">
                <a:solidFill>
                  <a:schemeClr val="tx1"/>
                </a:solidFill>
                <a:latin typeface="Tahoma" pitchFamily="34" charset="0"/>
                <a:ea typeface="Tahoma" pitchFamily="34" charset="0"/>
                <a:cs typeface="Tahoma" pitchFamily="34" charset="0"/>
              </a:rPr>
              <a:t>removal </a:t>
            </a:r>
            <a:r>
              <a:rPr lang="en-US" u="sng" dirty="0">
                <a:solidFill>
                  <a:schemeClr val="tx1"/>
                </a:solidFill>
                <a:latin typeface="Tahoma" pitchFamily="34" charset="0"/>
                <a:ea typeface="Tahoma" pitchFamily="34" charset="0"/>
                <a:cs typeface="Tahoma" pitchFamily="34" charset="0"/>
              </a:rPr>
              <a:t>without the free, informed and specific consent </a:t>
            </a:r>
            <a:r>
              <a:rPr lang="en-US" dirty="0">
                <a:solidFill>
                  <a:schemeClr val="tx1"/>
                </a:solidFill>
                <a:latin typeface="Tahoma" pitchFamily="34" charset="0"/>
                <a:ea typeface="Tahoma" pitchFamily="34" charset="0"/>
                <a:cs typeface="Tahoma" pitchFamily="34" charset="0"/>
              </a:rPr>
              <a:t>of the living donor, or, in the case of the deceased donor, without the removal being authorized under its domestic </a:t>
            </a:r>
            <a:r>
              <a:rPr lang="en-US" dirty="0" smtClean="0">
                <a:solidFill>
                  <a:schemeClr val="tx1"/>
                </a:solidFill>
                <a:latin typeface="Tahoma" pitchFamily="34" charset="0"/>
                <a:ea typeface="Tahoma" pitchFamily="34" charset="0"/>
                <a:cs typeface="Tahoma" pitchFamily="34" charset="0"/>
              </a:rPr>
              <a:t>law</a:t>
            </a:r>
            <a:r>
              <a:rPr lang="en-US" dirty="0">
                <a:solidFill>
                  <a:schemeClr val="tx1"/>
                </a:solidFill>
                <a:latin typeface="Tahoma" pitchFamily="34" charset="0"/>
                <a:ea typeface="Tahoma" pitchFamily="34" charset="0"/>
                <a:cs typeface="Tahoma" pitchFamily="34" charset="0"/>
              </a:rPr>
              <a:t>;</a:t>
            </a:r>
            <a:endParaRPr lang="es-ES" dirty="0">
              <a:solidFill>
                <a:schemeClr val="tx1"/>
              </a:solidFill>
              <a:latin typeface="Tahoma" pitchFamily="34" charset="0"/>
              <a:ea typeface="Tahoma" pitchFamily="34" charset="0"/>
              <a:cs typeface="Tahoma" pitchFamily="34" charset="0"/>
            </a:endParaRPr>
          </a:p>
          <a:p>
            <a:pPr marL="742950" lvl="1" indent="-285750" eaLnBrk="0" fontAlgn="base" hangingPunct="0">
              <a:lnSpc>
                <a:spcPct val="150000"/>
              </a:lnSpc>
              <a:spcBef>
                <a:spcPct val="0"/>
              </a:spcBef>
              <a:spcAft>
                <a:spcPts val="600"/>
              </a:spcAft>
              <a:buFont typeface="Wingdings" pitchFamily="2" charset="2"/>
              <a:buChar char="§"/>
            </a:pPr>
            <a:r>
              <a:rPr lang="en-US" dirty="0">
                <a:solidFill>
                  <a:schemeClr val="tx1"/>
                </a:solidFill>
                <a:latin typeface="Tahoma" pitchFamily="34" charset="0"/>
                <a:ea typeface="Tahoma" pitchFamily="34" charset="0"/>
                <a:cs typeface="Tahoma" pitchFamily="34" charset="0"/>
              </a:rPr>
              <a:t>where in exchange for the removal of organs, the </a:t>
            </a:r>
            <a:r>
              <a:rPr lang="en-US" u="sng" dirty="0">
                <a:solidFill>
                  <a:schemeClr val="tx1"/>
                </a:solidFill>
                <a:latin typeface="Tahoma" pitchFamily="34" charset="0"/>
                <a:ea typeface="Tahoma" pitchFamily="34" charset="0"/>
                <a:cs typeface="Tahoma" pitchFamily="34" charset="0"/>
              </a:rPr>
              <a:t>living donor</a:t>
            </a:r>
            <a:r>
              <a:rPr lang="en-US" dirty="0">
                <a:solidFill>
                  <a:schemeClr val="tx1"/>
                </a:solidFill>
                <a:latin typeface="Tahoma" pitchFamily="34" charset="0"/>
                <a:ea typeface="Tahoma" pitchFamily="34" charset="0"/>
                <a:cs typeface="Tahoma" pitchFamily="34" charset="0"/>
              </a:rPr>
              <a:t>, or a third party, has been offered or has received a </a:t>
            </a:r>
            <a:r>
              <a:rPr lang="en-US" u="sng" dirty="0">
                <a:solidFill>
                  <a:schemeClr val="tx1"/>
                </a:solidFill>
                <a:latin typeface="Tahoma" pitchFamily="34" charset="0"/>
                <a:ea typeface="Tahoma" pitchFamily="34" charset="0"/>
                <a:cs typeface="Tahoma" pitchFamily="34" charset="0"/>
              </a:rPr>
              <a:t>financial gain or comparable </a:t>
            </a:r>
            <a:r>
              <a:rPr lang="en-US" u="sng" dirty="0" smtClean="0">
                <a:solidFill>
                  <a:schemeClr val="tx1"/>
                </a:solidFill>
                <a:latin typeface="Tahoma" pitchFamily="34" charset="0"/>
                <a:ea typeface="Tahoma" pitchFamily="34" charset="0"/>
                <a:cs typeface="Tahoma" pitchFamily="34" charset="0"/>
              </a:rPr>
              <a:t>advantage</a:t>
            </a:r>
            <a:r>
              <a:rPr lang="en-US" dirty="0">
                <a:solidFill>
                  <a:schemeClr val="tx1"/>
                </a:solidFill>
                <a:latin typeface="Tahoma" pitchFamily="34" charset="0"/>
                <a:ea typeface="Tahoma" pitchFamily="34" charset="0"/>
                <a:cs typeface="Tahoma" pitchFamily="34" charset="0"/>
              </a:rPr>
              <a:t>;</a:t>
            </a:r>
            <a:endParaRPr lang="es-ES" dirty="0">
              <a:solidFill>
                <a:schemeClr val="tx1"/>
              </a:solidFill>
              <a:latin typeface="Tahoma" pitchFamily="34" charset="0"/>
              <a:ea typeface="Tahoma" pitchFamily="34" charset="0"/>
              <a:cs typeface="Tahoma" pitchFamily="34" charset="0"/>
            </a:endParaRPr>
          </a:p>
          <a:p>
            <a:pPr marL="742950" lvl="1" indent="-285750" eaLnBrk="0" fontAlgn="base" hangingPunct="0">
              <a:lnSpc>
                <a:spcPct val="150000"/>
              </a:lnSpc>
              <a:spcBef>
                <a:spcPct val="0"/>
              </a:spcBef>
              <a:spcAft>
                <a:spcPts val="600"/>
              </a:spcAft>
              <a:buFont typeface="Wingdings" pitchFamily="2" charset="2"/>
              <a:buChar char="§"/>
            </a:pPr>
            <a:r>
              <a:rPr lang="en-US" dirty="0">
                <a:solidFill>
                  <a:schemeClr val="tx1"/>
                </a:solidFill>
                <a:latin typeface="Tahoma" pitchFamily="34" charset="0"/>
                <a:ea typeface="Tahoma" pitchFamily="34" charset="0"/>
                <a:cs typeface="Tahoma" pitchFamily="34" charset="0"/>
              </a:rPr>
              <a:t>where in exchange for the removal of organs from a </a:t>
            </a:r>
            <a:r>
              <a:rPr lang="en-US" u="sng" dirty="0">
                <a:solidFill>
                  <a:schemeClr val="tx1"/>
                </a:solidFill>
                <a:latin typeface="Tahoma" pitchFamily="34" charset="0"/>
                <a:ea typeface="Tahoma" pitchFamily="34" charset="0"/>
                <a:cs typeface="Tahoma" pitchFamily="34" charset="0"/>
              </a:rPr>
              <a:t>deceased donor</a:t>
            </a:r>
            <a:r>
              <a:rPr lang="en-US" dirty="0">
                <a:solidFill>
                  <a:schemeClr val="tx1"/>
                </a:solidFill>
                <a:latin typeface="Tahoma" pitchFamily="34" charset="0"/>
                <a:ea typeface="Tahoma" pitchFamily="34" charset="0"/>
                <a:cs typeface="Tahoma" pitchFamily="34" charset="0"/>
              </a:rPr>
              <a:t>, a third party has been offered or has received a </a:t>
            </a:r>
            <a:r>
              <a:rPr lang="en-US" u="sng" dirty="0">
                <a:solidFill>
                  <a:schemeClr val="tx1"/>
                </a:solidFill>
                <a:latin typeface="Tahoma" pitchFamily="34" charset="0"/>
                <a:ea typeface="Tahoma" pitchFamily="34" charset="0"/>
                <a:cs typeface="Tahoma" pitchFamily="34" charset="0"/>
              </a:rPr>
              <a:t>financial gain or comparable advantage</a:t>
            </a:r>
            <a:r>
              <a:rPr lang="en-US" dirty="0">
                <a:solidFill>
                  <a:schemeClr val="tx1"/>
                </a:solidFill>
                <a:latin typeface="Tahoma" pitchFamily="34" charset="0"/>
                <a:ea typeface="Tahoma" pitchFamily="34" charset="0"/>
                <a:cs typeface="Tahoma" pitchFamily="34" charset="0"/>
              </a:rPr>
              <a:t>. </a:t>
            </a:r>
            <a:endParaRPr lang="es-ES" dirty="0">
              <a:solidFill>
                <a:schemeClr val="tx1"/>
              </a:solidFill>
              <a:latin typeface="Tahoma" pitchFamily="34" charset="0"/>
              <a:ea typeface="Tahoma" pitchFamily="34" charset="0"/>
              <a:cs typeface="Tahoma" pitchFamily="34" charset="0"/>
            </a:endParaRPr>
          </a:p>
        </p:txBody>
      </p:sp>
      <p:sp>
        <p:nvSpPr>
          <p:cNvPr id="4" name="3 CuadroTexto"/>
          <p:cNvSpPr txBox="1"/>
          <p:nvPr/>
        </p:nvSpPr>
        <p:spPr>
          <a:xfrm>
            <a:off x="508339" y="1195345"/>
            <a:ext cx="8341499" cy="733534"/>
          </a:xfrm>
          <a:prstGeom prst="rect">
            <a:avLst/>
          </a:prstGeom>
          <a:noFill/>
        </p:spPr>
        <p:txBody>
          <a:bodyPr wrap="square" rtlCol="0">
            <a:spAutoFit/>
          </a:bodyPr>
          <a:lstStyle/>
          <a:p>
            <a:pPr algn="ctr" eaLnBrk="0" fontAlgn="base" hangingPunct="0">
              <a:lnSpc>
                <a:spcPts val="2500"/>
              </a:lnSpc>
              <a:spcBef>
                <a:spcPct val="0"/>
              </a:spcBef>
              <a:spcAft>
                <a:spcPct val="0"/>
              </a:spcAft>
            </a:pPr>
            <a:r>
              <a:rPr lang="en-US" b="1" dirty="0" smtClean="0">
                <a:solidFill>
                  <a:prstClr val="black"/>
                </a:solidFill>
                <a:latin typeface="Tahoma" pitchFamily="34" charset="0"/>
                <a:ea typeface="Tahoma" pitchFamily="34" charset="0"/>
                <a:cs typeface="Tahoma" pitchFamily="34" charset="0"/>
              </a:rPr>
              <a:t>The human </a:t>
            </a:r>
            <a:r>
              <a:rPr lang="en-US" b="1" dirty="0">
                <a:solidFill>
                  <a:prstClr val="black"/>
                </a:solidFill>
                <a:latin typeface="Tahoma" pitchFamily="34" charset="0"/>
                <a:ea typeface="Tahoma" pitchFamily="34" charset="0"/>
                <a:cs typeface="Tahoma" pitchFamily="34" charset="0"/>
              </a:rPr>
              <a:t>body and its parts shall not, as such, </a:t>
            </a:r>
            <a:endParaRPr lang="en-US" b="1" dirty="0" smtClean="0">
              <a:solidFill>
                <a:prstClr val="black"/>
              </a:solidFill>
              <a:latin typeface="Tahoma" pitchFamily="34" charset="0"/>
              <a:ea typeface="Tahoma" pitchFamily="34" charset="0"/>
              <a:cs typeface="Tahoma" pitchFamily="34" charset="0"/>
            </a:endParaRPr>
          </a:p>
          <a:p>
            <a:pPr algn="ctr" eaLnBrk="0" fontAlgn="base" hangingPunct="0">
              <a:lnSpc>
                <a:spcPts val="2500"/>
              </a:lnSpc>
              <a:spcBef>
                <a:spcPct val="0"/>
              </a:spcBef>
              <a:spcAft>
                <a:spcPct val="0"/>
              </a:spcAft>
            </a:pPr>
            <a:r>
              <a:rPr lang="en-US" b="1" dirty="0" smtClean="0">
                <a:solidFill>
                  <a:prstClr val="black"/>
                </a:solidFill>
                <a:latin typeface="Tahoma" pitchFamily="34" charset="0"/>
                <a:ea typeface="Tahoma" pitchFamily="34" charset="0"/>
                <a:cs typeface="Tahoma" pitchFamily="34" charset="0"/>
              </a:rPr>
              <a:t>give </a:t>
            </a:r>
            <a:r>
              <a:rPr lang="en-US" b="1" dirty="0">
                <a:solidFill>
                  <a:prstClr val="black"/>
                </a:solidFill>
                <a:latin typeface="Tahoma" pitchFamily="34" charset="0"/>
                <a:ea typeface="Tahoma" pitchFamily="34" charset="0"/>
                <a:cs typeface="Tahoma" pitchFamily="34" charset="0"/>
              </a:rPr>
              <a:t>rise to financial gain or comparable </a:t>
            </a:r>
            <a:r>
              <a:rPr lang="en-US" b="1" dirty="0" smtClean="0">
                <a:solidFill>
                  <a:prstClr val="black"/>
                </a:solidFill>
                <a:latin typeface="Tahoma" pitchFamily="34" charset="0"/>
                <a:ea typeface="Tahoma" pitchFamily="34" charset="0"/>
                <a:cs typeface="Tahoma" pitchFamily="34" charset="0"/>
              </a:rPr>
              <a:t>advantage.</a:t>
            </a:r>
            <a:endParaRPr lang="es-ES" dirty="0">
              <a:solidFill>
                <a:prstClr val="black"/>
              </a:solidFill>
              <a:latin typeface="Tahoma" pitchFamily="34" charset="0"/>
              <a:ea typeface="Tahoma" pitchFamily="34" charset="0"/>
              <a:cs typeface="Tahoma" pitchFamily="34" charset="0"/>
            </a:endParaRPr>
          </a:p>
        </p:txBody>
      </p:sp>
      <p:sp>
        <p:nvSpPr>
          <p:cNvPr id="10" name="Rectangle 9"/>
          <p:cNvSpPr>
            <a:spLocks noChangeArrowheads="1"/>
          </p:cNvSpPr>
          <p:nvPr/>
        </p:nvSpPr>
        <p:spPr bwMode="auto">
          <a:xfrm>
            <a:off x="76205" y="6453339"/>
            <a:ext cx="7010395" cy="338554"/>
          </a:xfrm>
          <a:prstGeom prst="rect">
            <a:avLst/>
          </a:prstGeom>
          <a:noFill/>
          <a:ln w="9525">
            <a:noFill/>
            <a:miter lim="800000"/>
            <a:headEnd/>
            <a:tailEnd/>
          </a:ln>
          <a:effectLst/>
        </p:spPr>
        <p:txBody>
          <a:bodyPr wrap="square">
            <a:spAutoFit/>
          </a:bodyPr>
          <a:lstStyle/>
          <a:p>
            <a:pPr eaLnBrk="0" fontAlgn="base" hangingPunct="0">
              <a:spcBef>
                <a:spcPct val="0"/>
              </a:spcBef>
              <a:spcAft>
                <a:spcPct val="0"/>
              </a:spcAft>
              <a:defRPr/>
            </a:pPr>
            <a:r>
              <a:rPr lang="en-GB" sz="1600" dirty="0" smtClean="0">
                <a:solidFill>
                  <a:prstClr val="black"/>
                </a:solidFill>
              </a:rPr>
              <a:t>Marta </a:t>
            </a:r>
            <a:r>
              <a:rPr lang="en-GB" sz="1600" dirty="0" err="1" smtClean="0">
                <a:solidFill>
                  <a:prstClr val="black"/>
                </a:solidFill>
              </a:rPr>
              <a:t>López</a:t>
            </a:r>
            <a:r>
              <a:rPr lang="en-GB" sz="1600" dirty="0" smtClean="0">
                <a:solidFill>
                  <a:prstClr val="black"/>
                </a:solidFill>
              </a:rPr>
              <a:t> </a:t>
            </a:r>
            <a:r>
              <a:rPr lang="en-GB" sz="1600" dirty="0" err="1" smtClean="0">
                <a:solidFill>
                  <a:prstClr val="black"/>
                </a:solidFill>
              </a:rPr>
              <a:t>Fraga</a:t>
            </a:r>
            <a:r>
              <a:rPr lang="en-GB" sz="1600" dirty="0" smtClean="0">
                <a:solidFill>
                  <a:prstClr val="black"/>
                </a:solidFill>
              </a:rPr>
              <a:t> ©2014 EDQM</a:t>
            </a:r>
            <a:r>
              <a:rPr lang="en-GB" sz="1600" dirty="0">
                <a:solidFill>
                  <a:prstClr val="black"/>
                </a:solidFill>
              </a:rPr>
              <a:t>, Council of Europe,  All rights reserved</a:t>
            </a:r>
            <a:endParaRPr lang="en-GB" sz="1600" dirty="0">
              <a:solidFill>
                <a:srgbClr val="000000"/>
              </a:solidFill>
            </a:endParaRPr>
          </a:p>
        </p:txBody>
      </p:sp>
      <p:sp>
        <p:nvSpPr>
          <p:cNvPr id="7" name="AutoShape 6"/>
          <p:cNvSpPr>
            <a:spLocks noChangeArrowheads="1"/>
          </p:cNvSpPr>
          <p:nvPr/>
        </p:nvSpPr>
        <p:spPr bwMode="auto">
          <a:xfrm>
            <a:off x="0" y="53752"/>
            <a:ext cx="9144000" cy="1143000"/>
          </a:xfrm>
          <a:prstGeom prst="roundRect">
            <a:avLst>
              <a:gd name="adj" fmla="val 0"/>
            </a:avLst>
          </a:prstGeom>
          <a:solidFill>
            <a:schemeClr val="accent5">
              <a:lumMod val="20000"/>
              <a:lumOff val="80000"/>
            </a:schemeClr>
          </a:solidFill>
          <a:ln w="9525">
            <a:noFill/>
            <a:round/>
            <a:headEnd/>
            <a:tailEnd/>
          </a:ln>
          <a:effectLst/>
        </p:spPr>
        <p:txBody>
          <a:bodyPr wrap="none" anchor="ctr"/>
          <a:lstStyle/>
          <a:p>
            <a:pPr algn="ctr" eaLnBrk="0" fontAlgn="base" hangingPunct="0">
              <a:spcAft>
                <a:spcPct val="0"/>
              </a:spcAft>
              <a:defRPr/>
            </a:pPr>
            <a:r>
              <a:rPr lang="en-US" sz="3200" b="1" cap="small" dirty="0" smtClean="0">
                <a:solidFill>
                  <a:srgbClr val="1F497D"/>
                </a:solidFill>
                <a:latin typeface="Arial" panose="020B0604020202020204" pitchFamily="34" charset="0"/>
                <a:ea typeface="Tahoma" pitchFamily="34" charset="0"/>
                <a:cs typeface="Arial" panose="020B0604020202020204" pitchFamily="34" charset="0"/>
              </a:rPr>
              <a:t>What Actions Constitute </a:t>
            </a:r>
          </a:p>
          <a:p>
            <a:pPr algn="ctr" eaLnBrk="0" fontAlgn="base" hangingPunct="0">
              <a:spcAft>
                <a:spcPct val="0"/>
              </a:spcAft>
              <a:defRPr/>
            </a:pPr>
            <a:r>
              <a:rPr lang="en-US" sz="3200" b="1" cap="small" dirty="0" smtClean="0">
                <a:solidFill>
                  <a:srgbClr val="1F497D"/>
                </a:solidFill>
                <a:latin typeface="Arial" panose="020B0604020202020204" pitchFamily="34" charset="0"/>
                <a:ea typeface="Tahoma" pitchFamily="34" charset="0"/>
                <a:cs typeface="Arial" panose="020B0604020202020204" pitchFamily="34" charset="0"/>
              </a:rPr>
              <a:t>Trafficking In Human Organs?</a:t>
            </a:r>
            <a:endParaRPr lang="en-US" sz="3200" b="1" cap="small" dirty="0">
              <a:solidFill>
                <a:srgbClr val="1F497D"/>
              </a:solidFill>
              <a:latin typeface="Arial" panose="020B0604020202020204" pitchFamily="34" charset="0"/>
              <a:ea typeface="Tahoma" pitchFamily="34" charset="0"/>
              <a:cs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25" y="53752"/>
            <a:ext cx="124777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2713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6"/>
          <p:cNvSpPr>
            <a:spLocks noChangeArrowheads="1"/>
          </p:cNvSpPr>
          <p:nvPr/>
        </p:nvSpPr>
        <p:spPr bwMode="auto">
          <a:xfrm>
            <a:off x="0" y="53752"/>
            <a:ext cx="9144000" cy="1143000"/>
          </a:xfrm>
          <a:prstGeom prst="roundRect">
            <a:avLst>
              <a:gd name="adj" fmla="val 0"/>
            </a:avLst>
          </a:prstGeom>
          <a:solidFill>
            <a:schemeClr val="accent5">
              <a:lumMod val="20000"/>
              <a:lumOff val="80000"/>
            </a:schemeClr>
          </a:solidFill>
          <a:ln w="9525">
            <a:noFill/>
            <a:round/>
            <a:headEnd/>
            <a:tailEnd/>
          </a:ln>
          <a:effectLst/>
        </p:spPr>
        <p:txBody>
          <a:bodyPr wrap="none" anchor="ctr"/>
          <a:lstStyle/>
          <a:p>
            <a:pPr eaLnBrk="0" fontAlgn="base" hangingPunct="0">
              <a:spcAft>
                <a:spcPct val="0"/>
              </a:spcAft>
              <a:defRPr/>
            </a:pPr>
            <a:r>
              <a:rPr lang="en-US" sz="2800" b="1" cap="small" dirty="0" smtClean="0">
                <a:solidFill>
                  <a:srgbClr val="1F497D"/>
                </a:solidFill>
                <a:latin typeface="Tahoma" pitchFamily="34" charset="0"/>
                <a:ea typeface="Tahoma" pitchFamily="34" charset="0"/>
                <a:cs typeface="Tahoma" pitchFamily="34" charset="0"/>
              </a:rPr>
              <a:t>Council of Europe Convention against Trafficking</a:t>
            </a:r>
          </a:p>
          <a:p>
            <a:pPr eaLnBrk="0" fontAlgn="base" hangingPunct="0">
              <a:spcAft>
                <a:spcPct val="0"/>
              </a:spcAft>
              <a:defRPr/>
            </a:pPr>
            <a:r>
              <a:rPr lang="en-US" sz="2800" b="1" cap="small" dirty="0" smtClean="0">
                <a:solidFill>
                  <a:srgbClr val="1F497D"/>
                </a:solidFill>
                <a:latin typeface="Tahoma" pitchFamily="34" charset="0"/>
                <a:ea typeface="Tahoma" pitchFamily="34" charset="0"/>
                <a:cs typeface="Tahoma" pitchFamily="34" charset="0"/>
              </a:rPr>
              <a:t>In Human Organs</a:t>
            </a:r>
            <a:endParaRPr lang="en-US" sz="2800" b="1" cap="small" dirty="0">
              <a:solidFill>
                <a:srgbClr val="1F497D"/>
              </a:solidFill>
              <a:latin typeface="Tahoma" pitchFamily="34" charset="0"/>
              <a:ea typeface="Tahoma" pitchFamily="34" charset="0"/>
              <a:cs typeface="Tahoma" pitchFamily="34" charset="0"/>
            </a:endParaRPr>
          </a:p>
        </p:txBody>
      </p:sp>
      <p:sp>
        <p:nvSpPr>
          <p:cNvPr id="13" name="Rectangle 12"/>
          <p:cNvSpPr>
            <a:spLocks noChangeArrowheads="1"/>
          </p:cNvSpPr>
          <p:nvPr/>
        </p:nvSpPr>
        <p:spPr bwMode="auto">
          <a:xfrm>
            <a:off x="923595" y="6453431"/>
            <a:ext cx="4352308" cy="430887"/>
          </a:xfrm>
          <a:prstGeom prst="rect">
            <a:avLst/>
          </a:prstGeom>
          <a:noFill/>
          <a:ln w="9525">
            <a:noFill/>
            <a:miter lim="800000"/>
            <a:headEnd/>
            <a:tailEnd/>
          </a:ln>
          <a:effectLst/>
        </p:spPr>
        <p:txBody>
          <a:bodyPr wrap="square">
            <a:spAutoFit/>
          </a:bodyPr>
          <a:lstStyle/>
          <a:p>
            <a:pPr eaLnBrk="0" fontAlgn="base" hangingPunct="0">
              <a:spcBef>
                <a:spcPct val="0"/>
              </a:spcBef>
              <a:spcAft>
                <a:spcPct val="0"/>
              </a:spcAft>
              <a:defRPr/>
            </a:pPr>
            <a:r>
              <a:rPr lang="en-GB" sz="1100" dirty="0" smtClean="0">
                <a:solidFill>
                  <a:prstClr val="black"/>
                </a:solidFill>
              </a:rPr>
              <a:t>Marta </a:t>
            </a:r>
            <a:r>
              <a:rPr lang="en-GB" sz="1100" dirty="0" err="1" smtClean="0">
                <a:solidFill>
                  <a:prstClr val="black"/>
                </a:solidFill>
              </a:rPr>
              <a:t>López</a:t>
            </a:r>
            <a:r>
              <a:rPr lang="en-GB" sz="1100" dirty="0" smtClean="0">
                <a:solidFill>
                  <a:prstClr val="black"/>
                </a:solidFill>
              </a:rPr>
              <a:t> </a:t>
            </a:r>
            <a:r>
              <a:rPr lang="en-GB" sz="1100" dirty="0" err="1" smtClean="0">
                <a:solidFill>
                  <a:prstClr val="black"/>
                </a:solidFill>
              </a:rPr>
              <a:t>Fraga</a:t>
            </a:r>
            <a:r>
              <a:rPr lang="en-GB" sz="1100" dirty="0" smtClean="0">
                <a:solidFill>
                  <a:prstClr val="black"/>
                </a:solidFill>
              </a:rPr>
              <a:t> ©2014 EDQM</a:t>
            </a:r>
            <a:r>
              <a:rPr lang="en-GB" sz="1100" dirty="0">
                <a:solidFill>
                  <a:prstClr val="black"/>
                </a:solidFill>
              </a:rPr>
              <a:t>, Council of Europe,  All rights reserved</a:t>
            </a:r>
            <a:endParaRPr lang="en-GB" sz="1100" dirty="0">
              <a:solidFill>
                <a:srgbClr val="000000"/>
              </a:solidFill>
            </a:endParaRPr>
          </a:p>
        </p:txBody>
      </p:sp>
      <p:sp>
        <p:nvSpPr>
          <p:cNvPr id="11" name="3 CuadroTexto"/>
          <p:cNvSpPr txBox="1"/>
          <p:nvPr/>
        </p:nvSpPr>
        <p:spPr>
          <a:xfrm>
            <a:off x="539552" y="2642136"/>
            <a:ext cx="8192910" cy="193899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285750" indent="-285750" eaLnBrk="0" fontAlgn="base" hangingPunct="0">
              <a:spcBef>
                <a:spcPts val="1200"/>
              </a:spcBef>
              <a:spcAft>
                <a:spcPct val="0"/>
              </a:spcAft>
              <a:buFont typeface="Arial" panose="020B0604020202020204" pitchFamily="34" charset="0"/>
              <a:buChar char="•"/>
            </a:pPr>
            <a:r>
              <a:rPr lang="en-GB" sz="2000" b="1" dirty="0" smtClean="0">
                <a:solidFill>
                  <a:prstClr val="white"/>
                </a:solidFill>
                <a:latin typeface="Tahoma" pitchFamily="34" charset="0"/>
                <a:ea typeface="Tahoma" pitchFamily="34" charset="0"/>
                <a:cs typeface="Tahoma" pitchFamily="34" charset="0"/>
              </a:rPr>
              <a:t>To prevent and combat the THO by providing for the criminalisation of certain acts</a:t>
            </a:r>
          </a:p>
          <a:p>
            <a:pPr marL="285750" indent="-285750" eaLnBrk="0" fontAlgn="base" hangingPunct="0">
              <a:spcBef>
                <a:spcPts val="1200"/>
              </a:spcBef>
              <a:spcAft>
                <a:spcPct val="0"/>
              </a:spcAft>
              <a:buFont typeface="Arial" panose="020B0604020202020204" pitchFamily="34" charset="0"/>
              <a:buChar char="•"/>
            </a:pPr>
            <a:r>
              <a:rPr lang="en-GB" sz="2000" b="1" dirty="0" smtClean="0">
                <a:solidFill>
                  <a:prstClr val="white"/>
                </a:solidFill>
                <a:latin typeface="Tahoma" pitchFamily="34" charset="0"/>
                <a:ea typeface="Tahoma" pitchFamily="34" charset="0"/>
                <a:cs typeface="Tahoma" pitchFamily="34" charset="0"/>
              </a:rPr>
              <a:t>To protect the rights of the victims</a:t>
            </a:r>
          </a:p>
          <a:p>
            <a:pPr marL="285750" indent="-285750" eaLnBrk="0" fontAlgn="base" hangingPunct="0">
              <a:spcBef>
                <a:spcPts val="1200"/>
              </a:spcBef>
              <a:spcAft>
                <a:spcPct val="0"/>
              </a:spcAft>
              <a:buFont typeface="Arial" panose="020B0604020202020204" pitchFamily="34" charset="0"/>
              <a:buChar char="•"/>
            </a:pPr>
            <a:r>
              <a:rPr lang="en-GB" sz="2000" b="1" dirty="0" smtClean="0">
                <a:solidFill>
                  <a:prstClr val="white"/>
                </a:solidFill>
                <a:latin typeface="Tahoma" pitchFamily="34" charset="0"/>
                <a:ea typeface="Tahoma" pitchFamily="34" charset="0"/>
                <a:cs typeface="Tahoma" pitchFamily="34" charset="0"/>
              </a:rPr>
              <a:t>To facilitate co-operation at national and international levels on action against THO</a:t>
            </a:r>
            <a:endParaRPr lang="en-GB" sz="2000" b="1" dirty="0">
              <a:solidFill>
                <a:prstClr val="white"/>
              </a:solidFill>
              <a:latin typeface="Tahoma" pitchFamily="34" charset="0"/>
              <a:ea typeface="Tahoma" pitchFamily="34" charset="0"/>
              <a:cs typeface="Tahoma" pitchFamily="34" charset="0"/>
            </a:endParaRPr>
          </a:p>
        </p:txBody>
      </p:sp>
      <p:sp>
        <p:nvSpPr>
          <p:cNvPr id="14" name="TextBox 13"/>
          <p:cNvSpPr txBox="1"/>
          <p:nvPr/>
        </p:nvSpPr>
        <p:spPr>
          <a:xfrm>
            <a:off x="283524" y="2077978"/>
            <a:ext cx="2880320"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eaLnBrk="0" fontAlgn="base" hangingPunct="0">
              <a:spcBef>
                <a:spcPct val="0"/>
              </a:spcBef>
              <a:spcAft>
                <a:spcPct val="0"/>
              </a:spcAft>
            </a:pPr>
            <a:r>
              <a:rPr lang="en-GB" sz="20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Purpose</a:t>
            </a:r>
            <a:endParaRPr lang="en-GB"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2895600" y="1284881"/>
            <a:ext cx="6034024" cy="369332"/>
          </a:xfrm>
          <a:prstGeom prst="rect">
            <a:avLst/>
          </a:prstGeom>
        </p:spPr>
        <p:txBody>
          <a:bodyPr wrap="none">
            <a:spAutoFit/>
          </a:bodyPr>
          <a:lstStyle/>
          <a:p>
            <a:pPr eaLnBrk="0" fontAlgn="base" hangingPunct="0">
              <a:spcBef>
                <a:spcPct val="0"/>
              </a:spcBef>
              <a:spcAft>
                <a:spcPct val="0"/>
              </a:spcAft>
            </a:pPr>
            <a:r>
              <a:rPr lang="en-US" b="1" i="1" dirty="0" smtClean="0">
                <a:solidFill>
                  <a:srgbClr val="1F497D"/>
                </a:solidFill>
                <a:latin typeface="Tahoma" panose="020B0604030504040204" pitchFamily="34" charset="0"/>
                <a:ea typeface="Tahoma" panose="020B0604030504040204" pitchFamily="34" charset="0"/>
                <a:cs typeface="Tahoma" panose="020B0604030504040204" pitchFamily="34" charset="0"/>
              </a:rPr>
              <a:t>Adopted by Committee of Ministers on 9 July 2014</a:t>
            </a:r>
            <a:endParaRPr lang="en-GB" b="1" i="1" dirty="0">
              <a:solidFill>
                <a:srgbClr val="1F497D"/>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96901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69410"/>
            <a:ext cx="8991600" cy="6478697"/>
          </a:xfrm>
          <a:prstGeom prst="rect">
            <a:avLst/>
          </a:prstGeom>
          <a:noFill/>
        </p:spPr>
        <p:txBody>
          <a:bodyPr wrap="square" rtlCol="0">
            <a:spAutoFit/>
          </a:bodyPr>
          <a:lstStyle/>
          <a:p>
            <a:pPr algn="ctr">
              <a:lnSpc>
                <a:spcPts val="4000"/>
              </a:lnSpc>
            </a:pPr>
            <a:r>
              <a:rPr lang="en-GB" sz="3600" b="1" dirty="0" smtClean="0">
                <a:solidFill>
                  <a:srgbClr val="FF0000"/>
                </a:solidFill>
              </a:rPr>
              <a:t>The </a:t>
            </a:r>
            <a:r>
              <a:rPr lang="en-GB" sz="3600" b="1" dirty="0">
                <a:solidFill>
                  <a:srgbClr val="FF0000"/>
                </a:solidFill>
              </a:rPr>
              <a:t>pivotal role of health professionals </a:t>
            </a:r>
            <a:endParaRPr lang="en-GB" sz="3600" b="1" dirty="0" smtClean="0">
              <a:solidFill>
                <a:srgbClr val="FF0000"/>
              </a:solidFill>
            </a:endParaRPr>
          </a:p>
          <a:p>
            <a:pPr algn="ctr">
              <a:lnSpc>
                <a:spcPts val="4000"/>
              </a:lnSpc>
              <a:spcAft>
                <a:spcPts val="1200"/>
              </a:spcAft>
            </a:pPr>
            <a:r>
              <a:rPr lang="en-GB" sz="3600" b="1" dirty="0" smtClean="0">
                <a:solidFill>
                  <a:srgbClr val="FF0000"/>
                </a:solidFill>
              </a:rPr>
              <a:t>in </a:t>
            </a:r>
            <a:r>
              <a:rPr lang="en-GB" sz="3600" b="1" dirty="0">
                <a:solidFill>
                  <a:srgbClr val="FF0000"/>
                </a:solidFill>
              </a:rPr>
              <a:t>the fight </a:t>
            </a:r>
            <a:r>
              <a:rPr lang="en-GB" sz="3600" b="1" dirty="0" smtClean="0">
                <a:solidFill>
                  <a:srgbClr val="FF0000"/>
                </a:solidFill>
              </a:rPr>
              <a:t>against </a:t>
            </a:r>
            <a:r>
              <a:rPr lang="en-GB" sz="3600" b="1" dirty="0">
                <a:solidFill>
                  <a:srgbClr val="FF0000"/>
                </a:solidFill>
              </a:rPr>
              <a:t>transplant-related </a:t>
            </a:r>
            <a:r>
              <a:rPr lang="en-GB" sz="3600" b="1" dirty="0" smtClean="0">
                <a:solidFill>
                  <a:srgbClr val="FF0000"/>
                </a:solidFill>
              </a:rPr>
              <a:t>crimes </a:t>
            </a:r>
            <a:endParaRPr lang="en-GB" sz="2200" b="1" dirty="0" smtClean="0">
              <a:solidFill>
                <a:prstClr val="black"/>
              </a:solidFill>
              <a:latin typeface="Arial" panose="020B0604020202020204" pitchFamily="34" charset="0"/>
              <a:cs typeface="Arial" panose="020B0604020202020204" pitchFamily="34" charset="0"/>
            </a:endParaRPr>
          </a:p>
          <a:p>
            <a:pPr>
              <a:lnSpc>
                <a:spcPts val="4000"/>
              </a:lnSpc>
            </a:pPr>
            <a:r>
              <a:rPr lang="en-GB" sz="2200" b="1" dirty="0" smtClean="0">
                <a:solidFill>
                  <a:prstClr val="black"/>
                </a:solidFill>
                <a:latin typeface="Arial" panose="020B0604020202020204" pitchFamily="34" charset="0"/>
                <a:cs typeface="Arial" panose="020B0604020202020204" pitchFamily="34" charset="0"/>
              </a:rPr>
              <a:t>This </a:t>
            </a:r>
            <a:r>
              <a:rPr lang="en-GB" sz="2200" b="1" dirty="0">
                <a:solidFill>
                  <a:prstClr val="black"/>
                </a:solidFill>
                <a:latin typeface="Arial" panose="020B0604020202020204" pitchFamily="34" charset="0"/>
                <a:cs typeface="Arial" panose="020B0604020202020204" pitchFamily="34" charset="0"/>
              </a:rPr>
              <a:t>identifies the obligation of health professionals to discourage and prevent any harm to individuals by not providing patients with any information or </a:t>
            </a:r>
            <a:r>
              <a:rPr lang="en-GB" sz="2200" b="1" dirty="0" smtClean="0">
                <a:solidFill>
                  <a:prstClr val="black"/>
                </a:solidFill>
                <a:latin typeface="Arial" panose="020B0604020202020204" pitchFamily="34" charset="0"/>
                <a:cs typeface="Arial" panose="020B0604020202020204" pitchFamily="34" charset="0"/>
              </a:rPr>
              <a:t>services that </a:t>
            </a:r>
            <a:r>
              <a:rPr lang="en-GB" sz="2200" b="1" dirty="0">
                <a:solidFill>
                  <a:prstClr val="black"/>
                </a:solidFill>
                <a:latin typeface="Arial" panose="020B0604020202020204" pitchFamily="34" charset="0"/>
                <a:cs typeface="Arial" panose="020B0604020202020204" pitchFamily="34" charset="0"/>
              </a:rPr>
              <a:t>could enable them </a:t>
            </a:r>
            <a:endParaRPr lang="en-GB" sz="2200" b="1" dirty="0" smtClean="0">
              <a:solidFill>
                <a:prstClr val="black"/>
              </a:solidFill>
              <a:latin typeface="Arial" panose="020B0604020202020204" pitchFamily="34" charset="0"/>
              <a:cs typeface="Arial" panose="020B0604020202020204" pitchFamily="34" charset="0"/>
            </a:endParaRPr>
          </a:p>
          <a:p>
            <a:pPr>
              <a:lnSpc>
                <a:spcPts val="4000"/>
              </a:lnSpc>
              <a:spcAft>
                <a:spcPts val="600"/>
              </a:spcAft>
            </a:pPr>
            <a:r>
              <a:rPr lang="en-GB" sz="2200" b="1" dirty="0" smtClean="0">
                <a:solidFill>
                  <a:prstClr val="black"/>
                </a:solidFill>
                <a:latin typeface="Arial" panose="020B0604020202020204" pitchFamily="34" charset="0"/>
                <a:cs typeface="Arial" panose="020B0604020202020204" pitchFamily="34" charset="0"/>
              </a:rPr>
              <a:t>to </a:t>
            </a:r>
            <a:r>
              <a:rPr lang="en-GB" sz="2200" b="1" dirty="0">
                <a:solidFill>
                  <a:prstClr val="black"/>
                </a:solidFill>
                <a:latin typeface="Arial" panose="020B0604020202020204" pitchFamily="34" charset="0"/>
                <a:cs typeface="Arial" panose="020B0604020202020204" pitchFamily="34" charset="0"/>
              </a:rPr>
              <a:t>purchase illicitly obtained organs and by appropriately screening all potential donors to avoid any transplant related </a:t>
            </a:r>
            <a:r>
              <a:rPr lang="en-GB" sz="2200" b="1" dirty="0" smtClean="0">
                <a:solidFill>
                  <a:prstClr val="black"/>
                </a:solidFill>
                <a:latin typeface="Arial" panose="020B0604020202020204" pitchFamily="34" charset="0"/>
                <a:cs typeface="Arial" panose="020B0604020202020204" pitchFamily="34" charset="0"/>
              </a:rPr>
              <a:t>crimes.</a:t>
            </a:r>
          </a:p>
          <a:p>
            <a:pPr>
              <a:lnSpc>
                <a:spcPts val="4000"/>
              </a:lnSpc>
            </a:pPr>
            <a:r>
              <a:rPr lang="en-GB" sz="2200" b="1" dirty="0" smtClean="0">
                <a:solidFill>
                  <a:prstClr val="black"/>
                </a:solidFill>
                <a:latin typeface="Arial" panose="020B0604020202020204" pitchFamily="34" charset="0"/>
                <a:cs typeface="Arial" panose="020B0604020202020204" pitchFamily="34" charset="0"/>
              </a:rPr>
              <a:t>Health </a:t>
            </a:r>
            <a:r>
              <a:rPr lang="en-GB" sz="2200" b="1" dirty="0">
                <a:solidFill>
                  <a:prstClr val="black"/>
                </a:solidFill>
                <a:latin typeface="Arial" panose="020B0604020202020204" pitchFamily="34" charset="0"/>
                <a:cs typeface="Arial" panose="020B0604020202020204" pitchFamily="34" charset="0"/>
              </a:rPr>
              <a:t>professionals are further obliged to report illicit conducts by peers or patients to law enforcement </a:t>
            </a:r>
            <a:r>
              <a:rPr lang="en-GB" sz="2200" b="1" dirty="0" smtClean="0">
                <a:solidFill>
                  <a:prstClr val="black"/>
                </a:solidFill>
                <a:latin typeface="Arial" panose="020B0604020202020204" pitchFamily="34" charset="0"/>
                <a:cs typeface="Arial" panose="020B0604020202020204" pitchFamily="34" charset="0"/>
              </a:rPr>
              <a:t>authorities</a:t>
            </a:r>
            <a:r>
              <a:rPr lang="en-GB" sz="2200" b="1" dirty="0">
                <a:solidFill>
                  <a:prstClr val="black"/>
                </a:solidFill>
                <a:latin typeface="Arial" panose="020B0604020202020204" pitchFamily="34" charset="0"/>
                <a:cs typeface="Arial" panose="020B0604020202020204" pitchFamily="34" charset="0"/>
              </a:rPr>
              <a:t> when they suspect or know of  the illicit origin of the transplanted organ.</a:t>
            </a:r>
          </a:p>
          <a:p>
            <a:pPr>
              <a:lnSpc>
                <a:spcPts val="4000"/>
              </a:lnSpc>
            </a:pPr>
            <a:endParaRPr lang="en-US" sz="2400" b="1" dirty="0">
              <a:solidFill>
                <a:prstClr val="black"/>
              </a:solidFill>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6136413"/>
            <a:ext cx="1016431" cy="72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39311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 Declaration of Istanbul">
  <a:themeElements>
    <a:clrScheme name="The Declaration of Istanbu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e Declaration of Istanbu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e Declaration of Istanbu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Declaration of Istanbu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e Declaration of Istanbu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e Declaration of Istanbu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e Declaration of Istanbu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e Declaration of Istanbu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e Declaration of Istanbu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e Declaration of Istanbu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e Declaration of Istanbu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e Declaration of Istanbu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e Declaration of Istanbu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e Declaration of Istanbu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he Declaration of Istanbul">
  <a:themeElements>
    <a:clrScheme name="The Declaration of Istanbu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e Declaration of Istanbu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e Declaration of Istanbu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Declaration of Istanbu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e Declaration of Istanbu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e Declaration of Istanbu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e Declaration of Istanbu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e Declaration of Istanbu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e Declaration of Istanbu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e Declaration of Istanbu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e Declaration of Istanbu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e Declaration of Istanbu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e Declaration of Istanbu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e Declaration of Istanbu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13 EDQM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2013 EDQM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2013 EDQM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1593</TotalTime>
  <Words>1097</Words>
  <Application>Microsoft Office PowerPoint</Application>
  <PresentationFormat>On-screen Show (4:3)</PresentationFormat>
  <Paragraphs>139</Paragraphs>
  <Slides>16</Slides>
  <Notes>7</Notes>
  <HiddenSlides>0</HiddenSlides>
  <MMClips>0</MMClips>
  <ScaleCrop>false</ScaleCrop>
  <HeadingPairs>
    <vt:vector size="4" baseType="variant">
      <vt:variant>
        <vt:lpstr>Theme</vt:lpstr>
      </vt:variant>
      <vt:variant>
        <vt:i4>13</vt:i4>
      </vt:variant>
      <vt:variant>
        <vt:lpstr>Slide Titles</vt:lpstr>
      </vt:variant>
      <vt:variant>
        <vt:i4>16</vt:i4>
      </vt:variant>
    </vt:vector>
  </HeadingPairs>
  <TitlesOfParts>
    <vt:vector size="29" baseType="lpstr">
      <vt:lpstr>Office Theme</vt:lpstr>
      <vt:lpstr>The Declaration of Istanbul</vt:lpstr>
      <vt:lpstr>2_The Declaration of Istanbul</vt:lpstr>
      <vt:lpstr>2013 EDQM Presentation Template</vt:lpstr>
      <vt:lpstr>1_2013 EDQM Presentation Template</vt:lpstr>
      <vt:lpstr>7_2013 EDQM Presentation Template</vt:lpstr>
      <vt:lpstr>2_Office Theme</vt:lpstr>
      <vt:lpstr>Tema de Office</vt:lpstr>
      <vt:lpstr>1_Tema de Office</vt:lpstr>
      <vt:lpstr>2_Tema de Office</vt:lpstr>
      <vt:lpstr>3_Tema de Office</vt:lpstr>
      <vt:lpstr>4_Tema de Office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Transplant Tourism  </vt:lpstr>
      <vt:lpstr>PowerPoint Presentation</vt:lpstr>
      <vt:lpstr>Transplant Tourism</vt:lpstr>
      <vt:lpstr>PowerPoint Presentation</vt:lpstr>
      <vt:lpstr>PowerPoint Presentation</vt:lpstr>
      <vt:lpstr>Funding of transplant procedures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fld</dc:creator>
  <cp:lastModifiedBy>WINTER Tatiana</cp:lastModifiedBy>
  <cp:revision>81</cp:revision>
  <dcterms:created xsi:type="dcterms:W3CDTF">2014-01-19T17:48:57Z</dcterms:created>
  <dcterms:modified xsi:type="dcterms:W3CDTF">2016-10-03T10:05:11Z</dcterms:modified>
</cp:coreProperties>
</file>