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6" r:id="rId9"/>
    <p:sldId id="267" r:id="rId10"/>
    <p:sldId id="269" r:id="rId11"/>
    <p:sldId id="268" r:id="rId12"/>
    <p:sldId id="280" r:id="rId13"/>
    <p:sldId id="281" r:id="rId14"/>
    <p:sldId id="275" r:id="rId15"/>
    <p:sldId id="287" r:id="rId16"/>
    <p:sldId id="276" r:id="rId17"/>
    <p:sldId id="278" r:id="rId18"/>
    <p:sldId id="285" r:id="rId19"/>
    <p:sldId id="282" r:id="rId20"/>
    <p:sldId id="284" r:id="rId21"/>
    <p:sldId id="289" r:id="rId22"/>
    <p:sldId id="291" r:id="rId23"/>
    <p:sldId id="292" r:id="rId24"/>
    <p:sldId id="293" r:id="rId25"/>
    <p:sldId id="294" r:id="rId26"/>
    <p:sldId id="257" r:id="rId27"/>
  </p:sldIdLst>
  <p:sldSz cx="9144000" cy="6858000" type="screen4x3"/>
  <p:notesSz cx="6858000" cy="9144000"/>
  <p:defaultTextStyle>
    <a:defPPr>
      <a:defRPr lang="uk-UA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34" d="100"/>
          <a:sy n="134" d="100"/>
        </p:scale>
        <p:origin x="-960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728DC8-89CA-44DB-A1AD-3B807F667B50}" type="doc">
      <dgm:prSet loTypeId="urn:microsoft.com/office/officeart/2005/8/layout/vList4#1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o-RO"/>
        </a:p>
      </dgm:t>
    </dgm:pt>
    <dgm:pt modelId="{814AC940-0A99-4A06-BD5F-A02BEB2DAE34}">
      <dgm:prSet phldrT="[Text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Социальные компетенции </a:t>
          </a:r>
          <a:endParaRPr lang="en-US" sz="1800" dirty="0" smtClean="0">
            <a:solidFill>
              <a:srgbClr val="002060"/>
            </a:solidFill>
          </a:endParaRPr>
        </a:p>
        <a:p>
          <a:pPr marL="0" marR="0" indent="0" defTabSz="10668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1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касаются личных, межличностных и межкультурных компетенций, которые позволяют индивиду эффективным и конструктивным образом участвовать в общественной и трудовой жизни.</a:t>
          </a:r>
          <a:endParaRPr lang="en-US" sz="1800" dirty="0" smtClean="0">
            <a:solidFill>
              <a:srgbClr val="002060"/>
            </a:solidFill>
          </a:endParaRPr>
        </a:p>
      </dgm:t>
    </dgm:pt>
    <dgm:pt modelId="{4F2FC0FB-1B3C-4117-91F3-BA4EB5CB7DB5}" type="parTrans" cxnId="{4EC18EB4-B21B-48A5-9183-7787EEA77C1C}">
      <dgm:prSet/>
      <dgm:spPr/>
      <dgm:t>
        <a:bodyPr/>
        <a:lstStyle/>
        <a:p>
          <a:endParaRPr lang="ro-RO"/>
        </a:p>
      </dgm:t>
    </dgm:pt>
    <dgm:pt modelId="{89F3FB3B-C52D-4B61-8467-2C0B69A642DD}" type="sibTrans" cxnId="{4EC18EB4-B21B-48A5-9183-7787EEA77C1C}">
      <dgm:prSet/>
      <dgm:spPr/>
      <dgm:t>
        <a:bodyPr/>
        <a:lstStyle/>
        <a:p>
          <a:endParaRPr lang="ro-RO"/>
        </a:p>
      </dgm:t>
    </dgm:pt>
    <dgm:pt modelId="{E692281D-5C75-4AE2-91B5-DDE1D519B012}">
      <dgm:prSet phldrT="[Text]"/>
      <dgm:spPr/>
      <dgm:t>
        <a:bodyPr/>
        <a:lstStyle/>
        <a:p>
          <a:r>
            <a: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Гражданские компетенции</a:t>
          </a:r>
          <a:endParaRPr lang="en-US" b="1" dirty="0" smtClean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  <a:p>
          <a:r>
            <a: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особенности знание     социальных и политических понятий и структур      (демократия, справедливость, равенство,  гражданство и гражданские права) делают                  возможным активное и демократичное участие.</a:t>
          </a:r>
          <a:endParaRPr lang="ro-RO" dirty="0"/>
        </a:p>
      </dgm:t>
    </dgm:pt>
    <dgm:pt modelId="{96B0C1B1-5682-4128-9B3A-4563BA5FC0FE}" type="parTrans" cxnId="{19ACD239-FAF8-4AD2-A0C3-AEA12135E6C4}">
      <dgm:prSet/>
      <dgm:spPr/>
      <dgm:t>
        <a:bodyPr/>
        <a:lstStyle/>
        <a:p>
          <a:endParaRPr lang="ro-RO"/>
        </a:p>
      </dgm:t>
    </dgm:pt>
    <dgm:pt modelId="{F3CCFB55-6301-49FC-9308-BE9875CE2A47}" type="sibTrans" cxnId="{19ACD239-FAF8-4AD2-A0C3-AEA12135E6C4}">
      <dgm:prSet/>
      <dgm:spPr/>
      <dgm:t>
        <a:bodyPr/>
        <a:lstStyle/>
        <a:p>
          <a:endParaRPr lang="ro-RO"/>
        </a:p>
      </dgm:t>
    </dgm:pt>
    <dgm:pt modelId="{A9496D31-D113-4194-AFD9-A4A3ED737EA6}" type="pres">
      <dgm:prSet presAssocID="{C6728DC8-89CA-44DB-A1AD-3B807F667B50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786EF60-4D0A-4393-9B1E-052DAC42DDCC}" type="pres">
      <dgm:prSet presAssocID="{814AC940-0A99-4A06-BD5F-A02BEB2DAE34}" presName="comp" presStyleCnt="0"/>
      <dgm:spPr/>
    </dgm:pt>
    <dgm:pt modelId="{3BB50F2F-E2DA-4CC3-B485-69EF9ED50D55}" type="pres">
      <dgm:prSet presAssocID="{814AC940-0A99-4A06-BD5F-A02BEB2DAE34}" presName="box" presStyleLbl="node1" presStyleIdx="0" presStyleCnt="2" custLinFactNeighborX="-4964" custLinFactNeighborY="-72976"/>
      <dgm:spPr/>
      <dgm:t>
        <a:bodyPr/>
        <a:lstStyle/>
        <a:p>
          <a:endParaRPr lang="ro-RO"/>
        </a:p>
      </dgm:t>
    </dgm:pt>
    <dgm:pt modelId="{A68DF3F7-3E5B-481D-9AD5-0C17C052D40E}" type="pres">
      <dgm:prSet presAssocID="{814AC940-0A99-4A06-BD5F-A02BEB2DAE34}" presName="img" presStyleLbl="fgImgPlace1" presStyleIdx="0" presStyleCnt="2" custScaleX="123062" custScaleY="71854" custLinFactNeighborX="-1535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8000" r="-58000"/>
          </a:stretch>
        </a:blipFill>
      </dgm:spPr>
    </dgm:pt>
    <dgm:pt modelId="{145ACEC9-287B-4468-BE62-84E5AB9799D3}" type="pres">
      <dgm:prSet presAssocID="{814AC940-0A99-4A06-BD5F-A02BEB2DAE34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o-RO"/>
        </a:p>
      </dgm:t>
    </dgm:pt>
    <dgm:pt modelId="{6335FBDF-ED0F-416D-8DF8-3F7ED30BE649}" type="pres">
      <dgm:prSet presAssocID="{89F3FB3B-C52D-4B61-8467-2C0B69A642DD}" presName="spacer" presStyleCnt="0"/>
      <dgm:spPr/>
    </dgm:pt>
    <dgm:pt modelId="{0DB97C1C-7ACA-41EA-86AB-F6CD9AA331D5}" type="pres">
      <dgm:prSet presAssocID="{E692281D-5C75-4AE2-91B5-DDE1D519B012}" presName="comp" presStyleCnt="0"/>
      <dgm:spPr/>
    </dgm:pt>
    <dgm:pt modelId="{7BE2D5BD-5495-4FCD-8B2B-D1A9CBCBDD45}" type="pres">
      <dgm:prSet presAssocID="{E692281D-5C75-4AE2-91B5-DDE1D519B012}" presName="box" presStyleLbl="node1" presStyleIdx="1" presStyleCnt="2"/>
      <dgm:spPr/>
      <dgm:t>
        <a:bodyPr/>
        <a:lstStyle/>
        <a:p>
          <a:endParaRPr lang="ro-RO"/>
        </a:p>
      </dgm:t>
    </dgm:pt>
    <dgm:pt modelId="{28F7C38B-185F-4BDF-B5C0-60A23EB3AB9A}" type="pres">
      <dgm:prSet presAssocID="{E692281D-5C75-4AE2-91B5-DDE1D519B012}" presName="img" presStyleLbl="fgImgPlace1" presStyleIdx="1" presStyleCnt="2" custScaleX="104293" custScaleY="68486" custLinFactNeighborX="-15395" custLinFactNeighborY="2129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3000" r="-113000"/>
          </a:stretch>
        </a:blipFill>
      </dgm:spPr>
    </dgm:pt>
    <dgm:pt modelId="{740425BE-9CED-417E-B334-815D6CA33B06}" type="pres">
      <dgm:prSet presAssocID="{E692281D-5C75-4AE2-91B5-DDE1D519B012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o-RO"/>
        </a:p>
      </dgm:t>
    </dgm:pt>
  </dgm:ptLst>
  <dgm:cxnLst>
    <dgm:cxn modelId="{4EC18EB4-B21B-48A5-9183-7787EEA77C1C}" srcId="{C6728DC8-89CA-44DB-A1AD-3B807F667B50}" destId="{814AC940-0A99-4A06-BD5F-A02BEB2DAE34}" srcOrd="0" destOrd="0" parTransId="{4F2FC0FB-1B3C-4117-91F3-BA4EB5CB7DB5}" sibTransId="{89F3FB3B-C52D-4B61-8467-2C0B69A642DD}"/>
    <dgm:cxn modelId="{33A78AE9-EAAA-485D-AC58-4296BB9E2135}" type="presOf" srcId="{E692281D-5C75-4AE2-91B5-DDE1D519B012}" destId="{740425BE-9CED-417E-B334-815D6CA33B06}" srcOrd="1" destOrd="0" presId="urn:microsoft.com/office/officeart/2005/8/layout/vList4#1"/>
    <dgm:cxn modelId="{29C1E717-7218-4B39-870D-F216D3474A2E}" type="presOf" srcId="{814AC940-0A99-4A06-BD5F-A02BEB2DAE34}" destId="{145ACEC9-287B-4468-BE62-84E5AB9799D3}" srcOrd="1" destOrd="0" presId="urn:microsoft.com/office/officeart/2005/8/layout/vList4#1"/>
    <dgm:cxn modelId="{865CFB64-C3DD-4008-8E5E-308C32EDCF69}" type="presOf" srcId="{814AC940-0A99-4A06-BD5F-A02BEB2DAE34}" destId="{3BB50F2F-E2DA-4CC3-B485-69EF9ED50D55}" srcOrd="0" destOrd="0" presId="urn:microsoft.com/office/officeart/2005/8/layout/vList4#1"/>
    <dgm:cxn modelId="{E9B3A3C8-079C-4C58-A09D-03571CE8D612}" type="presOf" srcId="{E692281D-5C75-4AE2-91B5-DDE1D519B012}" destId="{7BE2D5BD-5495-4FCD-8B2B-D1A9CBCBDD45}" srcOrd="0" destOrd="0" presId="urn:microsoft.com/office/officeart/2005/8/layout/vList4#1"/>
    <dgm:cxn modelId="{2FC93151-FDB5-4A07-A800-3E17A857AF52}" type="presOf" srcId="{C6728DC8-89CA-44DB-A1AD-3B807F667B50}" destId="{A9496D31-D113-4194-AFD9-A4A3ED737EA6}" srcOrd="0" destOrd="0" presId="urn:microsoft.com/office/officeart/2005/8/layout/vList4#1"/>
    <dgm:cxn modelId="{19ACD239-FAF8-4AD2-A0C3-AEA12135E6C4}" srcId="{C6728DC8-89CA-44DB-A1AD-3B807F667B50}" destId="{E692281D-5C75-4AE2-91B5-DDE1D519B012}" srcOrd="1" destOrd="0" parTransId="{96B0C1B1-5682-4128-9B3A-4563BA5FC0FE}" sibTransId="{F3CCFB55-6301-49FC-9308-BE9875CE2A47}"/>
    <dgm:cxn modelId="{57CE7526-68CB-4979-A947-8145DB6E361E}" type="presParOf" srcId="{A9496D31-D113-4194-AFD9-A4A3ED737EA6}" destId="{2786EF60-4D0A-4393-9B1E-052DAC42DDCC}" srcOrd="0" destOrd="0" presId="urn:microsoft.com/office/officeart/2005/8/layout/vList4#1"/>
    <dgm:cxn modelId="{483B47B2-92B6-4E8C-B561-CC5977CFEE43}" type="presParOf" srcId="{2786EF60-4D0A-4393-9B1E-052DAC42DDCC}" destId="{3BB50F2F-E2DA-4CC3-B485-69EF9ED50D55}" srcOrd="0" destOrd="0" presId="urn:microsoft.com/office/officeart/2005/8/layout/vList4#1"/>
    <dgm:cxn modelId="{24BBCBE9-73E9-480A-85A5-1ED0EBD1FF17}" type="presParOf" srcId="{2786EF60-4D0A-4393-9B1E-052DAC42DDCC}" destId="{A68DF3F7-3E5B-481D-9AD5-0C17C052D40E}" srcOrd="1" destOrd="0" presId="urn:microsoft.com/office/officeart/2005/8/layout/vList4#1"/>
    <dgm:cxn modelId="{A329A7F9-8850-422E-80D7-6C4D77D58FEF}" type="presParOf" srcId="{2786EF60-4D0A-4393-9B1E-052DAC42DDCC}" destId="{145ACEC9-287B-4468-BE62-84E5AB9799D3}" srcOrd="2" destOrd="0" presId="urn:microsoft.com/office/officeart/2005/8/layout/vList4#1"/>
    <dgm:cxn modelId="{9F051C5A-BC2B-4A6C-8FEA-DD66DEB7CCAE}" type="presParOf" srcId="{A9496D31-D113-4194-AFD9-A4A3ED737EA6}" destId="{6335FBDF-ED0F-416D-8DF8-3F7ED30BE649}" srcOrd="1" destOrd="0" presId="urn:microsoft.com/office/officeart/2005/8/layout/vList4#1"/>
    <dgm:cxn modelId="{29ECC9B2-5303-4B4C-848F-478D014B0D4E}" type="presParOf" srcId="{A9496D31-D113-4194-AFD9-A4A3ED737EA6}" destId="{0DB97C1C-7ACA-41EA-86AB-F6CD9AA331D5}" srcOrd="2" destOrd="0" presId="urn:microsoft.com/office/officeart/2005/8/layout/vList4#1"/>
    <dgm:cxn modelId="{6C20D0CD-A111-4618-8A03-89D997FABBA1}" type="presParOf" srcId="{0DB97C1C-7ACA-41EA-86AB-F6CD9AA331D5}" destId="{7BE2D5BD-5495-4FCD-8B2B-D1A9CBCBDD45}" srcOrd="0" destOrd="0" presId="urn:microsoft.com/office/officeart/2005/8/layout/vList4#1"/>
    <dgm:cxn modelId="{91E38DE4-1C62-4824-9237-F3A10E867988}" type="presParOf" srcId="{0DB97C1C-7ACA-41EA-86AB-F6CD9AA331D5}" destId="{28F7C38B-185F-4BDF-B5C0-60A23EB3AB9A}" srcOrd="1" destOrd="0" presId="urn:microsoft.com/office/officeart/2005/8/layout/vList4#1"/>
    <dgm:cxn modelId="{C7022645-7AC8-45C2-BFD4-1132123058E5}" type="presParOf" srcId="{0DB97C1C-7ACA-41EA-86AB-F6CD9AA331D5}" destId="{740425BE-9CED-417E-B334-815D6CA33B06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8C5F02D-52C6-47F1-9758-C3046C1CC0EE}" type="doc">
      <dgm:prSet loTypeId="urn:microsoft.com/office/officeart/2008/layout/VerticalCurvedList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o-RO"/>
        </a:p>
      </dgm:t>
    </dgm:pt>
    <dgm:pt modelId="{618A2B85-FD70-40D7-BE6E-FD7F9B5B0B03}">
      <dgm:prSet phldrT="[Text]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altLang="ru-RU" sz="1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Членом Административного Совета; </a:t>
          </a:r>
          <a:endParaRPr lang="ru-RU" sz="1800" dirty="0" smtClean="0">
            <a:solidFill>
              <a:srgbClr val="002060"/>
            </a:solidFill>
          </a:endParaRPr>
        </a:p>
      </dgm:t>
    </dgm:pt>
    <dgm:pt modelId="{B787D335-AFDC-426F-A1A7-BC80DEEA39CF}" type="parTrans" cxnId="{CCB911A0-00CB-44F9-90F1-4DA0F8F4B6ED}">
      <dgm:prSet/>
      <dgm:spPr/>
      <dgm:t>
        <a:bodyPr/>
        <a:lstStyle/>
        <a:p>
          <a:endParaRPr lang="ro-RO"/>
        </a:p>
      </dgm:t>
    </dgm:pt>
    <dgm:pt modelId="{511DB142-5788-4175-AD70-AB34E167AB40}" type="sibTrans" cxnId="{CCB911A0-00CB-44F9-90F1-4DA0F8F4B6ED}">
      <dgm:prSet/>
      <dgm:spPr/>
      <dgm:t>
        <a:bodyPr/>
        <a:lstStyle/>
        <a:p>
          <a:endParaRPr lang="ro-RO"/>
        </a:p>
      </dgm:t>
    </dgm:pt>
    <dgm:pt modelId="{CA6E9CA6-4AE0-4A85-9A42-2FFBBF8805DB}">
      <dgm:prSet phldrT="[Text]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altLang="ru-RU" sz="1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Членом родительских комитетов класса или школ</a:t>
          </a:r>
          <a:r>
            <a:rPr lang="ru-RU" sz="1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ы;</a:t>
          </a:r>
          <a:r>
            <a:rPr lang="ru-RU" altLang="ru-RU" sz="1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gm:t>
    </dgm:pt>
    <dgm:pt modelId="{A3F4440E-6400-4D9C-9C69-705822E129B9}" type="parTrans" cxnId="{1885BA44-A753-4F4C-B790-9DD940BF581B}">
      <dgm:prSet/>
      <dgm:spPr/>
      <dgm:t>
        <a:bodyPr/>
        <a:lstStyle/>
        <a:p>
          <a:endParaRPr lang="ro-RO"/>
        </a:p>
      </dgm:t>
    </dgm:pt>
    <dgm:pt modelId="{553B2B27-B526-4D66-9177-D4F7C5078FFD}" type="sibTrans" cxnId="{1885BA44-A753-4F4C-B790-9DD940BF581B}">
      <dgm:prSet/>
      <dgm:spPr/>
      <dgm:t>
        <a:bodyPr/>
        <a:lstStyle/>
        <a:p>
          <a:endParaRPr lang="ro-RO"/>
        </a:p>
      </dgm:t>
    </dgm:pt>
    <dgm:pt modelId="{7666CE41-FB97-4CD1-A13C-FA911E035255}">
      <dgm:prSet phldrT="[Text]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Членом аттестационной комиссии. </a:t>
          </a:r>
          <a:endParaRPr lang="ru-RU" sz="1800" dirty="0" smtClean="0">
            <a:solidFill>
              <a:srgbClr val="002060"/>
            </a:solidFill>
          </a:endParaRPr>
        </a:p>
      </dgm:t>
    </dgm:pt>
    <dgm:pt modelId="{32485073-2F2F-44AA-A95A-45E8E344B2E2}" type="parTrans" cxnId="{AA14E0DD-F2AF-40B0-96B7-494819761B10}">
      <dgm:prSet/>
      <dgm:spPr/>
      <dgm:t>
        <a:bodyPr/>
        <a:lstStyle/>
        <a:p>
          <a:endParaRPr lang="ro-RO"/>
        </a:p>
      </dgm:t>
    </dgm:pt>
    <dgm:pt modelId="{04F5F0CA-D873-424E-B2D1-67C163A41997}" type="sibTrans" cxnId="{AA14E0DD-F2AF-40B0-96B7-494819761B10}">
      <dgm:prSet/>
      <dgm:spPr/>
      <dgm:t>
        <a:bodyPr/>
        <a:lstStyle/>
        <a:p>
          <a:endParaRPr lang="ro-RO"/>
        </a:p>
      </dgm:t>
    </dgm:pt>
    <dgm:pt modelId="{02897D65-D038-4A5B-891E-0CACEA6DE67B}">
      <dgm:prSet/>
      <dgm:spPr/>
      <dgm:t>
        <a:bodyPr/>
        <a:lstStyle/>
        <a:p>
          <a:r>
            <a:rPr lang="ru-RU" altLang="ru-RU" b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Членом Совет по Этике</a:t>
          </a:r>
          <a:r>
            <a:rPr lang="ro-RO" altLang="ru-RU" b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b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учебного заведения;</a:t>
          </a:r>
          <a:endParaRPr lang="ru-RU" dirty="0">
            <a:solidFill>
              <a:srgbClr val="002060"/>
            </a:solidFill>
          </a:endParaRPr>
        </a:p>
      </dgm:t>
    </dgm:pt>
    <dgm:pt modelId="{F8F8FFCA-E367-4794-AF56-9DDD07F4E87B}" type="parTrans" cxnId="{060BAEC3-677B-4D55-B205-6DC089CA0194}">
      <dgm:prSet/>
      <dgm:spPr/>
      <dgm:t>
        <a:bodyPr/>
        <a:lstStyle/>
        <a:p>
          <a:endParaRPr lang="ro-RO"/>
        </a:p>
      </dgm:t>
    </dgm:pt>
    <dgm:pt modelId="{D46C00E7-33E4-4564-A29B-BCDF694FF2CE}" type="sibTrans" cxnId="{060BAEC3-677B-4D55-B205-6DC089CA0194}">
      <dgm:prSet/>
      <dgm:spPr/>
      <dgm:t>
        <a:bodyPr/>
        <a:lstStyle/>
        <a:p>
          <a:endParaRPr lang="ro-RO"/>
        </a:p>
      </dgm:t>
    </dgm:pt>
    <dgm:pt modelId="{8DA22739-C37D-438C-9E3E-BCE019C7FD14}" type="pres">
      <dgm:prSet presAssocID="{78C5F02D-52C6-47F1-9758-C3046C1CC0E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C6E8F7F1-9020-47A8-B7B1-3703D542B7F4}" type="pres">
      <dgm:prSet presAssocID="{78C5F02D-52C6-47F1-9758-C3046C1CC0EE}" presName="Name1" presStyleCnt="0"/>
      <dgm:spPr/>
    </dgm:pt>
    <dgm:pt modelId="{45C81201-8E0D-4627-BD6C-366AF6BCBD56}" type="pres">
      <dgm:prSet presAssocID="{78C5F02D-52C6-47F1-9758-C3046C1CC0EE}" presName="cycle" presStyleCnt="0"/>
      <dgm:spPr/>
    </dgm:pt>
    <dgm:pt modelId="{235D5B61-F05A-4E08-8BDB-817022A52678}" type="pres">
      <dgm:prSet presAssocID="{78C5F02D-52C6-47F1-9758-C3046C1CC0EE}" presName="srcNode" presStyleLbl="node1" presStyleIdx="0" presStyleCnt="4"/>
      <dgm:spPr/>
    </dgm:pt>
    <dgm:pt modelId="{946CCD4C-D2D1-4E14-B640-843131F43E05}" type="pres">
      <dgm:prSet presAssocID="{78C5F02D-52C6-47F1-9758-C3046C1CC0EE}" presName="conn" presStyleLbl="parChTrans1D2" presStyleIdx="0" presStyleCnt="1"/>
      <dgm:spPr/>
      <dgm:t>
        <a:bodyPr/>
        <a:lstStyle/>
        <a:p>
          <a:endParaRPr lang="en-US"/>
        </a:p>
      </dgm:t>
    </dgm:pt>
    <dgm:pt modelId="{2519AEE8-5584-40A7-8375-7A1E5ED24097}" type="pres">
      <dgm:prSet presAssocID="{78C5F02D-52C6-47F1-9758-C3046C1CC0EE}" presName="extraNode" presStyleLbl="node1" presStyleIdx="0" presStyleCnt="4"/>
      <dgm:spPr/>
    </dgm:pt>
    <dgm:pt modelId="{7F8B999B-DAF3-4DC6-A8E9-90F97ADC456C}" type="pres">
      <dgm:prSet presAssocID="{78C5F02D-52C6-47F1-9758-C3046C1CC0EE}" presName="dstNode" presStyleLbl="node1" presStyleIdx="0" presStyleCnt="4"/>
      <dgm:spPr/>
    </dgm:pt>
    <dgm:pt modelId="{21860028-8CD2-4F5E-8B8B-0FD13B5FD15E}" type="pres">
      <dgm:prSet presAssocID="{618A2B85-FD70-40D7-BE6E-FD7F9B5B0B03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o-RO"/>
        </a:p>
      </dgm:t>
    </dgm:pt>
    <dgm:pt modelId="{952CA161-6FF3-4407-BE41-1ED519C5C1CB}" type="pres">
      <dgm:prSet presAssocID="{618A2B85-FD70-40D7-BE6E-FD7F9B5B0B03}" presName="accent_1" presStyleCnt="0"/>
      <dgm:spPr/>
    </dgm:pt>
    <dgm:pt modelId="{12A349F7-CBB8-49ED-97E8-63C24ECE9D0B}" type="pres">
      <dgm:prSet presAssocID="{618A2B85-FD70-40D7-BE6E-FD7F9B5B0B03}" presName="accentRepeatNode" presStyleLbl="solidFgAcc1" presStyleIdx="0" presStyleCnt="4"/>
      <dgm:spPr/>
    </dgm:pt>
    <dgm:pt modelId="{442EA8DE-F05A-4013-928A-856DC552EC57}" type="pres">
      <dgm:prSet presAssocID="{CA6E9CA6-4AE0-4A85-9A42-2FFBBF8805DB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o-RO"/>
        </a:p>
      </dgm:t>
    </dgm:pt>
    <dgm:pt modelId="{C05A89CC-3A3F-416A-8E1D-60658A725D05}" type="pres">
      <dgm:prSet presAssocID="{CA6E9CA6-4AE0-4A85-9A42-2FFBBF8805DB}" presName="accent_2" presStyleCnt="0"/>
      <dgm:spPr/>
    </dgm:pt>
    <dgm:pt modelId="{D49CFB73-A7D1-4AD1-9D07-8CC67F5E5AF6}" type="pres">
      <dgm:prSet presAssocID="{CA6E9CA6-4AE0-4A85-9A42-2FFBBF8805DB}" presName="accentRepeatNode" presStyleLbl="solidFgAcc1" presStyleIdx="1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5BA38440-F3CF-4B98-9EFA-3AA7F28741E3}" type="pres">
      <dgm:prSet presAssocID="{02897D65-D038-4A5B-891E-0CACEA6DE67B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09905D-D750-47E6-BA52-EDD13A24F429}" type="pres">
      <dgm:prSet presAssocID="{02897D65-D038-4A5B-891E-0CACEA6DE67B}" presName="accent_3" presStyleCnt="0"/>
      <dgm:spPr/>
    </dgm:pt>
    <dgm:pt modelId="{C04FF7A8-42FF-4A9C-AB99-FA38E09281D1}" type="pres">
      <dgm:prSet presAssocID="{02897D65-D038-4A5B-891E-0CACEA6DE67B}" presName="accentRepeatNode" presStyleLbl="solidFgAcc1" presStyleIdx="2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01309678-F55A-46FB-86F6-CA4F9ACEB257}" type="pres">
      <dgm:prSet presAssocID="{7666CE41-FB97-4CD1-A13C-FA911E035255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o-RO"/>
        </a:p>
      </dgm:t>
    </dgm:pt>
    <dgm:pt modelId="{AA07A7D9-2684-4C46-ADE6-6DF230D5A56C}" type="pres">
      <dgm:prSet presAssocID="{7666CE41-FB97-4CD1-A13C-FA911E035255}" presName="accent_4" presStyleCnt="0"/>
      <dgm:spPr/>
    </dgm:pt>
    <dgm:pt modelId="{FC0E5916-5D27-487C-B155-834E4DA88308}" type="pres">
      <dgm:prSet presAssocID="{7666CE41-FB97-4CD1-A13C-FA911E035255}" presName="accentRepeatNode" presStyleLbl="solidFgAcc1" presStyleIdx="3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6187E2E4-9E1D-4060-9813-FF0C61467F08}" type="presOf" srcId="{78C5F02D-52C6-47F1-9758-C3046C1CC0EE}" destId="{8DA22739-C37D-438C-9E3E-BCE019C7FD14}" srcOrd="0" destOrd="0" presId="urn:microsoft.com/office/officeart/2008/layout/VerticalCurvedList"/>
    <dgm:cxn modelId="{23BC2BF1-12EE-4374-B5E1-746A26A77A07}" type="presOf" srcId="{511DB142-5788-4175-AD70-AB34E167AB40}" destId="{946CCD4C-D2D1-4E14-B640-843131F43E05}" srcOrd="0" destOrd="0" presId="urn:microsoft.com/office/officeart/2008/layout/VerticalCurvedList"/>
    <dgm:cxn modelId="{AA14E0DD-F2AF-40B0-96B7-494819761B10}" srcId="{78C5F02D-52C6-47F1-9758-C3046C1CC0EE}" destId="{7666CE41-FB97-4CD1-A13C-FA911E035255}" srcOrd="3" destOrd="0" parTransId="{32485073-2F2F-44AA-A95A-45E8E344B2E2}" sibTransId="{04F5F0CA-D873-424E-B2D1-67C163A41997}"/>
    <dgm:cxn modelId="{060BAEC3-677B-4D55-B205-6DC089CA0194}" srcId="{78C5F02D-52C6-47F1-9758-C3046C1CC0EE}" destId="{02897D65-D038-4A5B-891E-0CACEA6DE67B}" srcOrd="2" destOrd="0" parTransId="{F8F8FFCA-E367-4794-AF56-9DDD07F4E87B}" sibTransId="{D46C00E7-33E4-4564-A29B-BCDF694FF2CE}"/>
    <dgm:cxn modelId="{18C361DC-7ECF-4CE1-99ED-245B75C78433}" type="presOf" srcId="{7666CE41-FB97-4CD1-A13C-FA911E035255}" destId="{01309678-F55A-46FB-86F6-CA4F9ACEB257}" srcOrd="0" destOrd="0" presId="urn:microsoft.com/office/officeart/2008/layout/VerticalCurvedList"/>
    <dgm:cxn modelId="{E5E191E7-289D-423D-86B8-8D01FE95E4C5}" type="presOf" srcId="{CA6E9CA6-4AE0-4A85-9A42-2FFBBF8805DB}" destId="{442EA8DE-F05A-4013-928A-856DC552EC57}" srcOrd="0" destOrd="0" presId="urn:microsoft.com/office/officeart/2008/layout/VerticalCurvedList"/>
    <dgm:cxn modelId="{1885BA44-A753-4F4C-B790-9DD940BF581B}" srcId="{78C5F02D-52C6-47F1-9758-C3046C1CC0EE}" destId="{CA6E9CA6-4AE0-4A85-9A42-2FFBBF8805DB}" srcOrd="1" destOrd="0" parTransId="{A3F4440E-6400-4D9C-9C69-705822E129B9}" sibTransId="{553B2B27-B526-4D66-9177-D4F7C5078FFD}"/>
    <dgm:cxn modelId="{21D471D4-7628-43D4-AC97-692F526BEB98}" type="presOf" srcId="{02897D65-D038-4A5B-891E-0CACEA6DE67B}" destId="{5BA38440-F3CF-4B98-9EFA-3AA7F28741E3}" srcOrd="0" destOrd="0" presId="urn:microsoft.com/office/officeart/2008/layout/VerticalCurvedList"/>
    <dgm:cxn modelId="{CCB911A0-00CB-44F9-90F1-4DA0F8F4B6ED}" srcId="{78C5F02D-52C6-47F1-9758-C3046C1CC0EE}" destId="{618A2B85-FD70-40D7-BE6E-FD7F9B5B0B03}" srcOrd="0" destOrd="0" parTransId="{B787D335-AFDC-426F-A1A7-BC80DEEA39CF}" sibTransId="{511DB142-5788-4175-AD70-AB34E167AB40}"/>
    <dgm:cxn modelId="{5950E97F-4F5A-4717-9AA3-48AE2C616AF5}" type="presOf" srcId="{618A2B85-FD70-40D7-BE6E-FD7F9B5B0B03}" destId="{21860028-8CD2-4F5E-8B8B-0FD13B5FD15E}" srcOrd="0" destOrd="0" presId="urn:microsoft.com/office/officeart/2008/layout/VerticalCurvedList"/>
    <dgm:cxn modelId="{ECAC9DAC-5428-4CBC-8943-041DB944D8F5}" type="presParOf" srcId="{8DA22739-C37D-438C-9E3E-BCE019C7FD14}" destId="{C6E8F7F1-9020-47A8-B7B1-3703D542B7F4}" srcOrd="0" destOrd="0" presId="urn:microsoft.com/office/officeart/2008/layout/VerticalCurvedList"/>
    <dgm:cxn modelId="{8691F653-C2C2-4C06-AF08-F9C221E0CB17}" type="presParOf" srcId="{C6E8F7F1-9020-47A8-B7B1-3703D542B7F4}" destId="{45C81201-8E0D-4627-BD6C-366AF6BCBD56}" srcOrd="0" destOrd="0" presId="urn:microsoft.com/office/officeart/2008/layout/VerticalCurvedList"/>
    <dgm:cxn modelId="{188DCBFA-0616-4372-AB35-95C9FCECE236}" type="presParOf" srcId="{45C81201-8E0D-4627-BD6C-366AF6BCBD56}" destId="{235D5B61-F05A-4E08-8BDB-817022A52678}" srcOrd="0" destOrd="0" presId="urn:microsoft.com/office/officeart/2008/layout/VerticalCurvedList"/>
    <dgm:cxn modelId="{514F132C-3972-42FE-8C25-E18DD38441EC}" type="presParOf" srcId="{45C81201-8E0D-4627-BD6C-366AF6BCBD56}" destId="{946CCD4C-D2D1-4E14-B640-843131F43E05}" srcOrd="1" destOrd="0" presId="urn:microsoft.com/office/officeart/2008/layout/VerticalCurvedList"/>
    <dgm:cxn modelId="{1678E676-FE5B-4871-B019-B03B5EDEFCAF}" type="presParOf" srcId="{45C81201-8E0D-4627-BD6C-366AF6BCBD56}" destId="{2519AEE8-5584-40A7-8375-7A1E5ED24097}" srcOrd="2" destOrd="0" presId="urn:microsoft.com/office/officeart/2008/layout/VerticalCurvedList"/>
    <dgm:cxn modelId="{BF56BE49-29EF-445A-90C6-7C05B1DFB21E}" type="presParOf" srcId="{45C81201-8E0D-4627-BD6C-366AF6BCBD56}" destId="{7F8B999B-DAF3-4DC6-A8E9-90F97ADC456C}" srcOrd="3" destOrd="0" presId="urn:microsoft.com/office/officeart/2008/layout/VerticalCurvedList"/>
    <dgm:cxn modelId="{64EA967C-06BF-4E1E-98A6-46F47A2E2C38}" type="presParOf" srcId="{C6E8F7F1-9020-47A8-B7B1-3703D542B7F4}" destId="{21860028-8CD2-4F5E-8B8B-0FD13B5FD15E}" srcOrd="1" destOrd="0" presId="urn:microsoft.com/office/officeart/2008/layout/VerticalCurvedList"/>
    <dgm:cxn modelId="{36B535B2-E02B-492B-A4B8-74DEBD26AB57}" type="presParOf" srcId="{C6E8F7F1-9020-47A8-B7B1-3703D542B7F4}" destId="{952CA161-6FF3-4407-BE41-1ED519C5C1CB}" srcOrd="2" destOrd="0" presId="urn:microsoft.com/office/officeart/2008/layout/VerticalCurvedList"/>
    <dgm:cxn modelId="{C8719066-591B-4FDA-B488-8F807C3C36F8}" type="presParOf" srcId="{952CA161-6FF3-4407-BE41-1ED519C5C1CB}" destId="{12A349F7-CBB8-49ED-97E8-63C24ECE9D0B}" srcOrd="0" destOrd="0" presId="urn:microsoft.com/office/officeart/2008/layout/VerticalCurvedList"/>
    <dgm:cxn modelId="{E222575B-0AF4-4A87-8AE7-FA345E978C89}" type="presParOf" srcId="{C6E8F7F1-9020-47A8-B7B1-3703D542B7F4}" destId="{442EA8DE-F05A-4013-928A-856DC552EC57}" srcOrd="3" destOrd="0" presId="urn:microsoft.com/office/officeart/2008/layout/VerticalCurvedList"/>
    <dgm:cxn modelId="{7A829B2F-BA54-4469-B9CE-9B5B1F4C768D}" type="presParOf" srcId="{C6E8F7F1-9020-47A8-B7B1-3703D542B7F4}" destId="{C05A89CC-3A3F-416A-8E1D-60658A725D05}" srcOrd="4" destOrd="0" presId="urn:microsoft.com/office/officeart/2008/layout/VerticalCurvedList"/>
    <dgm:cxn modelId="{C6C1F7E4-671A-4AC6-9359-E1F19A236041}" type="presParOf" srcId="{C05A89CC-3A3F-416A-8E1D-60658A725D05}" destId="{D49CFB73-A7D1-4AD1-9D07-8CC67F5E5AF6}" srcOrd="0" destOrd="0" presId="urn:microsoft.com/office/officeart/2008/layout/VerticalCurvedList"/>
    <dgm:cxn modelId="{3BBFC8DB-2E3B-4367-A774-F740A9B9506B}" type="presParOf" srcId="{C6E8F7F1-9020-47A8-B7B1-3703D542B7F4}" destId="{5BA38440-F3CF-4B98-9EFA-3AA7F28741E3}" srcOrd="5" destOrd="0" presId="urn:microsoft.com/office/officeart/2008/layout/VerticalCurvedList"/>
    <dgm:cxn modelId="{D046E958-A041-411D-A045-A021A0ECECB2}" type="presParOf" srcId="{C6E8F7F1-9020-47A8-B7B1-3703D542B7F4}" destId="{A109905D-D750-47E6-BA52-EDD13A24F429}" srcOrd="6" destOrd="0" presId="urn:microsoft.com/office/officeart/2008/layout/VerticalCurvedList"/>
    <dgm:cxn modelId="{EB403034-3287-4E27-A9D5-F8E133C54437}" type="presParOf" srcId="{A109905D-D750-47E6-BA52-EDD13A24F429}" destId="{C04FF7A8-42FF-4A9C-AB99-FA38E09281D1}" srcOrd="0" destOrd="0" presId="urn:microsoft.com/office/officeart/2008/layout/VerticalCurvedList"/>
    <dgm:cxn modelId="{9726A266-56FA-4F20-AB1C-9976E0CB854D}" type="presParOf" srcId="{C6E8F7F1-9020-47A8-B7B1-3703D542B7F4}" destId="{01309678-F55A-46FB-86F6-CA4F9ACEB257}" srcOrd="7" destOrd="0" presId="urn:microsoft.com/office/officeart/2008/layout/VerticalCurvedList"/>
    <dgm:cxn modelId="{22973A8C-15BE-428A-BD38-8A760374ECFC}" type="presParOf" srcId="{C6E8F7F1-9020-47A8-B7B1-3703D542B7F4}" destId="{AA07A7D9-2684-4C46-ADE6-6DF230D5A56C}" srcOrd="8" destOrd="0" presId="urn:microsoft.com/office/officeart/2008/layout/VerticalCurvedList"/>
    <dgm:cxn modelId="{C6B9B3A0-B2D1-43BF-BA8E-CA27F4D4677A}" type="presParOf" srcId="{AA07A7D9-2684-4C46-ADE6-6DF230D5A56C}" destId="{FC0E5916-5D27-487C-B155-834E4DA8830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21000B7-4DD1-46E9-9B7C-3DECA96BEF1D}" type="doc">
      <dgm:prSet loTypeId="urn:microsoft.com/office/officeart/2005/8/layout/hProcess9" loCatId="process" qsTypeId="urn:microsoft.com/office/officeart/2005/8/quickstyle/simple5" qsCatId="simple" csTypeId="urn:microsoft.com/office/officeart/2005/8/colors/accent2_3" csCatId="accent2" phldr="1"/>
      <dgm:spPr/>
    </dgm:pt>
    <dgm:pt modelId="{997D86A1-14B7-4FCD-9994-A5E359F6601D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kumimoji="0" lang="ru-RU" altLang="ru-RU" sz="1600" b="1" i="0" u="none" strike="noStrike" cap="none" normalizeH="0" baseline="0" dirty="0" smtClean="0">
              <a:ln/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Совет по этике </a:t>
          </a:r>
          <a:r>
            <a:rPr kumimoji="0" lang="ru-RU" altLang="ru-RU" sz="1600" b="1" i="0" u="none" strike="noStrike" cap="none" normalizeH="0" baseline="0" dirty="0" err="1" smtClean="0">
              <a:ln/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образователь</a:t>
          </a:r>
          <a:r>
            <a:rPr kumimoji="0" lang="ru-RU" altLang="ru-RU" sz="1600" b="1" i="0" u="none" strike="noStrike" cap="none" normalizeH="0" baseline="0" dirty="0" smtClean="0">
              <a:ln/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ru-RU" altLang="ru-RU" sz="1600" b="1" i="0" u="none" strike="noStrike" cap="none" normalizeH="0" baseline="0" dirty="0" err="1" smtClean="0">
              <a:ln/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ного</a:t>
          </a:r>
          <a:r>
            <a:rPr kumimoji="0" lang="ru-RU" altLang="ru-RU" sz="1600" b="1" i="0" u="none" strike="noStrike" cap="none" normalizeH="0" baseline="0" dirty="0" smtClean="0">
              <a:ln/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учреждения формируется приказом директора учреждения</a:t>
          </a:r>
          <a:r>
            <a:rPr kumimoji="0" lang="ro-RO" altLang="ru-RU" sz="1600" b="1" i="0" u="none" strike="noStrike" cap="none" normalizeH="0" baseline="0" dirty="0" smtClean="0">
              <a:ln/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,</a:t>
          </a:r>
          <a:r>
            <a:rPr kumimoji="0" lang="ru-RU" altLang="ru-RU" sz="1600" b="1" i="0" u="none" strike="noStrike" cap="none" normalizeH="0" baseline="0" dirty="0" smtClean="0">
              <a:ln/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1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действует на протяжении двух лет </a:t>
          </a:r>
          <a:r>
            <a:rPr kumimoji="0" lang="ru-RU" altLang="ru-RU" sz="1600" b="1" i="0" u="none" strike="noStrike" cap="none" normalizeH="0" baseline="0" dirty="0" smtClean="0">
              <a:ln/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и состоит из</a:t>
          </a:r>
          <a:endParaRPr kumimoji="0" lang="en-US" altLang="ru-RU" sz="1600" b="1" i="0" u="none" strike="noStrike" cap="none" normalizeH="0" baseline="0" dirty="0" smtClean="0">
            <a:ln/>
            <a:solidFill>
              <a:srgbClr val="002060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kumimoji="0" lang="ru-RU" altLang="ru-RU" sz="1600" b="1" i="0" u="sng" strike="noStrike" cap="none" normalizeH="0" baseline="0" dirty="0" smtClean="0">
              <a:ln/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5 членов: </a:t>
          </a:r>
          <a:endParaRPr lang="ru-RU" sz="1600" b="1" u="sng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852156-6A08-41F0-A07A-F18C185F3C6D}" type="parTrans" cxnId="{6DD22B4B-927C-4B0C-AA30-AD0072D4D40A}">
      <dgm:prSet/>
      <dgm:spPr/>
      <dgm:t>
        <a:bodyPr/>
        <a:lstStyle/>
        <a:p>
          <a:endParaRPr lang="ru-RU"/>
        </a:p>
      </dgm:t>
    </dgm:pt>
    <dgm:pt modelId="{9C257867-E3EC-4099-9890-2BF8A6B96D07}" type="sibTrans" cxnId="{6DD22B4B-927C-4B0C-AA30-AD0072D4D40A}">
      <dgm:prSet/>
      <dgm:spPr/>
      <dgm:t>
        <a:bodyPr/>
        <a:lstStyle/>
        <a:p>
          <a:endParaRPr lang="ru-RU"/>
        </a:p>
      </dgm:t>
    </dgm:pt>
    <dgm:pt modelId="{43C0BED1-418E-45C9-8D58-55E0527DCFFB}">
      <dgm:prSet phldrT="[Текст]" custT="1"/>
      <dgm:spPr/>
      <dgm:t>
        <a:bodyPr/>
        <a:lstStyle/>
        <a:p>
          <a:r>
            <a:rPr lang="ru-RU" altLang="ru-RU" sz="1600" b="1" u="sng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r>
            <a:rPr kumimoji="0" lang="ru-RU" altLang="ru-RU" sz="1600" b="1" i="0" u="sng" strike="noStrike" cap="none" normalizeH="0" baseline="0" dirty="0" smtClean="0">
              <a:ln/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1600" b="1" u="sng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ученик, </a:t>
          </a:r>
          <a:r>
            <a:rPr lang="ru-RU" altLang="ru-RU" sz="1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избранный</a:t>
          </a:r>
          <a:r>
            <a:rPr lang="ro-RO" altLang="ru-RU" sz="1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1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Советом учащихся; </a:t>
          </a:r>
          <a:r>
            <a:rPr kumimoji="0" lang="ru-RU" altLang="ru-RU" sz="1600" b="0" i="0" u="none" strike="noStrike" cap="none" normalizeH="0" baseline="0" dirty="0" smtClean="0">
              <a:ln/>
              <a:effectLst/>
              <a:latin typeface="inherit"/>
            </a:rPr>
            <a:t>  </a:t>
          </a:r>
          <a:endParaRPr lang="ru-RU" sz="1600" dirty="0"/>
        </a:p>
      </dgm:t>
    </dgm:pt>
    <dgm:pt modelId="{E5ECE98D-B3A1-47DE-A844-85CEA13AB6BE}" type="parTrans" cxnId="{5A91E052-74B4-47FF-B1F6-DC39158249F6}">
      <dgm:prSet/>
      <dgm:spPr/>
      <dgm:t>
        <a:bodyPr/>
        <a:lstStyle/>
        <a:p>
          <a:endParaRPr lang="ru-RU"/>
        </a:p>
      </dgm:t>
    </dgm:pt>
    <dgm:pt modelId="{3E35D659-D694-403E-835F-1428D18CCD99}" type="sibTrans" cxnId="{5A91E052-74B4-47FF-B1F6-DC39158249F6}">
      <dgm:prSet/>
      <dgm:spPr/>
      <dgm:t>
        <a:bodyPr/>
        <a:lstStyle/>
        <a:p>
          <a:endParaRPr lang="ru-RU"/>
        </a:p>
      </dgm:t>
    </dgm:pt>
    <dgm:pt modelId="{B53A07CB-01BC-4863-82F6-F0C472B0A22B}">
      <dgm:prSet phldrT="[Текст]" custT="1"/>
      <dgm:spPr/>
      <dgm:t>
        <a:bodyPr/>
        <a:lstStyle/>
        <a:p>
          <a:pPr rtl="0"/>
          <a:r>
            <a:rPr lang="ru-RU" altLang="ru-RU" sz="1600" b="1" u="sng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</a:t>
          </a:r>
          <a:r>
            <a:rPr kumimoji="0" lang="ru-RU" altLang="ru-RU" sz="1600" b="1" i="0" u="sng" strike="noStrike" cap="none" normalizeH="0" baseline="0" dirty="0" smtClean="0">
              <a:ln/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родитель, </a:t>
          </a:r>
          <a:r>
            <a:rPr kumimoji="0" lang="ru-RU" altLang="ru-RU" sz="1600" b="1" i="0" u="none" strike="noStrike" cap="none" normalizeH="0" baseline="0" dirty="0" smtClean="0">
              <a:ln/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избранный общим собранием родителей образовательного учреждения. </a:t>
          </a:r>
          <a:endParaRPr lang="ru-RU" sz="16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1F1A9B-263D-4329-AFF2-564C5D9711BD}" type="parTrans" cxnId="{11D713EC-36E3-4558-B966-83B652BB58EA}">
      <dgm:prSet/>
      <dgm:spPr/>
      <dgm:t>
        <a:bodyPr/>
        <a:lstStyle/>
        <a:p>
          <a:endParaRPr lang="ru-RU"/>
        </a:p>
      </dgm:t>
    </dgm:pt>
    <dgm:pt modelId="{4C9F94D7-EBB2-475C-A18B-86A76581CA30}" type="sibTrans" cxnId="{11D713EC-36E3-4558-B966-83B652BB58EA}">
      <dgm:prSet/>
      <dgm:spPr/>
      <dgm:t>
        <a:bodyPr/>
        <a:lstStyle/>
        <a:p>
          <a:endParaRPr lang="ru-RU"/>
        </a:p>
      </dgm:t>
    </dgm:pt>
    <dgm:pt modelId="{2D9CFB71-F938-49C2-9F92-E536DB835B69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l"/>
          <a:r>
            <a:rPr lang="ru-RU" altLang="ru-RU" sz="1600" b="1" u="sng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представитель </a:t>
          </a:r>
          <a:r>
            <a:rPr lang="ru-RU" altLang="ru-RU" sz="1600" b="1" u="none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управления образования</a:t>
          </a:r>
          <a:r>
            <a:rPr lang="ru-RU" altLang="ru-RU" sz="1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; </a:t>
          </a:r>
          <a:r>
            <a:rPr kumimoji="0" lang="ru-RU" altLang="ru-RU" sz="1600" b="0" i="0" u="none" strike="noStrike" cap="none" normalizeH="0" baseline="0" dirty="0" smtClean="0">
              <a:ln/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 </a:t>
          </a:r>
          <a:r>
            <a:rPr kumimoji="0" lang="ru-RU" altLang="ru-RU" sz="1500" b="0" i="0" u="none" strike="noStrike" cap="none" normalizeH="0" baseline="0" dirty="0" smtClean="0">
              <a:ln/>
              <a:effectLst/>
              <a:latin typeface="inherit"/>
            </a:rPr>
            <a:t> </a:t>
          </a:r>
          <a:endParaRPr lang="ru-RU" sz="1500" dirty="0"/>
        </a:p>
      </dgm:t>
    </dgm:pt>
    <dgm:pt modelId="{3785476A-53BF-48B8-943A-0B035A781085}" type="parTrans" cxnId="{E962B596-C070-47F7-82A5-DF0BD86B6FE6}">
      <dgm:prSet/>
      <dgm:spPr/>
      <dgm:t>
        <a:bodyPr/>
        <a:lstStyle/>
        <a:p>
          <a:endParaRPr lang="ru-RU"/>
        </a:p>
      </dgm:t>
    </dgm:pt>
    <dgm:pt modelId="{63B399D6-5A01-4979-922F-37319FDF6C3F}" type="sibTrans" cxnId="{E962B596-C070-47F7-82A5-DF0BD86B6FE6}">
      <dgm:prSet/>
      <dgm:spPr/>
      <dgm:t>
        <a:bodyPr/>
        <a:lstStyle/>
        <a:p>
          <a:endParaRPr lang="ru-RU"/>
        </a:p>
      </dgm:t>
    </dgm:pt>
    <dgm:pt modelId="{AF25061D-3EE8-4BD8-82CD-EF7513D59D81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altLang="ru-RU" b="1" u="sng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r>
            <a:rPr kumimoji="0" lang="ru-RU" altLang="ru-RU" b="1" i="0" u="sng" strike="noStrike" cap="none" normalizeH="0" baseline="0" dirty="0" smtClean="0">
              <a:ln/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учителя, </a:t>
          </a:r>
          <a:r>
            <a:rPr kumimoji="0" lang="ru-RU" altLang="ru-RU" b="1" i="0" u="none" strike="noStrike" cap="none" normalizeH="0" baseline="0" dirty="0" smtClean="0">
              <a:ln/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избираемых </a:t>
          </a:r>
          <a:r>
            <a:rPr lang="ru-RU" alt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Педагогическим </a:t>
          </a:r>
          <a:r>
            <a:rPr lang="ro-RO" alt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Советом; </a:t>
          </a:r>
          <a:r>
            <a:rPr kumimoji="0" lang="ru-RU" altLang="ru-RU" b="0" i="0" u="none" strike="noStrike" cap="none" normalizeH="0" baseline="0" dirty="0" smtClean="0">
              <a:ln/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 </a:t>
          </a:r>
          <a:r>
            <a:rPr kumimoji="0" lang="ru-RU" altLang="ru-RU" b="0" i="0" u="none" strike="noStrike" cap="none" normalizeH="0" baseline="0" dirty="0" smtClean="0">
              <a:ln/>
              <a:effectLst/>
              <a:latin typeface="inherit"/>
            </a:rPr>
            <a:t> </a:t>
          </a:r>
          <a:endParaRPr lang="ru-RU" dirty="0"/>
        </a:p>
      </dgm:t>
    </dgm:pt>
    <dgm:pt modelId="{1CAC13DE-4B9B-4305-8F61-E200893C7917}" type="parTrans" cxnId="{57B51372-3690-4AE3-8145-666AEE927CBD}">
      <dgm:prSet/>
      <dgm:spPr/>
      <dgm:t>
        <a:bodyPr/>
        <a:lstStyle/>
        <a:p>
          <a:endParaRPr lang="ru-RU"/>
        </a:p>
      </dgm:t>
    </dgm:pt>
    <dgm:pt modelId="{902351E1-DDDA-4B71-946F-B91E7596FE8D}" type="sibTrans" cxnId="{57B51372-3690-4AE3-8145-666AEE927CBD}">
      <dgm:prSet/>
      <dgm:spPr/>
      <dgm:t>
        <a:bodyPr/>
        <a:lstStyle/>
        <a:p>
          <a:endParaRPr lang="ru-RU"/>
        </a:p>
      </dgm:t>
    </dgm:pt>
    <dgm:pt modelId="{A652DA71-C150-49F5-81D2-6C67C8C22DF7}" type="pres">
      <dgm:prSet presAssocID="{B21000B7-4DD1-46E9-9B7C-3DECA96BEF1D}" presName="CompostProcess" presStyleCnt="0">
        <dgm:presLayoutVars>
          <dgm:dir/>
          <dgm:resizeHandles val="exact"/>
        </dgm:presLayoutVars>
      </dgm:prSet>
      <dgm:spPr/>
    </dgm:pt>
    <dgm:pt modelId="{1786F40C-EE95-47C0-9BD1-C26F5260CA9A}" type="pres">
      <dgm:prSet presAssocID="{B21000B7-4DD1-46E9-9B7C-3DECA96BEF1D}" presName="arrow" presStyleLbl="bgShp" presStyleIdx="0" presStyleCnt="1" custLinFactNeighborX="6269" custLinFactNeighborY="-4680"/>
      <dgm:spPr/>
    </dgm:pt>
    <dgm:pt modelId="{37FB226D-5281-4BEE-A5A8-5EFD221EDB73}" type="pres">
      <dgm:prSet presAssocID="{B21000B7-4DD1-46E9-9B7C-3DECA96BEF1D}" presName="linearProcess" presStyleCnt="0"/>
      <dgm:spPr/>
    </dgm:pt>
    <dgm:pt modelId="{627F3BE6-E02B-40F8-BF96-7419537CDD30}" type="pres">
      <dgm:prSet presAssocID="{997D86A1-14B7-4FCD-9994-A5E359F6601D}" presName="textNode" presStyleLbl="node1" presStyleIdx="0" presStyleCnt="5" custScaleX="116181" custScaleY="1930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89D6BB-3EFA-452B-A2EA-D77A0D991055}" type="pres">
      <dgm:prSet presAssocID="{9C257867-E3EC-4099-9890-2BF8A6B96D07}" presName="sibTrans" presStyleCnt="0"/>
      <dgm:spPr/>
    </dgm:pt>
    <dgm:pt modelId="{7C3650A3-FECB-47E2-8AFC-48211CDA314B}" type="pres">
      <dgm:prSet presAssocID="{2D9CFB71-F938-49C2-9F92-E536DB835B69}" presName="textNode" presStyleLbl="node1" presStyleIdx="1" presStyleCnt="5" custScaleX="1244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E6FBF3-79CC-490A-BC68-F5F086060AE2}" type="pres">
      <dgm:prSet presAssocID="{63B399D6-5A01-4979-922F-37319FDF6C3F}" presName="sibTrans" presStyleCnt="0"/>
      <dgm:spPr/>
    </dgm:pt>
    <dgm:pt modelId="{9AA832CC-118A-4D74-9356-7D7BC5E5C132}" type="pres">
      <dgm:prSet presAssocID="{AF25061D-3EE8-4BD8-82CD-EF7513D59D81}" presName="textNode" presStyleLbl="node1" presStyleIdx="2" presStyleCnt="5" custScaleX="1102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9600B4-362B-4DB7-939B-1B84C79ACD3A}" type="pres">
      <dgm:prSet presAssocID="{902351E1-DDDA-4B71-946F-B91E7596FE8D}" presName="sibTrans" presStyleCnt="0"/>
      <dgm:spPr/>
    </dgm:pt>
    <dgm:pt modelId="{76B3DDF8-96A6-4FD2-8CF4-5DB8AB65BAC9}" type="pres">
      <dgm:prSet presAssocID="{43C0BED1-418E-45C9-8D58-55E0527DCFFB}" presName="textNode" presStyleLbl="node1" presStyleIdx="3" presStyleCnt="5" custScaleX="848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16E0AE-A46D-44DB-ADBE-10ABDCD12D3A}" type="pres">
      <dgm:prSet presAssocID="{3E35D659-D694-403E-835F-1428D18CCD99}" presName="sibTrans" presStyleCnt="0"/>
      <dgm:spPr/>
    </dgm:pt>
    <dgm:pt modelId="{2A8A2BD8-9F1E-4C62-A46B-E304C5E0EBCE}" type="pres">
      <dgm:prSet presAssocID="{B53A07CB-01BC-4863-82F6-F0C472B0A22B}" presName="text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DD22B4B-927C-4B0C-AA30-AD0072D4D40A}" srcId="{B21000B7-4DD1-46E9-9B7C-3DECA96BEF1D}" destId="{997D86A1-14B7-4FCD-9994-A5E359F6601D}" srcOrd="0" destOrd="0" parTransId="{59852156-6A08-41F0-A07A-F18C185F3C6D}" sibTransId="{9C257867-E3EC-4099-9890-2BF8A6B96D07}"/>
    <dgm:cxn modelId="{5A91E052-74B4-47FF-B1F6-DC39158249F6}" srcId="{B21000B7-4DD1-46E9-9B7C-3DECA96BEF1D}" destId="{43C0BED1-418E-45C9-8D58-55E0527DCFFB}" srcOrd="3" destOrd="0" parTransId="{E5ECE98D-B3A1-47DE-A844-85CEA13AB6BE}" sibTransId="{3E35D659-D694-403E-835F-1428D18CCD99}"/>
    <dgm:cxn modelId="{9B1124B4-3B57-4883-9716-FAE2DE58E9B9}" type="presOf" srcId="{B53A07CB-01BC-4863-82F6-F0C472B0A22B}" destId="{2A8A2BD8-9F1E-4C62-A46B-E304C5E0EBCE}" srcOrd="0" destOrd="0" presId="urn:microsoft.com/office/officeart/2005/8/layout/hProcess9"/>
    <dgm:cxn modelId="{57B51372-3690-4AE3-8145-666AEE927CBD}" srcId="{B21000B7-4DD1-46E9-9B7C-3DECA96BEF1D}" destId="{AF25061D-3EE8-4BD8-82CD-EF7513D59D81}" srcOrd="2" destOrd="0" parTransId="{1CAC13DE-4B9B-4305-8F61-E200893C7917}" sibTransId="{902351E1-DDDA-4B71-946F-B91E7596FE8D}"/>
    <dgm:cxn modelId="{11D713EC-36E3-4558-B966-83B652BB58EA}" srcId="{B21000B7-4DD1-46E9-9B7C-3DECA96BEF1D}" destId="{B53A07CB-01BC-4863-82F6-F0C472B0A22B}" srcOrd="4" destOrd="0" parTransId="{691F1A9B-263D-4329-AFF2-564C5D9711BD}" sibTransId="{4C9F94D7-EBB2-475C-A18B-86A76581CA30}"/>
    <dgm:cxn modelId="{86117497-BFE9-4B78-9030-DB801FD7071D}" type="presOf" srcId="{B21000B7-4DD1-46E9-9B7C-3DECA96BEF1D}" destId="{A652DA71-C150-49F5-81D2-6C67C8C22DF7}" srcOrd="0" destOrd="0" presId="urn:microsoft.com/office/officeart/2005/8/layout/hProcess9"/>
    <dgm:cxn modelId="{61D06B6A-1394-4A06-9CA7-629C11CB0A1B}" type="presOf" srcId="{43C0BED1-418E-45C9-8D58-55E0527DCFFB}" destId="{76B3DDF8-96A6-4FD2-8CF4-5DB8AB65BAC9}" srcOrd="0" destOrd="0" presId="urn:microsoft.com/office/officeart/2005/8/layout/hProcess9"/>
    <dgm:cxn modelId="{E962B596-C070-47F7-82A5-DF0BD86B6FE6}" srcId="{B21000B7-4DD1-46E9-9B7C-3DECA96BEF1D}" destId="{2D9CFB71-F938-49C2-9F92-E536DB835B69}" srcOrd="1" destOrd="0" parTransId="{3785476A-53BF-48B8-943A-0B035A781085}" sibTransId="{63B399D6-5A01-4979-922F-37319FDF6C3F}"/>
    <dgm:cxn modelId="{3E328A31-5191-4E18-9FF6-709E6E6D9C90}" type="presOf" srcId="{997D86A1-14B7-4FCD-9994-A5E359F6601D}" destId="{627F3BE6-E02B-40F8-BF96-7419537CDD30}" srcOrd="0" destOrd="0" presId="urn:microsoft.com/office/officeart/2005/8/layout/hProcess9"/>
    <dgm:cxn modelId="{5ECBB09E-ABEB-49E4-8BD8-79DF88006447}" type="presOf" srcId="{AF25061D-3EE8-4BD8-82CD-EF7513D59D81}" destId="{9AA832CC-118A-4D74-9356-7D7BC5E5C132}" srcOrd="0" destOrd="0" presId="urn:microsoft.com/office/officeart/2005/8/layout/hProcess9"/>
    <dgm:cxn modelId="{CC53DE95-8BA3-4947-A48E-3DF9B78352BB}" type="presOf" srcId="{2D9CFB71-F938-49C2-9F92-E536DB835B69}" destId="{7C3650A3-FECB-47E2-8AFC-48211CDA314B}" srcOrd="0" destOrd="0" presId="urn:microsoft.com/office/officeart/2005/8/layout/hProcess9"/>
    <dgm:cxn modelId="{F2277A96-9DEA-4833-AD74-DC3BF58179E2}" type="presParOf" srcId="{A652DA71-C150-49F5-81D2-6C67C8C22DF7}" destId="{1786F40C-EE95-47C0-9BD1-C26F5260CA9A}" srcOrd="0" destOrd="0" presId="urn:microsoft.com/office/officeart/2005/8/layout/hProcess9"/>
    <dgm:cxn modelId="{108AA807-89DD-4CF8-82B5-D97A70A4E007}" type="presParOf" srcId="{A652DA71-C150-49F5-81D2-6C67C8C22DF7}" destId="{37FB226D-5281-4BEE-A5A8-5EFD221EDB73}" srcOrd="1" destOrd="0" presId="urn:microsoft.com/office/officeart/2005/8/layout/hProcess9"/>
    <dgm:cxn modelId="{B0E93A31-E682-4735-9D66-AB0854DBB54E}" type="presParOf" srcId="{37FB226D-5281-4BEE-A5A8-5EFD221EDB73}" destId="{627F3BE6-E02B-40F8-BF96-7419537CDD30}" srcOrd="0" destOrd="0" presId="urn:microsoft.com/office/officeart/2005/8/layout/hProcess9"/>
    <dgm:cxn modelId="{33E32F4D-BE21-4DDE-8844-CFC6ECDB921C}" type="presParOf" srcId="{37FB226D-5281-4BEE-A5A8-5EFD221EDB73}" destId="{E789D6BB-3EFA-452B-A2EA-D77A0D991055}" srcOrd="1" destOrd="0" presId="urn:microsoft.com/office/officeart/2005/8/layout/hProcess9"/>
    <dgm:cxn modelId="{0FB3B667-EF71-43BE-81BD-7E21BCA5BF1B}" type="presParOf" srcId="{37FB226D-5281-4BEE-A5A8-5EFD221EDB73}" destId="{7C3650A3-FECB-47E2-8AFC-48211CDA314B}" srcOrd="2" destOrd="0" presId="urn:microsoft.com/office/officeart/2005/8/layout/hProcess9"/>
    <dgm:cxn modelId="{E500AE54-1CF4-4D1C-9370-2C44A6366A4A}" type="presParOf" srcId="{37FB226D-5281-4BEE-A5A8-5EFD221EDB73}" destId="{D2E6FBF3-79CC-490A-BC68-F5F086060AE2}" srcOrd="3" destOrd="0" presId="urn:microsoft.com/office/officeart/2005/8/layout/hProcess9"/>
    <dgm:cxn modelId="{49615A96-8CED-4988-B470-7CD19533945A}" type="presParOf" srcId="{37FB226D-5281-4BEE-A5A8-5EFD221EDB73}" destId="{9AA832CC-118A-4D74-9356-7D7BC5E5C132}" srcOrd="4" destOrd="0" presId="urn:microsoft.com/office/officeart/2005/8/layout/hProcess9"/>
    <dgm:cxn modelId="{A9665F3D-AC57-40A6-9626-084634B0726D}" type="presParOf" srcId="{37FB226D-5281-4BEE-A5A8-5EFD221EDB73}" destId="{679600B4-362B-4DB7-939B-1B84C79ACD3A}" srcOrd="5" destOrd="0" presId="urn:microsoft.com/office/officeart/2005/8/layout/hProcess9"/>
    <dgm:cxn modelId="{F079DBA3-3EA3-4179-B7F2-5704ED38A013}" type="presParOf" srcId="{37FB226D-5281-4BEE-A5A8-5EFD221EDB73}" destId="{76B3DDF8-96A6-4FD2-8CF4-5DB8AB65BAC9}" srcOrd="6" destOrd="0" presId="urn:microsoft.com/office/officeart/2005/8/layout/hProcess9"/>
    <dgm:cxn modelId="{2A3C3F4F-9298-4F65-A7A0-ED1D2AC31462}" type="presParOf" srcId="{37FB226D-5281-4BEE-A5A8-5EFD221EDB73}" destId="{0F16E0AE-A46D-44DB-ADBE-10ABDCD12D3A}" srcOrd="7" destOrd="0" presId="urn:microsoft.com/office/officeart/2005/8/layout/hProcess9"/>
    <dgm:cxn modelId="{AAF282EB-8351-4FA1-AEDD-E09988B690A9}" type="presParOf" srcId="{37FB226D-5281-4BEE-A5A8-5EFD221EDB73}" destId="{2A8A2BD8-9F1E-4C62-A46B-E304C5E0EBCE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465BC3E-739E-46CC-92F1-F599C686D497}" type="doc">
      <dgm:prSet loTypeId="urn:microsoft.com/office/officeart/2011/layout/HexagonRadial#1" loCatId="cycle" qsTypeId="urn:microsoft.com/office/officeart/2005/8/quickstyle/simple5" qsCatId="simple" csTypeId="urn:microsoft.com/office/officeart/2005/8/colors/accent2_1" csCatId="accent2" phldr="1"/>
      <dgm:spPr/>
      <dgm:t>
        <a:bodyPr/>
        <a:lstStyle/>
        <a:p>
          <a:endParaRPr lang="ro-RO"/>
        </a:p>
      </dgm:t>
    </dgm:pt>
    <dgm:pt modelId="{8E18220A-E332-4089-9BA3-E3F7CF7DE082}">
      <dgm:prSet/>
      <dgm:spPr/>
      <dgm:t>
        <a:bodyPr/>
        <a:lstStyle/>
        <a:p>
          <a:pPr rtl="0"/>
          <a:r>
            <a: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составили протоколы</a:t>
          </a:r>
          <a:r>
            <a:rPr lang="ro-RO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endParaRPr lang="ro-RO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83C376-F54B-4B35-AD11-A1DEAAFC619E}" type="parTrans" cxnId="{B4A5013C-A14F-4C6E-9EFC-2252BE007986}">
      <dgm:prSet/>
      <dgm:spPr/>
      <dgm:t>
        <a:bodyPr/>
        <a:lstStyle/>
        <a:p>
          <a:endParaRPr lang="ro-RO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C7D5ED-5196-474D-9CEA-529C81B3D28F}" type="sibTrans" cxnId="{B4A5013C-A14F-4C6E-9EFC-2252BE007986}">
      <dgm:prSet/>
      <dgm:spPr/>
      <dgm:t>
        <a:bodyPr/>
        <a:lstStyle/>
        <a:p>
          <a:endParaRPr lang="ro-RO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C35033-24C8-4CA3-99AA-B764C7DC6A78}">
      <dgm:prSet custT="1"/>
      <dgm:spPr/>
      <dgm:t>
        <a:bodyPr/>
        <a:lstStyle/>
        <a:p>
          <a:pPr rtl="0"/>
          <a:r>
            <a: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заполнили и распределили избирателям приглашения</a:t>
          </a:r>
          <a:r>
            <a:rPr lang="ro-RO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endParaRPr lang="ro-RO" sz="14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70FF91-BCAE-44F1-B5AD-F8357528D5BC}" type="parTrans" cxnId="{4C4502C7-0FAC-4596-A81E-88AD4583A15D}">
      <dgm:prSet/>
      <dgm:spPr/>
      <dgm:t>
        <a:bodyPr/>
        <a:lstStyle/>
        <a:p>
          <a:endParaRPr lang="ro-RO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639F9C-EBF0-4AE5-A069-184CBC87B530}" type="sibTrans" cxnId="{4C4502C7-0FAC-4596-A81E-88AD4583A15D}">
      <dgm:prSet/>
      <dgm:spPr/>
      <dgm:t>
        <a:bodyPr/>
        <a:lstStyle/>
        <a:p>
          <a:endParaRPr lang="ro-RO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5F88E1-516E-4A85-A922-783BC7B2B888}">
      <dgm:prSet custT="1"/>
      <dgm:spPr/>
      <dgm:t>
        <a:bodyPr/>
        <a:lstStyle/>
        <a:p>
          <a:pPr rtl="0"/>
          <a:r>
            <a: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подготовили избирательный участок к выборам</a:t>
          </a:r>
          <a:r>
            <a:rPr lang="ro-RO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endParaRPr lang="ro-RO" sz="14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340848-9DCF-45B2-96DD-D4E5E1631C94}" type="parTrans" cxnId="{D0ABEC8F-D2CC-4EE4-AC4D-208DE7F9DDDE}">
      <dgm:prSet/>
      <dgm:spPr/>
      <dgm:t>
        <a:bodyPr/>
        <a:lstStyle/>
        <a:p>
          <a:endParaRPr lang="ro-RO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5FDE08-5962-4F76-B6C8-2E1445DCAAF5}" type="sibTrans" cxnId="{D0ABEC8F-D2CC-4EE4-AC4D-208DE7F9DDDE}">
      <dgm:prSet/>
      <dgm:spPr/>
      <dgm:t>
        <a:bodyPr/>
        <a:lstStyle/>
        <a:p>
          <a:endParaRPr lang="ro-RO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C2DEFB-4840-4572-831F-98A9B1C73C83}">
      <dgm:prSet custT="1"/>
      <dgm:spPr/>
      <dgm:t>
        <a:bodyPr/>
        <a:lstStyle/>
        <a:p>
          <a:pPr rtl="0"/>
          <a:r>
            <a: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провели выборы, избрав председателя</a:t>
          </a:r>
          <a:r>
            <a:rPr lang="ro-RO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endParaRPr lang="ro-RO" sz="14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FA3278-8EF1-4510-9134-E6ECA121EECA}" type="parTrans" cxnId="{90DA2041-BAF1-40B9-8A52-BDB928E09AD7}">
      <dgm:prSet/>
      <dgm:spPr/>
      <dgm:t>
        <a:bodyPr/>
        <a:lstStyle/>
        <a:p>
          <a:endParaRPr lang="ro-RO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5F1E7F-B21D-4ECC-B7F0-C663F75FEFA0}" type="sibTrans" cxnId="{90DA2041-BAF1-40B9-8A52-BDB928E09AD7}">
      <dgm:prSet/>
      <dgm:spPr/>
      <dgm:t>
        <a:bodyPr/>
        <a:lstStyle/>
        <a:p>
          <a:endParaRPr lang="ro-RO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EBBB34-3B50-4D57-8A48-0C83D4D0DB29}">
      <dgm:prSet custT="1"/>
      <dgm:spPr/>
      <dgm:t>
        <a:bodyPr/>
        <a:lstStyle/>
        <a:p>
          <a:pPr rtl="0"/>
          <a:r>
            <a: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вице-председателя, секретаря</a:t>
          </a:r>
          <a:r>
            <a:rPr lang="ro-RO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r>
            <a:rPr lang="en-US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o-RO" sz="14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81D029-E70E-4632-BF1C-97B1B1D9FF87}" type="parTrans" cxnId="{0917B983-F3FC-4F4B-94AC-C2A88F88BB05}">
      <dgm:prSet/>
      <dgm:spPr/>
      <dgm:t>
        <a:bodyPr/>
        <a:lstStyle/>
        <a:p>
          <a:endParaRPr lang="ro-RO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025C83-E86C-45EE-B46A-666C66286DF1}" type="sibTrans" cxnId="{0917B983-F3FC-4F4B-94AC-C2A88F88BB05}">
      <dgm:prSet/>
      <dgm:spPr/>
      <dgm:t>
        <a:bodyPr/>
        <a:lstStyle/>
        <a:p>
          <a:endParaRPr lang="ro-RO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F3482B-C8D7-4EFB-A7C2-7198706200E1}">
      <dgm:prSet custT="1"/>
      <dgm:spPr/>
      <dgm:t>
        <a:bodyPr/>
        <a:lstStyle/>
        <a:p>
          <a:pPr rtl="0"/>
          <a:r>
            <a: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подсчитали голоса</a:t>
          </a:r>
          <a:r>
            <a:rPr lang="ro-RO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endParaRPr lang="ro-RO" sz="14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F38AF7-5F70-493A-9602-75A05BE9A4F2}" type="parTrans" cxnId="{415D5ED6-9D34-4EC7-96EC-334B19817D85}">
      <dgm:prSet/>
      <dgm:spPr/>
      <dgm:t>
        <a:bodyPr/>
        <a:lstStyle/>
        <a:p>
          <a:endParaRPr lang="ro-RO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6C5307-1836-4C2E-961E-1B8C0045D98F}" type="sibTrans" cxnId="{415D5ED6-9D34-4EC7-96EC-334B19817D85}">
      <dgm:prSet/>
      <dgm:spPr/>
      <dgm:t>
        <a:bodyPr/>
        <a:lstStyle/>
        <a:p>
          <a:endParaRPr lang="ro-RO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20BAF9-B787-4880-BAF9-670363BA6BD4}">
      <dgm:prSet/>
      <dgm:spPr/>
      <dgm:t>
        <a:bodyPr/>
        <a:lstStyle/>
        <a:p>
          <a:pPr rtl="0"/>
          <a:r>
            <a: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заполнили протоколы</a:t>
          </a:r>
          <a:r>
            <a:rPr lang="ro-RO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endParaRPr lang="ro-RO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9D3512-4CE1-4FCD-AECB-3914B1581847}" type="parTrans" cxnId="{29FA1DA8-A2D1-4B23-AD09-4322BED4311B}">
      <dgm:prSet/>
      <dgm:spPr/>
      <dgm:t>
        <a:bodyPr/>
        <a:lstStyle/>
        <a:p>
          <a:endParaRPr lang="ro-RO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E1F5E1-F4B1-4CE1-99A6-4B105F5C25FD}" type="sibTrans" cxnId="{29FA1DA8-A2D1-4B23-AD09-4322BED4311B}">
      <dgm:prSet/>
      <dgm:spPr/>
      <dgm:t>
        <a:bodyPr/>
        <a:lstStyle/>
        <a:p>
          <a:endParaRPr lang="ro-RO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0F7204-188A-4915-9EB8-B9A2405749E9}">
      <dgm:prSet/>
      <dgm:spPr/>
      <dgm:t>
        <a:bodyPr/>
        <a:lstStyle/>
        <a:p>
          <a:endParaRPr lang="ru-RU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88DF54-8F5A-4900-8CBE-F7F00C4B1B57}" type="parTrans" cxnId="{E7C1C4ED-5A78-4611-B864-D9D4B3641F64}">
      <dgm:prSet/>
      <dgm:spPr/>
      <dgm:t>
        <a:bodyPr/>
        <a:lstStyle/>
        <a:p>
          <a:endParaRPr lang="ro-RO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A6B8C2-FAA4-4C7D-954E-98701415CA3D}" type="sibTrans" cxnId="{E7C1C4ED-5A78-4611-B864-D9D4B3641F64}">
      <dgm:prSet/>
      <dgm:spPr/>
      <dgm:t>
        <a:bodyPr/>
        <a:lstStyle/>
        <a:p>
          <a:endParaRPr lang="ro-RO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277A3A-F58D-4C61-A2CD-8081256A9D6E}" type="pres">
      <dgm:prSet presAssocID="{3465BC3E-739E-46CC-92F1-F599C686D497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4D69550C-61DE-42C7-97A0-64BA1A409D3B}" type="pres">
      <dgm:prSet presAssocID="{8E18220A-E332-4089-9BA3-E3F7CF7DE082}" presName="Parent" presStyleLbl="node0" presStyleIdx="0" presStyleCnt="1">
        <dgm:presLayoutVars>
          <dgm:chMax val="6"/>
          <dgm:chPref val="6"/>
        </dgm:presLayoutVars>
      </dgm:prSet>
      <dgm:spPr/>
      <dgm:t>
        <a:bodyPr/>
        <a:lstStyle/>
        <a:p>
          <a:endParaRPr lang="ru-RU"/>
        </a:p>
      </dgm:t>
    </dgm:pt>
    <dgm:pt modelId="{8632EBDE-C6C1-4988-BB14-DC2256C53BAC}" type="pres">
      <dgm:prSet presAssocID="{3EC35033-24C8-4CA3-99AA-B764C7DC6A78}" presName="Accent1" presStyleCnt="0"/>
      <dgm:spPr/>
      <dgm:t>
        <a:bodyPr/>
        <a:lstStyle/>
        <a:p>
          <a:endParaRPr lang="ro-RO"/>
        </a:p>
      </dgm:t>
    </dgm:pt>
    <dgm:pt modelId="{D633D8E9-33EA-47CE-BE78-BAF720B5CD12}" type="pres">
      <dgm:prSet presAssocID="{3EC35033-24C8-4CA3-99AA-B764C7DC6A78}" presName="Accent" presStyleLbl="bgShp" presStyleIdx="0" presStyleCnt="6"/>
      <dgm:spPr/>
      <dgm:t>
        <a:bodyPr/>
        <a:lstStyle/>
        <a:p>
          <a:endParaRPr lang="ro-RO"/>
        </a:p>
      </dgm:t>
    </dgm:pt>
    <dgm:pt modelId="{7CB1F3F3-C1C1-4A62-961F-F3C04F241B9B}" type="pres">
      <dgm:prSet presAssocID="{3EC35033-24C8-4CA3-99AA-B764C7DC6A78}" presName="Child1" presStyleLbl="node1" presStyleIdx="0" presStyleCnt="6" custScaleX="12008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C26ADC-D5C5-4D12-B183-CC4F3EB792DA}" type="pres">
      <dgm:prSet presAssocID="{875F88E1-516E-4A85-A922-783BC7B2B888}" presName="Accent2" presStyleCnt="0"/>
      <dgm:spPr/>
      <dgm:t>
        <a:bodyPr/>
        <a:lstStyle/>
        <a:p>
          <a:endParaRPr lang="ro-RO"/>
        </a:p>
      </dgm:t>
    </dgm:pt>
    <dgm:pt modelId="{7679D34A-DAEC-4965-A980-5F5EACBA920D}" type="pres">
      <dgm:prSet presAssocID="{875F88E1-516E-4A85-A922-783BC7B2B888}" presName="Accent" presStyleLbl="bgShp" presStyleIdx="1" presStyleCnt="6"/>
      <dgm:spPr/>
      <dgm:t>
        <a:bodyPr/>
        <a:lstStyle/>
        <a:p>
          <a:endParaRPr lang="ro-RO"/>
        </a:p>
      </dgm:t>
    </dgm:pt>
    <dgm:pt modelId="{5925211C-E68B-4572-83FF-543DAFC1F70B}" type="pres">
      <dgm:prSet presAssocID="{875F88E1-516E-4A85-A922-783BC7B2B888}" presName="Child2" presStyleLbl="node1" presStyleIdx="1" presStyleCnt="6" custScaleX="125915" custLinFactNeighborX="9285" custLinFactNeighborY="644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2F51CA-39E6-48BC-B31E-FC6B2534CB60}" type="pres">
      <dgm:prSet presAssocID="{20C2DEFB-4840-4572-831F-98A9B1C73C83}" presName="Accent3" presStyleCnt="0"/>
      <dgm:spPr/>
      <dgm:t>
        <a:bodyPr/>
        <a:lstStyle/>
        <a:p>
          <a:endParaRPr lang="ro-RO"/>
        </a:p>
      </dgm:t>
    </dgm:pt>
    <dgm:pt modelId="{A0EB9EBF-D833-464A-B420-314666C55A3A}" type="pres">
      <dgm:prSet presAssocID="{20C2DEFB-4840-4572-831F-98A9B1C73C83}" presName="Accent" presStyleLbl="bgShp" presStyleIdx="2" presStyleCnt="6"/>
      <dgm:spPr/>
      <dgm:t>
        <a:bodyPr/>
        <a:lstStyle/>
        <a:p>
          <a:endParaRPr lang="ro-RO"/>
        </a:p>
      </dgm:t>
    </dgm:pt>
    <dgm:pt modelId="{6CFB2FB0-BD7C-4124-B52F-59BC63D57F44}" type="pres">
      <dgm:prSet presAssocID="{20C2DEFB-4840-4572-831F-98A9B1C73C83}" presName="Child3" presStyleLbl="node1" presStyleIdx="2" presStyleCnt="6" custScaleX="127773" custLinFactNeighborX="12070" custLinFactNeighborY="-965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DB92F9-5F8D-4498-9B1E-54B40879F3DB}" type="pres">
      <dgm:prSet presAssocID="{CEEBBB34-3B50-4D57-8A48-0C83D4D0DB29}" presName="Accent4" presStyleCnt="0"/>
      <dgm:spPr/>
      <dgm:t>
        <a:bodyPr/>
        <a:lstStyle/>
        <a:p>
          <a:endParaRPr lang="ro-RO"/>
        </a:p>
      </dgm:t>
    </dgm:pt>
    <dgm:pt modelId="{AC7BA337-D252-454E-BDAA-DC109CD04017}" type="pres">
      <dgm:prSet presAssocID="{CEEBBB34-3B50-4D57-8A48-0C83D4D0DB29}" presName="Accent" presStyleLbl="bgShp" presStyleIdx="3" presStyleCnt="6"/>
      <dgm:spPr/>
      <dgm:t>
        <a:bodyPr/>
        <a:lstStyle/>
        <a:p>
          <a:endParaRPr lang="ro-RO"/>
        </a:p>
      </dgm:t>
    </dgm:pt>
    <dgm:pt modelId="{27B84F14-4595-4A71-9A7D-A45530EF1473}" type="pres">
      <dgm:prSet presAssocID="{CEEBBB34-3B50-4D57-8A48-0C83D4D0DB29}" presName="Child4" presStyleLbl="node1" presStyleIdx="3" presStyleCnt="6" custScaleX="128740" custLinFactNeighborX="-928" custLinFactNeighborY="-1073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6BA304-828F-4DC4-9A54-B77F8B338BD6}" type="pres">
      <dgm:prSet presAssocID="{9BF3482B-C8D7-4EFB-A7C2-7198706200E1}" presName="Accent5" presStyleCnt="0"/>
      <dgm:spPr/>
      <dgm:t>
        <a:bodyPr/>
        <a:lstStyle/>
        <a:p>
          <a:endParaRPr lang="ro-RO"/>
        </a:p>
      </dgm:t>
    </dgm:pt>
    <dgm:pt modelId="{F10DB904-15A6-45C0-8FE4-C9DCA3FE77C5}" type="pres">
      <dgm:prSet presAssocID="{9BF3482B-C8D7-4EFB-A7C2-7198706200E1}" presName="Accent" presStyleLbl="bgShp" presStyleIdx="4" presStyleCnt="6"/>
      <dgm:spPr/>
      <dgm:t>
        <a:bodyPr/>
        <a:lstStyle/>
        <a:p>
          <a:endParaRPr lang="ro-RO"/>
        </a:p>
      </dgm:t>
    </dgm:pt>
    <dgm:pt modelId="{05561662-5013-4817-B1D7-92EDD52BA477}" type="pres">
      <dgm:prSet presAssocID="{9BF3482B-C8D7-4EFB-A7C2-7198706200E1}" presName="Child5" presStyleLbl="node1" presStyleIdx="4" presStyleCnt="6" custScaleX="118865" custLinFactNeighborX="-1857" custLinFactNeighborY="-965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8E516A-504B-4AC5-B141-92F9D5FAEBAA}" type="pres">
      <dgm:prSet presAssocID="{D720BAF9-B787-4880-BAF9-670363BA6BD4}" presName="Accent6" presStyleCnt="0"/>
      <dgm:spPr/>
      <dgm:t>
        <a:bodyPr/>
        <a:lstStyle/>
        <a:p>
          <a:endParaRPr lang="ro-RO"/>
        </a:p>
      </dgm:t>
    </dgm:pt>
    <dgm:pt modelId="{A0133257-2FBD-4665-A8F9-9750AB1E51C5}" type="pres">
      <dgm:prSet presAssocID="{D720BAF9-B787-4880-BAF9-670363BA6BD4}" presName="Accent" presStyleLbl="bgShp" presStyleIdx="5" presStyleCnt="6"/>
      <dgm:spPr/>
      <dgm:t>
        <a:bodyPr/>
        <a:lstStyle/>
        <a:p>
          <a:endParaRPr lang="ro-RO"/>
        </a:p>
      </dgm:t>
    </dgm:pt>
    <dgm:pt modelId="{0955E6A4-C754-44AE-815C-F49106AD6247}" type="pres">
      <dgm:prSet presAssocID="{D720BAF9-B787-4880-BAF9-670363BA6BD4}" presName="Child6" presStyleLbl="node1" presStyleIdx="5" presStyleCnt="6" custScaleX="11309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E76D53A-075A-4D61-9CF7-0D8019F538B7}" type="presOf" srcId="{9BF3482B-C8D7-4EFB-A7C2-7198706200E1}" destId="{05561662-5013-4817-B1D7-92EDD52BA477}" srcOrd="0" destOrd="0" presId="urn:microsoft.com/office/officeart/2011/layout/HexagonRadial#1"/>
    <dgm:cxn modelId="{415D5ED6-9D34-4EC7-96EC-334B19817D85}" srcId="{8E18220A-E332-4089-9BA3-E3F7CF7DE082}" destId="{9BF3482B-C8D7-4EFB-A7C2-7198706200E1}" srcOrd="4" destOrd="0" parTransId="{56F38AF7-5F70-493A-9602-75A05BE9A4F2}" sibTransId="{166C5307-1836-4C2E-961E-1B8C0045D98F}"/>
    <dgm:cxn modelId="{B4A5013C-A14F-4C6E-9EFC-2252BE007986}" srcId="{3465BC3E-739E-46CC-92F1-F599C686D497}" destId="{8E18220A-E332-4089-9BA3-E3F7CF7DE082}" srcOrd="0" destOrd="0" parTransId="{EF83C376-F54B-4B35-AD11-A1DEAAFC619E}" sibTransId="{C6C7D5ED-5196-474D-9CEA-529C81B3D28F}"/>
    <dgm:cxn modelId="{90DA2041-BAF1-40B9-8A52-BDB928E09AD7}" srcId="{8E18220A-E332-4089-9BA3-E3F7CF7DE082}" destId="{20C2DEFB-4840-4572-831F-98A9B1C73C83}" srcOrd="2" destOrd="0" parTransId="{71FA3278-8EF1-4510-9134-E6ECA121EECA}" sibTransId="{805F1E7F-B21D-4ECC-B7F0-C663F75FEFA0}"/>
    <dgm:cxn modelId="{29FA1DA8-A2D1-4B23-AD09-4322BED4311B}" srcId="{8E18220A-E332-4089-9BA3-E3F7CF7DE082}" destId="{D720BAF9-B787-4880-BAF9-670363BA6BD4}" srcOrd="5" destOrd="0" parTransId="{569D3512-4CE1-4FCD-AECB-3914B1581847}" sibTransId="{73E1F5E1-F4B1-4CE1-99A6-4B105F5C25FD}"/>
    <dgm:cxn modelId="{0917B983-F3FC-4F4B-94AC-C2A88F88BB05}" srcId="{8E18220A-E332-4089-9BA3-E3F7CF7DE082}" destId="{CEEBBB34-3B50-4D57-8A48-0C83D4D0DB29}" srcOrd="3" destOrd="0" parTransId="{7081D029-E70E-4632-BF1C-97B1B1D9FF87}" sibTransId="{82025C83-E86C-45EE-B46A-666C66286DF1}"/>
    <dgm:cxn modelId="{4C4502C7-0FAC-4596-A81E-88AD4583A15D}" srcId="{8E18220A-E332-4089-9BA3-E3F7CF7DE082}" destId="{3EC35033-24C8-4CA3-99AA-B764C7DC6A78}" srcOrd="0" destOrd="0" parTransId="{FE70FF91-BCAE-44F1-B5AD-F8357528D5BC}" sibTransId="{62639F9C-EBF0-4AE5-A069-184CBC87B530}"/>
    <dgm:cxn modelId="{AF2E9E0B-4B42-422B-8531-B7E051F62F0D}" type="presOf" srcId="{875F88E1-516E-4A85-A922-783BC7B2B888}" destId="{5925211C-E68B-4572-83FF-543DAFC1F70B}" srcOrd="0" destOrd="0" presId="urn:microsoft.com/office/officeart/2011/layout/HexagonRadial#1"/>
    <dgm:cxn modelId="{903B5417-9460-4C02-B035-5F880CF21751}" type="presOf" srcId="{CEEBBB34-3B50-4D57-8A48-0C83D4D0DB29}" destId="{27B84F14-4595-4A71-9A7D-A45530EF1473}" srcOrd="0" destOrd="0" presId="urn:microsoft.com/office/officeart/2011/layout/HexagonRadial#1"/>
    <dgm:cxn modelId="{3BF9E90C-E95B-4BFC-8500-890316B4E6B4}" type="presOf" srcId="{3465BC3E-739E-46CC-92F1-F599C686D497}" destId="{A3277A3A-F58D-4C61-A2CD-8081256A9D6E}" srcOrd="0" destOrd="0" presId="urn:microsoft.com/office/officeart/2011/layout/HexagonRadial#1"/>
    <dgm:cxn modelId="{1E7157EC-91B4-4511-BAD0-464022FEE1D5}" type="presOf" srcId="{20C2DEFB-4840-4572-831F-98A9B1C73C83}" destId="{6CFB2FB0-BD7C-4124-B52F-59BC63D57F44}" srcOrd="0" destOrd="0" presId="urn:microsoft.com/office/officeart/2011/layout/HexagonRadial#1"/>
    <dgm:cxn modelId="{E7C1C4ED-5A78-4611-B864-D9D4B3641F64}" srcId="{8E18220A-E332-4089-9BA3-E3F7CF7DE082}" destId="{500F7204-188A-4915-9EB8-B9A2405749E9}" srcOrd="6" destOrd="0" parTransId="{8288DF54-8F5A-4900-8CBE-F7F00C4B1B57}" sibTransId="{17A6B8C2-FAA4-4C7D-954E-98701415CA3D}"/>
    <dgm:cxn modelId="{CE5EEBF3-5152-4C01-8369-AABF274745A3}" type="presOf" srcId="{8E18220A-E332-4089-9BA3-E3F7CF7DE082}" destId="{4D69550C-61DE-42C7-97A0-64BA1A409D3B}" srcOrd="0" destOrd="0" presId="urn:microsoft.com/office/officeart/2011/layout/HexagonRadial#1"/>
    <dgm:cxn modelId="{E390A46B-B6C2-486B-9BD1-635BE7E4BCE6}" type="presOf" srcId="{3EC35033-24C8-4CA3-99AA-B764C7DC6A78}" destId="{7CB1F3F3-C1C1-4A62-961F-F3C04F241B9B}" srcOrd="0" destOrd="0" presId="urn:microsoft.com/office/officeart/2011/layout/HexagonRadial#1"/>
    <dgm:cxn modelId="{63B621D9-343C-440C-B6BA-C38B4C664E21}" type="presOf" srcId="{D720BAF9-B787-4880-BAF9-670363BA6BD4}" destId="{0955E6A4-C754-44AE-815C-F49106AD6247}" srcOrd="0" destOrd="0" presId="urn:microsoft.com/office/officeart/2011/layout/HexagonRadial#1"/>
    <dgm:cxn modelId="{D0ABEC8F-D2CC-4EE4-AC4D-208DE7F9DDDE}" srcId="{8E18220A-E332-4089-9BA3-E3F7CF7DE082}" destId="{875F88E1-516E-4A85-A922-783BC7B2B888}" srcOrd="1" destOrd="0" parTransId="{A5340848-9DCF-45B2-96DD-D4E5E1631C94}" sibTransId="{265FDE08-5962-4F76-B6C8-2E1445DCAAF5}"/>
    <dgm:cxn modelId="{4E8A68D8-6835-4CBE-9130-8AA8FAD4D19D}" type="presParOf" srcId="{A3277A3A-F58D-4C61-A2CD-8081256A9D6E}" destId="{4D69550C-61DE-42C7-97A0-64BA1A409D3B}" srcOrd="0" destOrd="0" presId="urn:microsoft.com/office/officeart/2011/layout/HexagonRadial#1"/>
    <dgm:cxn modelId="{277AB00D-30B5-4E96-91D7-C9DA7D4D3BD0}" type="presParOf" srcId="{A3277A3A-F58D-4C61-A2CD-8081256A9D6E}" destId="{8632EBDE-C6C1-4988-BB14-DC2256C53BAC}" srcOrd="1" destOrd="0" presId="urn:microsoft.com/office/officeart/2011/layout/HexagonRadial#1"/>
    <dgm:cxn modelId="{EC3C7A43-80F7-4108-A66F-BFC470A47C37}" type="presParOf" srcId="{8632EBDE-C6C1-4988-BB14-DC2256C53BAC}" destId="{D633D8E9-33EA-47CE-BE78-BAF720B5CD12}" srcOrd="0" destOrd="0" presId="urn:microsoft.com/office/officeart/2011/layout/HexagonRadial#1"/>
    <dgm:cxn modelId="{BA8AE002-4A05-4FDE-96AE-67E629B8E306}" type="presParOf" srcId="{A3277A3A-F58D-4C61-A2CD-8081256A9D6E}" destId="{7CB1F3F3-C1C1-4A62-961F-F3C04F241B9B}" srcOrd="2" destOrd="0" presId="urn:microsoft.com/office/officeart/2011/layout/HexagonRadial#1"/>
    <dgm:cxn modelId="{0C1137D8-A3AF-4595-B0A7-EBDF9A6B17DF}" type="presParOf" srcId="{A3277A3A-F58D-4C61-A2CD-8081256A9D6E}" destId="{B8C26ADC-D5C5-4D12-B183-CC4F3EB792DA}" srcOrd="3" destOrd="0" presId="urn:microsoft.com/office/officeart/2011/layout/HexagonRadial#1"/>
    <dgm:cxn modelId="{7D78AA37-F5D9-4F82-B0E2-0F9C9A0AFBF5}" type="presParOf" srcId="{B8C26ADC-D5C5-4D12-B183-CC4F3EB792DA}" destId="{7679D34A-DAEC-4965-A980-5F5EACBA920D}" srcOrd="0" destOrd="0" presId="urn:microsoft.com/office/officeart/2011/layout/HexagonRadial#1"/>
    <dgm:cxn modelId="{ADCA082F-1D46-426D-8CD9-E643A9335FB7}" type="presParOf" srcId="{A3277A3A-F58D-4C61-A2CD-8081256A9D6E}" destId="{5925211C-E68B-4572-83FF-543DAFC1F70B}" srcOrd="4" destOrd="0" presId="urn:microsoft.com/office/officeart/2011/layout/HexagonRadial#1"/>
    <dgm:cxn modelId="{22CB6340-2F41-4417-A80D-FF51807A43DC}" type="presParOf" srcId="{A3277A3A-F58D-4C61-A2CD-8081256A9D6E}" destId="{642F51CA-39E6-48BC-B31E-FC6B2534CB60}" srcOrd="5" destOrd="0" presId="urn:microsoft.com/office/officeart/2011/layout/HexagonRadial#1"/>
    <dgm:cxn modelId="{2D227DA9-9AC0-4A75-9B92-DF07D4603991}" type="presParOf" srcId="{642F51CA-39E6-48BC-B31E-FC6B2534CB60}" destId="{A0EB9EBF-D833-464A-B420-314666C55A3A}" srcOrd="0" destOrd="0" presId="urn:microsoft.com/office/officeart/2011/layout/HexagonRadial#1"/>
    <dgm:cxn modelId="{08240115-A35F-4D7C-9E54-A8830CD9B443}" type="presParOf" srcId="{A3277A3A-F58D-4C61-A2CD-8081256A9D6E}" destId="{6CFB2FB0-BD7C-4124-B52F-59BC63D57F44}" srcOrd="6" destOrd="0" presId="urn:microsoft.com/office/officeart/2011/layout/HexagonRadial#1"/>
    <dgm:cxn modelId="{BE71A4AC-99D1-4982-A5CB-94C123788F44}" type="presParOf" srcId="{A3277A3A-F58D-4C61-A2CD-8081256A9D6E}" destId="{EFDB92F9-5F8D-4498-9B1E-54B40879F3DB}" srcOrd="7" destOrd="0" presId="urn:microsoft.com/office/officeart/2011/layout/HexagonRadial#1"/>
    <dgm:cxn modelId="{630C180E-9C9C-4771-99B8-F6FDA7C3FE87}" type="presParOf" srcId="{EFDB92F9-5F8D-4498-9B1E-54B40879F3DB}" destId="{AC7BA337-D252-454E-BDAA-DC109CD04017}" srcOrd="0" destOrd="0" presId="urn:microsoft.com/office/officeart/2011/layout/HexagonRadial#1"/>
    <dgm:cxn modelId="{A17D3B2A-8283-49FA-B140-1CB8FCED4A26}" type="presParOf" srcId="{A3277A3A-F58D-4C61-A2CD-8081256A9D6E}" destId="{27B84F14-4595-4A71-9A7D-A45530EF1473}" srcOrd="8" destOrd="0" presId="urn:microsoft.com/office/officeart/2011/layout/HexagonRadial#1"/>
    <dgm:cxn modelId="{9FEFDC67-DBE2-4F3E-96BB-BF1017A045F4}" type="presParOf" srcId="{A3277A3A-F58D-4C61-A2CD-8081256A9D6E}" destId="{876BA304-828F-4DC4-9A54-B77F8B338BD6}" srcOrd="9" destOrd="0" presId="urn:microsoft.com/office/officeart/2011/layout/HexagonRadial#1"/>
    <dgm:cxn modelId="{3FA615C0-29F5-4D54-830A-B12DCF31D7A4}" type="presParOf" srcId="{876BA304-828F-4DC4-9A54-B77F8B338BD6}" destId="{F10DB904-15A6-45C0-8FE4-C9DCA3FE77C5}" srcOrd="0" destOrd="0" presId="urn:microsoft.com/office/officeart/2011/layout/HexagonRadial#1"/>
    <dgm:cxn modelId="{AF931730-B7C7-4CBC-94E2-5856E31BE898}" type="presParOf" srcId="{A3277A3A-F58D-4C61-A2CD-8081256A9D6E}" destId="{05561662-5013-4817-B1D7-92EDD52BA477}" srcOrd="10" destOrd="0" presId="urn:microsoft.com/office/officeart/2011/layout/HexagonRadial#1"/>
    <dgm:cxn modelId="{0BC470C8-AEAD-45CC-B213-BB516B624651}" type="presParOf" srcId="{A3277A3A-F58D-4C61-A2CD-8081256A9D6E}" destId="{E08E516A-504B-4AC5-B141-92F9D5FAEBAA}" srcOrd="11" destOrd="0" presId="urn:microsoft.com/office/officeart/2011/layout/HexagonRadial#1"/>
    <dgm:cxn modelId="{B00D3F13-2FDE-48B3-8794-E1ADCB39A979}" type="presParOf" srcId="{E08E516A-504B-4AC5-B141-92F9D5FAEBAA}" destId="{A0133257-2FBD-4665-A8F9-9750AB1E51C5}" srcOrd="0" destOrd="0" presId="urn:microsoft.com/office/officeart/2011/layout/HexagonRadial#1"/>
    <dgm:cxn modelId="{4BF21069-E65D-4146-A831-AEF39C757445}" type="presParOf" srcId="{A3277A3A-F58D-4C61-A2CD-8081256A9D6E}" destId="{0955E6A4-C754-44AE-815C-F49106AD6247}" srcOrd="12" destOrd="0" presId="urn:microsoft.com/office/officeart/2011/layout/HexagonRadial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C45DD2B-5F3F-4B77-8AD2-758178B1E089}" type="doc">
      <dgm:prSet loTypeId="urn:microsoft.com/office/officeart/2005/8/layout/hierarchy4" loCatId="hierarchy" qsTypeId="urn:microsoft.com/office/officeart/2005/8/quickstyle/simple2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46C74D5B-77B1-497D-9D40-3100A78A30CC}" type="pres">
      <dgm:prSet presAssocID="{BC45DD2B-5F3F-4B77-8AD2-758178B1E089}" presName="Name0" presStyleCnt="0">
        <dgm:presLayoutVars>
          <dgm:chPref val="1"/>
          <dgm:dir val="rev"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DA7AAEBA-031D-4AD0-A1DF-D22810F7F775}" type="presOf" srcId="{BC45DD2B-5F3F-4B77-8AD2-758178B1E089}" destId="{46C74D5B-77B1-497D-9D40-3100A78A30CC}" srcOrd="0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B50F2F-E2DA-4CC3-B485-69EF9ED50D55}">
      <dsp:nvSpPr>
        <dsp:cNvPr id="0" name=""/>
        <dsp:cNvSpPr/>
      </dsp:nvSpPr>
      <dsp:spPr>
        <a:xfrm>
          <a:off x="0" y="0"/>
          <a:ext cx="3997845" cy="258083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7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Социальные компетенции </a:t>
          </a:r>
          <a:endParaRPr lang="en-US" sz="1700" kern="1200" dirty="0" smtClean="0">
            <a:solidFill>
              <a:srgbClr val="002060"/>
            </a:solidFill>
          </a:endParaRPr>
        </a:p>
        <a:p>
          <a:pPr marL="0" marR="0" lvl="0" indent="0" algn="l" defTabSz="10668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17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касаются личных, межличностных и межкультурных компетенций, которые позволяют индивиду эффективным и конструктивным образом участвовать в общественной и трудовой жизни.</a:t>
          </a:r>
          <a:endParaRPr lang="en-US" sz="1700" kern="1200" dirty="0" smtClean="0">
            <a:solidFill>
              <a:srgbClr val="002060"/>
            </a:solidFill>
          </a:endParaRPr>
        </a:p>
      </dsp:txBody>
      <dsp:txXfrm>
        <a:off x="1057652" y="0"/>
        <a:ext cx="2940192" cy="2580838"/>
      </dsp:txXfrm>
    </dsp:sp>
    <dsp:sp modelId="{A68DF3F7-3E5B-481D-9AD5-0C17C052D40E}">
      <dsp:nvSpPr>
        <dsp:cNvPr id="0" name=""/>
        <dsp:cNvSpPr/>
      </dsp:nvSpPr>
      <dsp:spPr>
        <a:xfrm>
          <a:off x="43087" y="548645"/>
          <a:ext cx="983965" cy="148354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8000" r="-58000"/>
          </a:stretch>
        </a:blip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E2D5BD-5495-4FCD-8B2B-D1A9CBCBDD45}">
      <dsp:nvSpPr>
        <dsp:cNvPr id="0" name=""/>
        <dsp:cNvSpPr/>
      </dsp:nvSpPr>
      <dsp:spPr>
        <a:xfrm>
          <a:off x="0" y="2838922"/>
          <a:ext cx="3997845" cy="258083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Гражданские компетенции</a:t>
          </a:r>
          <a:endParaRPr lang="en-US" sz="1700" b="1" kern="1200" dirty="0" smtClean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особенности знание     социальных и политических понятий и структур      (демократия, справедливость, равенство,  гражданство и гражданские права) делают                  возможным активное и демократичное участие.</a:t>
          </a:r>
          <a:endParaRPr lang="ro-RO" sz="1700" kern="1200" dirty="0"/>
        </a:p>
      </dsp:txBody>
      <dsp:txXfrm>
        <a:off x="1057652" y="2838922"/>
        <a:ext cx="2940192" cy="2580838"/>
      </dsp:txXfrm>
    </dsp:sp>
    <dsp:sp modelId="{28F7C38B-185F-4BDF-B5C0-60A23EB3AB9A}">
      <dsp:nvSpPr>
        <dsp:cNvPr id="0" name=""/>
        <dsp:cNvSpPr/>
      </dsp:nvSpPr>
      <dsp:spPr>
        <a:xfrm>
          <a:off x="117827" y="3466293"/>
          <a:ext cx="833894" cy="141401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3000" r="-113000"/>
          </a:stretch>
        </a:blip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6CCD4C-D2D1-4E14-B640-843131F43E05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860028-8CD2-4F5E-8B8B-0FD13B5FD15E}">
      <dsp:nvSpPr>
        <dsp:cNvPr id="0" name=""/>
        <dsp:cNvSpPr/>
      </dsp:nvSpPr>
      <dsp:spPr>
        <a:xfrm>
          <a:off x="460128" y="312440"/>
          <a:ext cx="3536556" cy="62520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6257" tIns="38100" rIns="38100" bIns="381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altLang="ru-RU" sz="15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Членом Административного Совета; </a:t>
          </a:r>
          <a:endParaRPr lang="ru-RU" sz="1500" kern="1200" dirty="0" smtClean="0">
            <a:solidFill>
              <a:srgbClr val="002060"/>
            </a:solidFill>
          </a:endParaRPr>
        </a:p>
      </dsp:txBody>
      <dsp:txXfrm>
        <a:off x="460128" y="312440"/>
        <a:ext cx="3536556" cy="625205"/>
      </dsp:txXfrm>
    </dsp:sp>
    <dsp:sp modelId="{12A349F7-CBB8-49ED-97E8-63C24ECE9D0B}">
      <dsp:nvSpPr>
        <dsp:cNvPr id="0" name=""/>
        <dsp:cNvSpPr/>
      </dsp:nvSpPr>
      <dsp:spPr>
        <a:xfrm>
          <a:off x="69375" y="234289"/>
          <a:ext cx="781507" cy="7815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2EA8DE-F05A-4013-928A-856DC552EC57}">
      <dsp:nvSpPr>
        <dsp:cNvPr id="0" name=""/>
        <dsp:cNvSpPr/>
      </dsp:nvSpPr>
      <dsp:spPr>
        <a:xfrm>
          <a:off x="818573" y="1250411"/>
          <a:ext cx="3178112" cy="62520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6257" tIns="38100" rIns="38100" bIns="381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altLang="ru-RU" sz="15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Членом родительских комитетов класса или школ</a:t>
          </a:r>
          <a:r>
            <a:rPr lang="ru-RU" sz="15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ы;</a:t>
          </a:r>
          <a:r>
            <a:rPr lang="ru-RU" altLang="ru-RU" sz="15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sp:txBody>
      <dsp:txXfrm>
        <a:off x="818573" y="1250411"/>
        <a:ext cx="3178112" cy="625205"/>
      </dsp:txXfrm>
    </dsp:sp>
    <dsp:sp modelId="{D49CFB73-A7D1-4AD1-9D07-8CC67F5E5AF6}">
      <dsp:nvSpPr>
        <dsp:cNvPr id="0" name=""/>
        <dsp:cNvSpPr/>
      </dsp:nvSpPr>
      <dsp:spPr>
        <a:xfrm>
          <a:off x="427819" y="1172260"/>
          <a:ext cx="781507" cy="78150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A38440-F3CF-4B98-9EFA-3AA7F28741E3}">
      <dsp:nvSpPr>
        <dsp:cNvPr id="0" name=""/>
        <dsp:cNvSpPr/>
      </dsp:nvSpPr>
      <dsp:spPr>
        <a:xfrm>
          <a:off x="818573" y="2188382"/>
          <a:ext cx="3178112" cy="62520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6257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500" b="1" kern="120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Членом Совет по Этике</a:t>
          </a:r>
          <a:r>
            <a:rPr lang="ro-RO" altLang="ru-RU" sz="1500" b="1" kern="120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1500" b="1" kern="120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учебного заведения;</a:t>
          </a:r>
          <a:endParaRPr lang="ru-RU" sz="1500" kern="1200" dirty="0">
            <a:solidFill>
              <a:srgbClr val="002060"/>
            </a:solidFill>
          </a:endParaRPr>
        </a:p>
      </dsp:txBody>
      <dsp:txXfrm>
        <a:off x="818573" y="2188382"/>
        <a:ext cx="3178112" cy="625205"/>
      </dsp:txXfrm>
    </dsp:sp>
    <dsp:sp modelId="{C04FF7A8-42FF-4A9C-AB99-FA38E09281D1}">
      <dsp:nvSpPr>
        <dsp:cNvPr id="0" name=""/>
        <dsp:cNvSpPr/>
      </dsp:nvSpPr>
      <dsp:spPr>
        <a:xfrm>
          <a:off x="427819" y="2110232"/>
          <a:ext cx="781507" cy="78150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309678-F55A-46FB-86F6-CA4F9ACEB257}">
      <dsp:nvSpPr>
        <dsp:cNvPr id="0" name=""/>
        <dsp:cNvSpPr/>
      </dsp:nvSpPr>
      <dsp:spPr>
        <a:xfrm>
          <a:off x="460128" y="3126353"/>
          <a:ext cx="3536556" cy="62520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6257" tIns="38100" rIns="38100" bIns="381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5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Членом аттестационной комиссии. </a:t>
          </a:r>
          <a:endParaRPr lang="ru-RU" sz="1500" kern="1200" dirty="0" smtClean="0">
            <a:solidFill>
              <a:srgbClr val="002060"/>
            </a:solidFill>
          </a:endParaRPr>
        </a:p>
      </dsp:txBody>
      <dsp:txXfrm>
        <a:off x="460128" y="3126353"/>
        <a:ext cx="3536556" cy="625205"/>
      </dsp:txXfrm>
    </dsp:sp>
    <dsp:sp modelId="{FC0E5916-5D27-487C-B155-834E4DA88308}">
      <dsp:nvSpPr>
        <dsp:cNvPr id="0" name=""/>
        <dsp:cNvSpPr/>
      </dsp:nvSpPr>
      <dsp:spPr>
        <a:xfrm>
          <a:off x="69375" y="3048203"/>
          <a:ext cx="781507" cy="78150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86F40C-EE95-47C0-9BD1-C26F5260CA9A}">
      <dsp:nvSpPr>
        <dsp:cNvPr id="0" name=""/>
        <dsp:cNvSpPr/>
      </dsp:nvSpPr>
      <dsp:spPr>
        <a:xfrm>
          <a:off x="1048054" y="0"/>
          <a:ext cx="6944194" cy="4609475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27F3BE6-E02B-40F8-BF96-7419537CDD30}">
      <dsp:nvSpPr>
        <dsp:cNvPr id="0" name=""/>
        <dsp:cNvSpPr/>
      </dsp:nvSpPr>
      <dsp:spPr>
        <a:xfrm>
          <a:off x="158" y="524659"/>
          <a:ext cx="1707833" cy="3560155"/>
        </a:xfrm>
        <a:prstGeom prst="roundRect">
          <a:avLst/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altLang="ru-RU" sz="1600" b="1" i="0" u="none" strike="noStrike" kern="1200" cap="none" normalizeH="0" baseline="0" dirty="0" smtClean="0">
              <a:ln/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Совет по этике </a:t>
          </a:r>
          <a:r>
            <a:rPr kumimoji="0" lang="ru-RU" altLang="ru-RU" sz="1600" b="1" i="0" u="none" strike="noStrike" kern="1200" cap="none" normalizeH="0" baseline="0" dirty="0" err="1" smtClean="0">
              <a:ln/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образователь</a:t>
          </a:r>
          <a:r>
            <a:rPr kumimoji="0" lang="ru-RU" altLang="ru-RU" sz="1600" b="1" i="0" u="none" strike="noStrike" kern="1200" cap="none" normalizeH="0" baseline="0" dirty="0" smtClean="0">
              <a:ln/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ru-RU" altLang="ru-RU" sz="1600" b="1" i="0" u="none" strike="noStrike" kern="1200" cap="none" normalizeH="0" baseline="0" dirty="0" err="1" smtClean="0">
              <a:ln/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ного</a:t>
          </a:r>
          <a:r>
            <a:rPr kumimoji="0" lang="ru-RU" altLang="ru-RU" sz="1600" b="1" i="0" u="none" strike="noStrike" kern="1200" cap="none" normalizeH="0" baseline="0" dirty="0" smtClean="0">
              <a:ln/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учреждения формируется приказом директора учреждения</a:t>
          </a:r>
          <a:r>
            <a:rPr kumimoji="0" lang="ro-RO" altLang="ru-RU" sz="1600" b="1" i="0" u="none" strike="noStrike" kern="1200" cap="none" normalizeH="0" baseline="0" dirty="0" smtClean="0">
              <a:ln/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,</a:t>
          </a:r>
          <a:r>
            <a:rPr kumimoji="0" lang="ru-RU" altLang="ru-RU" sz="1600" b="1" i="0" u="none" strike="noStrike" kern="1200" cap="none" normalizeH="0" baseline="0" dirty="0" smtClean="0">
              <a:ln/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16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действует на протяжении двух лет </a:t>
          </a:r>
          <a:r>
            <a:rPr kumimoji="0" lang="ru-RU" altLang="ru-RU" sz="1600" b="1" i="0" u="none" strike="noStrike" kern="1200" cap="none" normalizeH="0" baseline="0" dirty="0" smtClean="0">
              <a:ln/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и состоит из</a:t>
          </a:r>
          <a:endParaRPr kumimoji="0" lang="en-US" altLang="ru-RU" sz="1600" b="1" i="0" u="none" strike="noStrike" kern="1200" cap="none" normalizeH="0" baseline="0" dirty="0" smtClean="0">
            <a:ln/>
            <a:solidFill>
              <a:srgbClr val="002060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altLang="ru-RU" sz="1600" b="1" i="0" u="sng" strike="noStrike" kern="1200" cap="none" normalizeH="0" baseline="0" dirty="0" smtClean="0">
              <a:ln/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5 членов: </a:t>
          </a:r>
          <a:endParaRPr lang="ru-RU" sz="1600" b="1" u="sng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3528" y="608029"/>
        <a:ext cx="1541093" cy="3393415"/>
      </dsp:txXfrm>
    </dsp:sp>
    <dsp:sp modelId="{7C3650A3-FECB-47E2-8AFC-48211CDA314B}">
      <dsp:nvSpPr>
        <dsp:cNvPr id="0" name=""/>
        <dsp:cNvSpPr/>
      </dsp:nvSpPr>
      <dsp:spPr>
        <a:xfrm>
          <a:off x="1781491" y="1382842"/>
          <a:ext cx="1829004" cy="1843790"/>
        </a:xfrm>
        <a:prstGeom prst="roundRect">
          <a:avLst/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600" b="1" u="sng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представитель </a:t>
          </a:r>
          <a:r>
            <a:rPr lang="ru-RU" altLang="ru-RU" sz="1600" b="1" u="none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управления образования</a:t>
          </a:r>
          <a:r>
            <a:rPr lang="ru-RU" altLang="ru-RU" sz="16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; </a:t>
          </a:r>
          <a:r>
            <a:rPr kumimoji="0" lang="ru-RU" altLang="ru-RU" sz="1600" b="0" i="0" u="none" strike="noStrike" kern="1200" cap="none" normalizeH="0" baseline="0" dirty="0" smtClean="0">
              <a:ln/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 </a:t>
          </a:r>
          <a:r>
            <a:rPr kumimoji="0" lang="ru-RU" altLang="ru-RU" sz="1500" b="0" i="0" u="none" strike="noStrike" kern="1200" cap="none" normalizeH="0" baseline="0" dirty="0" smtClean="0">
              <a:ln/>
              <a:effectLst/>
              <a:latin typeface="inherit"/>
            </a:rPr>
            <a:t> </a:t>
          </a:r>
          <a:endParaRPr lang="ru-RU" sz="1500" kern="1200" dirty="0"/>
        </a:p>
      </dsp:txBody>
      <dsp:txXfrm>
        <a:off x="1870776" y="1472127"/>
        <a:ext cx="1650434" cy="1665220"/>
      </dsp:txXfrm>
    </dsp:sp>
    <dsp:sp modelId="{9AA832CC-118A-4D74-9356-7D7BC5E5C132}">
      <dsp:nvSpPr>
        <dsp:cNvPr id="0" name=""/>
        <dsp:cNvSpPr/>
      </dsp:nvSpPr>
      <dsp:spPr>
        <a:xfrm>
          <a:off x="3683994" y="1382842"/>
          <a:ext cx="1620678" cy="1843790"/>
        </a:xfrm>
        <a:prstGeom prst="roundRect">
          <a:avLst/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400" b="1" u="sng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r>
            <a:rPr kumimoji="0" lang="ru-RU" altLang="ru-RU" sz="1400" b="1" i="0" u="sng" strike="noStrike" kern="1200" cap="none" normalizeH="0" baseline="0" dirty="0" smtClean="0">
              <a:ln/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учителя, </a:t>
          </a:r>
          <a:r>
            <a:rPr kumimoji="0" lang="ru-RU" altLang="ru-RU" sz="1400" b="1" i="0" u="none" strike="noStrike" kern="1200" cap="none" normalizeH="0" baseline="0" dirty="0" smtClean="0">
              <a:ln/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избираемых </a:t>
          </a:r>
          <a:r>
            <a:rPr lang="ru-RU" altLang="ru-RU" sz="14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Педагогическим </a:t>
          </a:r>
          <a:r>
            <a:rPr lang="ro-RO" altLang="ru-RU" sz="14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14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Советом; </a:t>
          </a:r>
          <a:r>
            <a:rPr kumimoji="0" lang="ru-RU" altLang="ru-RU" sz="1400" b="0" i="0" u="none" strike="noStrike" kern="1200" cap="none" normalizeH="0" baseline="0" dirty="0" smtClean="0">
              <a:ln/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 </a:t>
          </a:r>
          <a:r>
            <a:rPr kumimoji="0" lang="ru-RU" altLang="ru-RU" sz="1400" b="0" i="0" u="none" strike="noStrike" kern="1200" cap="none" normalizeH="0" baseline="0" dirty="0" smtClean="0">
              <a:ln/>
              <a:effectLst/>
              <a:latin typeface="inherit"/>
            </a:rPr>
            <a:t> </a:t>
          </a:r>
          <a:endParaRPr lang="ru-RU" sz="1400" kern="1200" dirty="0"/>
        </a:p>
      </dsp:txBody>
      <dsp:txXfrm>
        <a:off x="3763109" y="1461957"/>
        <a:ext cx="1462448" cy="1685560"/>
      </dsp:txXfrm>
    </dsp:sp>
    <dsp:sp modelId="{76B3DDF8-96A6-4FD2-8CF4-5DB8AB65BAC9}">
      <dsp:nvSpPr>
        <dsp:cNvPr id="0" name=""/>
        <dsp:cNvSpPr/>
      </dsp:nvSpPr>
      <dsp:spPr>
        <a:xfrm>
          <a:off x="5378172" y="1382842"/>
          <a:ext cx="1247833" cy="184379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-361061"/>
                <a:satOff val="7625"/>
                <a:lumOff val="2031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-361061"/>
                <a:satOff val="7625"/>
                <a:lumOff val="2031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-361061"/>
                <a:satOff val="7625"/>
                <a:lumOff val="2031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600" b="1" u="sng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r>
            <a:rPr kumimoji="0" lang="ru-RU" altLang="ru-RU" sz="1600" b="1" i="0" u="sng" strike="noStrike" kern="1200" cap="none" normalizeH="0" baseline="0" dirty="0" smtClean="0">
              <a:ln/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1600" b="1" u="sng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ученик, </a:t>
          </a:r>
          <a:r>
            <a:rPr lang="ru-RU" altLang="ru-RU" sz="16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избранный</a:t>
          </a:r>
          <a:r>
            <a:rPr lang="ro-RO" altLang="ru-RU" sz="16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16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Советом учащихся; </a:t>
          </a:r>
          <a:r>
            <a:rPr kumimoji="0" lang="ru-RU" altLang="ru-RU" sz="1600" b="0" i="0" u="none" strike="noStrike" kern="1200" cap="none" normalizeH="0" baseline="0" dirty="0" smtClean="0">
              <a:ln/>
              <a:effectLst/>
              <a:latin typeface="inherit"/>
            </a:rPr>
            <a:t>  </a:t>
          </a:r>
          <a:endParaRPr lang="ru-RU" sz="1600" kern="1200" dirty="0"/>
        </a:p>
      </dsp:txBody>
      <dsp:txXfrm>
        <a:off x="5439086" y="1443756"/>
        <a:ext cx="1126005" cy="1721962"/>
      </dsp:txXfrm>
    </dsp:sp>
    <dsp:sp modelId="{2A8A2BD8-9F1E-4C62-A46B-E304C5E0EBCE}">
      <dsp:nvSpPr>
        <dsp:cNvPr id="0" name=""/>
        <dsp:cNvSpPr/>
      </dsp:nvSpPr>
      <dsp:spPr>
        <a:xfrm>
          <a:off x="6699505" y="1382842"/>
          <a:ext cx="1469976" cy="184379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-481415"/>
                <a:satOff val="10166"/>
                <a:lumOff val="2708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-481415"/>
                <a:satOff val="10166"/>
                <a:lumOff val="2708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-481415"/>
                <a:satOff val="10166"/>
                <a:lumOff val="2708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600" b="1" u="sng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</a:t>
          </a:r>
          <a:r>
            <a:rPr kumimoji="0" lang="ru-RU" altLang="ru-RU" sz="1600" b="1" i="0" u="sng" strike="noStrike" kern="1200" cap="none" normalizeH="0" baseline="0" dirty="0" smtClean="0">
              <a:ln/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родитель, </a:t>
          </a:r>
          <a:r>
            <a:rPr kumimoji="0" lang="ru-RU" altLang="ru-RU" sz="1600" b="1" i="0" u="none" strike="noStrike" kern="1200" cap="none" normalizeH="0" baseline="0" dirty="0" smtClean="0">
              <a:ln/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избранный общим собранием родителей образовательного учреждения. </a:t>
          </a:r>
          <a:endParaRPr lang="ru-RU" sz="16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771263" y="1454600"/>
        <a:ext cx="1326460" cy="170027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1/layout/HexagonRadial#1">
  <dgm:title val="Радиальный шестиугольник"/>
  <dgm:desc val="Служит для отображения последовательного процесса, связанного с центральной идеей или темой. Ограничен шестью фигурами уровня 2. Рекомендуется использовать небольшие объемы текста. Неиспользуемый текст не отображается, но доступен при переключении макетов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 smtClean="0"/>
              <a:t>Зразок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0E04A9F-811B-46E1-B3A4-80866CB8A5FE}" type="datetimeFigureOut">
              <a:rPr lang="uk-UA"/>
              <a:pPr/>
              <a:t>21.12.2016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A776AE-9643-4D54-9B32-43B0A3468767}" type="slidenum">
              <a:rPr lang="uk-UA"/>
              <a:pPr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8501A3-D53F-4D81-B0D9-60262511307A}" type="datetimeFigureOut">
              <a:rPr lang="uk-UA"/>
              <a:pPr/>
              <a:t>21.12.2016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721859-0256-448A-98D7-9C4A98DD1B56}" type="slidenum">
              <a:rPr lang="uk-UA"/>
              <a:pPr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A94F76-CA26-4412-8949-8987EECEE919}" type="datetimeFigureOut">
              <a:rPr lang="uk-UA"/>
              <a:pPr/>
              <a:t>21.12.2016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0F8A88-73AC-49D7-B660-B1CE41601437}" type="slidenum">
              <a:rPr lang="uk-UA"/>
              <a:pPr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05FC824-F1C8-4106-828D-CF4FAAEB04B6}" type="datetimeFigureOut">
              <a:rPr lang="uk-UA"/>
              <a:pPr/>
              <a:t>21.12.2016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23DA2F-9A93-4B5B-B92E-7A9C5F8E7ACB}" type="slidenum">
              <a:rPr lang="uk-UA"/>
              <a:pPr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6B4CD43-DF78-4312-81C3-1B02CEA2184F}" type="datetimeFigureOut">
              <a:rPr lang="uk-UA"/>
              <a:pPr/>
              <a:t>21.12.2016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CB6021-A794-437E-ACBB-604986E6803C}" type="slidenum">
              <a:rPr lang="uk-UA"/>
              <a:pPr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73FBC4C-0D6B-480A-8369-DAC12EA14664}" type="datetimeFigureOut">
              <a:rPr lang="uk-UA"/>
              <a:pPr/>
              <a:t>21.12.2016</a:t>
            </a:fld>
            <a:endParaRPr lang="uk-UA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BFDB05-48CC-4B21-A0EB-909DEAF528FB}" type="slidenum">
              <a:rPr lang="uk-UA"/>
              <a:pPr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40033F7-5535-43E0-B3FE-328EB3F99648}" type="datetimeFigureOut">
              <a:rPr lang="uk-UA"/>
              <a:pPr/>
              <a:t>21.12.2016</a:t>
            </a:fld>
            <a:endParaRPr lang="uk-UA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0FA2AD-B763-4D0C-A8E1-EA877F494AFD}" type="slidenum">
              <a:rPr lang="uk-UA"/>
              <a:pPr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C1138ED-CF1F-4715-840F-EF45E5BBAFCE}" type="datetimeFigureOut">
              <a:rPr lang="uk-UA"/>
              <a:pPr/>
              <a:t>21.12.2016</a:t>
            </a:fld>
            <a:endParaRPr lang="uk-UA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EB0CD7-FDAE-45FA-9859-D259F2650160}" type="slidenum">
              <a:rPr lang="uk-UA"/>
              <a:pPr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2C7B724-475B-4D55-8790-7A675431EE30}" type="datetimeFigureOut">
              <a:rPr lang="uk-UA"/>
              <a:pPr/>
              <a:t>21.12.2016</a:t>
            </a:fld>
            <a:endParaRPr lang="uk-UA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840465-78FE-4984-B9C9-6494D15E3545}" type="slidenum">
              <a:rPr lang="uk-UA"/>
              <a:pPr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71A9A35-87B8-483E-A7BC-B730B8D77535}" type="datetimeFigureOut">
              <a:rPr lang="uk-UA"/>
              <a:pPr/>
              <a:t>21.12.2016</a:t>
            </a:fld>
            <a:endParaRPr lang="uk-UA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FE8BBF-C74F-4B62-9388-33C11C86866D}" type="slidenum">
              <a:rPr lang="uk-UA"/>
              <a:pPr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uk-UA" noProof="0" dirty="0" smtClean="0"/>
              <a:t>Клацніть піктограму, щоб додати зображення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232D80B-D081-4566-A2C1-C5F40829A7D3}" type="datetimeFigureOut">
              <a:rPr lang="uk-UA"/>
              <a:pPr/>
              <a:t>21.12.2016</a:t>
            </a:fld>
            <a:endParaRPr lang="uk-UA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07CE29-F4B8-4850-931C-1B7A90ACAB88}" type="slidenum">
              <a:rPr lang="uk-UA"/>
              <a:pPr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ro-RO" smtClean="0"/>
              <a:t>Зразок заголовка</a:t>
            </a:r>
            <a:endParaRPr lang="en-US" altLang="ro-RO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ro-RO" smtClean="0"/>
              <a:t>Зразок тексту</a:t>
            </a:r>
          </a:p>
          <a:p>
            <a:pPr lvl="1"/>
            <a:r>
              <a:rPr lang="uk-UA" altLang="ro-RO" smtClean="0"/>
              <a:t>Другий рівень</a:t>
            </a:r>
          </a:p>
          <a:p>
            <a:pPr lvl="2"/>
            <a:r>
              <a:rPr lang="uk-UA" altLang="ro-RO" smtClean="0"/>
              <a:t>Третій рівень</a:t>
            </a:r>
          </a:p>
          <a:p>
            <a:pPr lvl="3"/>
            <a:r>
              <a:rPr lang="uk-UA" altLang="ro-RO" smtClean="0"/>
              <a:t>Четвертий рівень</a:t>
            </a:r>
          </a:p>
          <a:p>
            <a:pPr lvl="4"/>
            <a:r>
              <a:rPr lang="uk-UA" altLang="ro-RO" smtClean="0"/>
              <a:t>П'ятий рівень</a:t>
            </a:r>
            <a:endParaRPr lang="en-US" altLang="ro-RO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221D1FF0-D22C-4FB5-9697-819B760D3C5D}" type="datetimeFigureOut">
              <a:rPr lang="uk-UA"/>
              <a:pPr/>
              <a:t>21.12.2016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2028A13D-D9FA-4307-84E8-013AD857DF09}" type="slidenum">
              <a:rPr lang="uk-UA"/>
              <a:pPr/>
              <a:t>‹#›</a:t>
            </a:fld>
            <a:endParaRPr lang="uk-UA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diagramLayout" Target="../diagrams/layout4.xml"/><Relationship Id="rId7" Type="http://schemas.openxmlformats.org/officeDocument/2006/relationships/image" Target="../media/image18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1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4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ubtitlu 2"/>
          <p:cNvSpPr>
            <a:spLocks noGrp="1"/>
          </p:cNvSpPr>
          <p:nvPr>
            <p:ph type="subTitle" idx="1"/>
          </p:nvPr>
        </p:nvSpPr>
        <p:spPr>
          <a:xfrm>
            <a:off x="269875" y="4376738"/>
            <a:ext cx="3938588" cy="804862"/>
          </a:xfrm>
        </p:spPr>
        <p:txBody>
          <a:bodyPr/>
          <a:lstStyle/>
          <a:p>
            <a:pPr algn="r" eaLnBrk="1" hangingPunct="1">
              <a:spcBef>
                <a:spcPct val="0"/>
              </a:spcBef>
            </a:pPr>
            <a:r>
              <a:rPr lang="ru-RU" sz="1800" i="1" dirty="0" smtClean="0"/>
              <a:t> </a:t>
            </a:r>
            <a:r>
              <a:rPr lang="ru-RU" sz="1800" i="1" dirty="0" smtClean="0">
                <a:solidFill>
                  <a:srgbClr val="002060"/>
                </a:solidFill>
              </a:rPr>
              <a:t>Проект Совет Европы </a:t>
            </a:r>
            <a:r>
              <a:rPr lang="ru-RU" sz="1800" b="1" i="1" dirty="0" smtClean="0">
                <a:solidFill>
                  <a:srgbClr val="002060"/>
                </a:solidFill>
              </a:rPr>
              <a:t>Поддержка демократической культуры в школах стран Восточного Партнерства, </a:t>
            </a:r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sz="1800" i="1" dirty="0" smtClean="0">
                <a:solidFill>
                  <a:srgbClr val="002060"/>
                </a:solidFill>
              </a:rPr>
              <a:t>Страсбург, ноябрь,</a:t>
            </a:r>
            <a:r>
              <a:rPr lang="ro-RO" sz="1800" i="1" dirty="0" smtClean="0">
                <a:solidFill>
                  <a:srgbClr val="002060"/>
                </a:solidFill>
              </a:rPr>
              <a:t> 2016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34870" y="808413"/>
            <a:ext cx="2487612" cy="1395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316" name="Рисунок 4" descr="co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3851" y="878100"/>
            <a:ext cx="1924187" cy="13687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53" name="Text Box 7"/>
          <p:cNvSpPr txBox="1">
            <a:spLocks noChangeArrowheads="1"/>
          </p:cNvSpPr>
          <p:nvPr/>
        </p:nvSpPr>
        <p:spPr bwMode="auto">
          <a:xfrm>
            <a:off x="4211515" y="3036888"/>
            <a:ext cx="429431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ОБРАЗОВАТЕЛЬНЫЕ  ПОЛИТИКИ И  ПРАКТИКИ  ВДГ/ОПЧ 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</a:rPr>
              <a:t> В РЕСПУБЛИКЕ  МОЛДОВА: </a:t>
            </a:r>
            <a:endParaRPr lang="ro-RO" sz="28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РЕЗУЛЬТАТЫ  </a:t>
            </a:r>
            <a:r>
              <a:rPr lang="ru-RU" sz="2800" b="1" dirty="0">
                <a:solidFill>
                  <a:srgbClr val="002060"/>
                </a:solidFill>
              </a:rPr>
              <a:t>И  ПЕРСПЕКТИВЫ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641350" y="534988"/>
            <a:ext cx="3146425" cy="1763712"/>
          </a:xfrm>
        </p:spPr>
        <p:txBody>
          <a:bodyPr/>
          <a:lstStyle/>
          <a:p>
            <a:pPr algn="ctr" eaLnBrk="1" hangingPunct="1"/>
            <a:r>
              <a:rPr lang="ru-RU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Механизмы участия детей в управлении школы</a:t>
            </a:r>
            <a:endParaRPr lang="en-US" sz="2800" b="1" smtClean="0"/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4467225" y="692150"/>
            <a:ext cx="4062413" cy="5800725"/>
          </a:xfrm>
        </p:spPr>
        <p:txBody>
          <a:bodyPr/>
          <a:lstStyle/>
          <a:p>
            <a:pPr eaLnBrk="1" hangingPunct="1"/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Председатель Совета Учащихся является членом Административного Совета</a:t>
            </a:r>
            <a:r>
              <a:rPr lang="ro-RO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участвует в заседаниях педагогического совета</a:t>
            </a:r>
            <a:r>
              <a:rPr lang="ro-RO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/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Представляет менеджерской группе мнения учащихся</a:t>
            </a:r>
            <a:r>
              <a:rPr lang="ro-RO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/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Участвует в оценивании заведения</a:t>
            </a:r>
            <a:r>
              <a:rPr lang="ro-RO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Вносит вклад в развитие школьных политик</a:t>
            </a:r>
            <a:r>
              <a:rPr lang="ro-RO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/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Поддерживает развитие и учебный прогресс</a:t>
            </a:r>
            <a:r>
              <a:rPr lang="ro-RO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Продвигает положительное общение в рамках школы</a:t>
            </a:r>
            <a:r>
              <a:rPr lang="it-IT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o-RO" sz="2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 sz="2200" b="1" dirty="0" smtClean="0">
              <a:solidFill>
                <a:srgbClr val="002060"/>
              </a:solidFill>
            </a:endParaRPr>
          </a:p>
        </p:txBody>
      </p:sp>
      <p:pic>
        <p:nvPicPr>
          <p:cNvPr id="20482" name="Picture 2" descr="Imagini pentru Механизмы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33" y="2516778"/>
            <a:ext cx="3936273" cy="29522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" descr="http://www.russianartandbooks.com/russianart/images/items/300x1200/04591R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5963" y="4602163"/>
            <a:ext cx="285750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376238" y="365125"/>
            <a:ext cx="3784600" cy="1946275"/>
          </a:xfrm>
        </p:spPr>
        <p:txBody>
          <a:bodyPr/>
          <a:lstStyle/>
          <a:p>
            <a:pPr algn="ctr" eaLnBrk="1" hangingPunct="1"/>
            <a:r>
              <a:rPr lang="ru-RU" sz="24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Права на выражения мнении и участие учащихся в процессе принятия решений  в образовательном процессе  реализуется через</a:t>
            </a:r>
            <a:endParaRPr lang="ru-RU" sz="2400" b="1" smtClean="0">
              <a:latin typeface="Arial" pitchFamily="34" charset="0"/>
            </a:endParaRP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7838" y="2930525"/>
            <a:ext cx="3905250" cy="2247900"/>
          </a:xfrm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Что такое Совет Учащихся</a:t>
            </a:r>
            <a:r>
              <a:rPr lang="vi-VN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 eaLnBrk="1" hangingPunct="1">
              <a:buFont typeface="Arial" pitchFamily="34" charset="0"/>
              <a:buNone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это представительная структура учащихся на институционном или территориальном уровне</a:t>
            </a:r>
            <a:r>
              <a:rPr lang="ro-RO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учебное заведение, район, муниципий, страны</a:t>
            </a:r>
            <a:r>
              <a:rPr lang="vi-VN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Char char="-"/>
            </a:pPr>
            <a:endParaRPr lang="ro-RO" sz="2000" dirty="0" smtClean="0">
              <a:latin typeface="Georgia" pitchFamily="18" charset="0"/>
            </a:endParaRPr>
          </a:p>
        </p:txBody>
      </p:sp>
      <p:sp>
        <p:nvSpPr>
          <p:cNvPr id="11269" name="Rectangle 4"/>
          <p:cNvSpPr>
            <a:spLocks noChangeArrowheads="1"/>
          </p:cNvSpPr>
          <p:nvPr/>
        </p:nvSpPr>
        <p:spPr bwMode="auto">
          <a:xfrm rot="10800000" flipV="1">
            <a:off x="4603748" y="2075666"/>
            <a:ext cx="3819282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FontTx/>
              <a:buChar char="-"/>
            </a:pP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определяющий потребности и интересы учащихся школы</a:t>
            </a:r>
            <a:r>
              <a:rPr lang="ro-RO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eaLnBrk="1" hangingPunct="1">
              <a:buFontTx/>
              <a:buChar char="-"/>
            </a:pP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диалоговое поле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между учащимися и учителями</a:t>
            </a:r>
            <a:r>
              <a:rPr lang="ro-RO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eaLnBrk="1" hangingPunct="1">
              <a:buFontTx/>
              <a:buChar char="-"/>
            </a:pP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форма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посредством которой дети учатся активно участвовать в обществе, предпринимать действия, осуществлять проекты, считающие необходимыми для изменения к лучшему среды, в которой живут и учатся</a:t>
            </a:r>
            <a:r>
              <a:rPr lang="ro-RO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eaLnBrk="1" hangingPunct="1">
              <a:buFontTx/>
              <a:buChar char="-"/>
            </a:pP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способ самоутверждения детей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оценивания своих идей и действий</a:t>
            </a:r>
            <a:r>
              <a:rPr lang="ro-RO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11270" name="Dreptunghi 1"/>
          <p:cNvSpPr>
            <a:spLocks noChangeArrowheads="1"/>
          </p:cNvSpPr>
          <p:nvPr/>
        </p:nvSpPr>
        <p:spPr bwMode="auto">
          <a:xfrm>
            <a:off x="4676775" y="5865813"/>
            <a:ext cx="36576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/>
            <a:r>
              <a:rPr lang="ru-RU" sz="1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Положение о создании и функционировании Национального Совета Учащихся</a:t>
            </a:r>
          </a:p>
          <a:p>
            <a:pPr algn="r" eaLnBrk="1" hangingPunct="1"/>
            <a:r>
              <a:rPr lang="ru-RU" sz="1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 общем образовании</a:t>
            </a:r>
            <a:r>
              <a: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утвержденное приказом МП №136 от 26 марта 2014</a:t>
            </a:r>
            <a:r>
              <a:rPr lang="ru-RU" sz="1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1271" name="Picture 4" descr="Imagini pentru Совет Учащихс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1313" y="103188"/>
            <a:ext cx="1971675" cy="197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reptunghi 2"/>
          <p:cNvSpPr/>
          <p:nvPr/>
        </p:nvSpPr>
        <p:spPr>
          <a:xfrm>
            <a:off x="306388" y="2501900"/>
            <a:ext cx="4002087" cy="4000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Национальный Совет Учащихся</a:t>
            </a:r>
            <a:endParaRPr lang="ru-RU" sz="2000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1273" name="Dreptunghi 3"/>
          <p:cNvSpPr>
            <a:spLocks noChangeArrowheads="1"/>
          </p:cNvSpPr>
          <p:nvPr/>
        </p:nvSpPr>
        <p:spPr bwMode="auto">
          <a:xfrm>
            <a:off x="5894388" y="862013"/>
            <a:ext cx="1025525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Совет Учащихся - это</a:t>
            </a:r>
            <a:r>
              <a:rPr lang="ro-RO" sz="1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Объект 11"/>
          <p:cNvGraphicFramePr>
            <a:graphicFrameLocks noGrp="1"/>
          </p:cNvGraphicFramePr>
          <p:nvPr>
            <p:ph sz="quarter" idx="2"/>
          </p:nvPr>
        </p:nvGraphicFramePr>
        <p:xfrm>
          <a:off x="287383" y="2037806"/>
          <a:ext cx="3879668" cy="3932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64241" y="3303261"/>
            <a:ext cx="3749515" cy="23682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1"/>
          <p:cNvPicPr>
            <a:picLocks noGrp="1" noChangeAspect="1"/>
          </p:cNvPicPr>
          <p:nvPr>
            <p:ph sz="quarter" idx="4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242" y="616491"/>
            <a:ext cx="3716554" cy="23095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sp>
        <p:nvSpPr>
          <p:cNvPr id="16389" name="Dreptunghi 1"/>
          <p:cNvSpPr>
            <a:spLocks noChangeArrowheads="1"/>
          </p:cNvSpPr>
          <p:nvPr/>
        </p:nvSpPr>
        <p:spPr bwMode="auto">
          <a:xfrm>
            <a:off x="188913" y="239713"/>
            <a:ext cx="4572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Симулирование выборов в рамках</a:t>
            </a:r>
            <a:r>
              <a:rPr 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Совета Учащихся</a:t>
            </a:r>
            <a:endParaRPr lang="ro-RO" sz="24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90" name="Dreptunghi 2"/>
          <p:cNvSpPr>
            <a:spLocks noChangeArrowheads="1"/>
          </p:cNvSpPr>
          <p:nvPr/>
        </p:nvSpPr>
        <p:spPr bwMode="auto">
          <a:xfrm>
            <a:off x="4919663" y="5873750"/>
            <a:ext cx="31623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4450" algn="ctr" eaLnBrk="1" hangingPunct="1">
              <a:spcBef>
                <a:spcPts val="300"/>
              </a:spcBef>
              <a:buClr>
                <a:srgbClr val="37A76F"/>
              </a:buClr>
            </a:pPr>
            <a:r>
              <a:rPr lang="ru-RU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Ученики – члены комиссии избирательного бюро</a:t>
            </a:r>
            <a:r>
              <a:rPr lang="ro-RO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500062" y="1571612"/>
          <a:ext cx="8358217" cy="45974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411" name="Заголовок 3"/>
          <p:cNvSpPr>
            <a:spLocks noGrp="1"/>
          </p:cNvSpPr>
          <p:nvPr>
            <p:ph type="title"/>
          </p:nvPr>
        </p:nvSpPr>
        <p:spPr>
          <a:xfrm>
            <a:off x="1175658" y="275590"/>
            <a:ext cx="6499860" cy="1325563"/>
          </a:xfrm>
        </p:spPr>
        <p:txBody>
          <a:bodyPr/>
          <a:lstStyle/>
          <a:p>
            <a:pPr algn="ctr" eaLnBrk="1" hangingPunct="1"/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Органиграмма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Местных Советов Учащихся </a:t>
            </a:r>
            <a:endParaRPr lang="ru-RU" sz="3600" dirty="0" smtClean="0"/>
          </a:p>
        </p:txBody>
      </p:sp>
      <p:sp>
        <p:nvSpPr>
          <p:cNvPr id="6" name="Прямоугольник 5"/>
          <p:cNvSpPr/>
          <p:nvPr/>
        </p:nvSpPr>
        <p:spPr>
          <a:xfrm>
            <a:off x="1409891" y="1711947"/>
            <a:ext cx="5929312" cy="7858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Председатель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58850" y="3013075"/>
            <a:ext cx="3857625" cy="10715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Вице-председатель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614988" y="3040063"/>
            <a:ext cx="2428875" cy="10715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Секретарь</a:t>
            </a:r>
          </a:p>
        </p:txBody>
      </p:sp>
      <p:sp>
        <p:nvSpPr>
          <p:cNvPr id="11" name="Двойная стрелка влево/вправо 10"/>
          <p:cNvSpPr/>
          <p:nvPr/>
        </p:nvSpPr>
        <p:spPr>
          <a:xfrm>
            <a:off x="5018088" y="3397250"/>
            <a:ext cx="500062" cy="214313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784600" y="4110038"/>
            <a:ext cx="1571625" cy="165735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Адвокат учащихся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52169" y="4114922"/>
            <a:ext cx="1720850" cy="165735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Образование, </a:t>
            </a:r>
            <a:r>
              <a:rPr lang="ro-RO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школьные программы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966913" y="4567238"/>
            <a:ext cx="1800225" cy="165735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Участие в жизни общества</a:t>
            </a:r>
            <a:r>
              <a:rPr lang="ro-RO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благотво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algn="ctr"/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рительная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деятельность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384800" y="4705350"/>
            <a:ext cx="1655763" cy="15113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Школьные и внешкольные конкурсы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040563" y="4076700"/>
            <a:ext cx="1908175" cy="187166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Информи-рованность</a:t>
            </a:r>
            <a:r>
              <a:rPr lang="ro-RO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мобилизо-</a:t>
            </a:r>
          </a:p>
          <a:p>
            <a:pPr algn="ctr"/>
            <a:r>
              <a:rPr 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ванность</a:t>
            </a:r>
            <a:r>
              <a:rPr lang="ro-RO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обучение</a:t>
            </a:r>
            <a:r>
              <a:rPr lang="ro-RO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ru-RU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консультации</a:t>
            </a:r>
          </a:p>
        </p:txBody>
      </p:sp>
      <p:sp>
        <p:nvSpPr>
          <p:cNvPr id="13" name="Стрелка вниз 12"/>
          <p:cNvSpPr/>
          <p:nvPr/>
        </p:nvSpPr>
        <p:spPr>
          <a:xfrm>
            <a:off x="2784430" y="2617062"/>
            <a:ext cx="285750" cy="285750"/>
          </a:xfrm>
          <a:prstGeom prst="down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19" name="Стрелка вниз 18"/>
          <p:cNvSpPr/>
          <p:nvPr/>
        </p:nvSpPr>
        <p:spPr>
          <a:xfrm>
            <a:off x="6237923" y="2617062"/>
            <a:ext cx="285750" cy="285750"/>
          </a:xfrm>
          <a:prstGeom prst="down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4532313" y="169863"/>
            <a:ext cx="3825875" cy="1811337"/>
          </a:xfrm>
        </p:spPr>
        <p:txBody>
          <a:bodyPr/>
          <a:lstStyle/>
          <a:p>
            <a:pPr algn="ctr" eaLnBrk="1" hangingPunct="1"/>
            <a:r>
              <a:rPr lang="ru-RU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Районный проект</a:t>
            </a:r>
            <a:r>
              <a:rPr lang="ro-RO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sz="28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,,</a:t>
            </a:r>
            <a:r>
              <a:rPr lang="ru-RU" sz="28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Консолидация</a:t>
            </a:r>
            <a:r>
              <a:rPr lang="ro-RO" sz="28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способностей Совета Учащихся</a:t>
            </a:r>
            <a:r>
              <a:rPr lang="en-US" sz="28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ru-RU" sz="2800" b="1" i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5" name="Picture 4" descr="C:\Users\Администратор\Desktop\pf_14783296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73100" y="2176463"/>
            <a:ext cx="7358063" cy="44592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Деятельность на благо общества,</a:t>
            </a:r>
            <a:r>
              <a:rPr lang="ro-RO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благотворительная деятельность</a:t>
            </a:r>
            <a:endParaRPr lang="en-US" sz="3200" dirty="0"/>
          </a:p>
        </p:txBody>
      </p:sp>
      <p:pic>
        <p:nvPicPr>
          <p:cNvPr id="4" name="Picture 5" descr="C:\Users\Администратор\Desktop\pf_14782880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8408" y="1600200"/>
            <a:ext cx="7835459" cy="4814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385762" y="261938"/>
            <a:ext cx="7421807" cy="1074493"/>
          </a:xfrm>
        </p:spPr>
        <p:txBody>
          <a:bodyPr/>
          <a:lstStyle/>
          <a:p>
            <a:pPr algn="ctr" eaLnBrk="1" hangingPunct="1"/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Адвокат</a:t>
            </a: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учащихся</a:t>
            </a:r>
          </a:p>
        </p:txBody>
      </p:sp>
      <p:pic>
        <p:nvPicPr>
          <p:cNvPr id="6" name="Picture 4" descr="C:\Users\Администратор\Desktop\pf_14783301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4446" y="1538652"/>
            <a:ext cx="7550516" cy="4440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608992" y="210282"/>
            <a:ext cx="6224954" cy="1143000"/>
          </a:xfrm>
        </p:spPr>
        <p:txBody>
          <a:bodyPr/>
          <a:lstStyle/>
          <a:p>
            <a:pPr algn="ctr" eaLnBrk="1" hangingPunct="1"/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Школьные/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внешкольные конкурсы</a:t>
            </a:r>
          </a:p>
        </p:txBody>
      </p:sp>
      <p:pic>
        <p:nvPicPr>
          <p:cNvPr id="13316" name="Picture 4" descr="C:\Users\Администратор\Desktop\pf_1478453954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777398" y="1825625"/>
            <a:ext cx="7373825" cy="478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b="1" i="1" dirty="0" smtClean="0">
                <a:solidFill>
                  <a:srgbClr val="002060"/>
                </a:solidFill>
              </a:rPr>
              <a:t>Информированность, мобилизованность, обучение, консультации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4" name="Picture 4" descr="C:\Users\Администратор\Desktop\pf_14783390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0" y="1870321"/>
            <a:ext cx="7886700" cy="4261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365125" y="365125"/>
            <a:ext cx="3894138" cy="993775"/>
          </a:xfrm>
        </p:spPr>
        <p:txBody>
          <a:bodyPr/>
          <a:lstStyle/>
          <a:p>
            <a:pPr algn="ctr" eaLnBrk="1" hangingPunct="1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Деятельность Национального Совета учащихся</a:t>
            </a:r>
          </a:p>
        </p:txBody>
      </p:sp>
      <p:sp>
        <p:nvSpPr>
          <p:cNvPr id="13315" name="Содержимое 2"/>
          <p:cNvSpPr>
            <a:spLocks noGrp="1"/>
          </p:cNvSpPr>
          <p:nvPr>
            <p:ph idx="1"/>
          </p:nvPr>
        </p:nvSpPr>
        <p:spPr>
          <a:xfrm>
            <a:off x="4441824" y="365125"/>
            <a:ext cx="3972413" cy="4765675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Типовое ПОЛОЖЕНИЕ об организации и функционировании общеобразовательного учебного учреждения</a:t>
            </a:r>
            <a:r>
              <a:rPr lang="ro-RO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eaLnBrk="1" hangingPunct="1">
              <a:buFont typeface="Arial" pitchFamily="34" charset="0"/>
              <a:buNone/>
            </a:pPr>
            <a:r>
              <a:rPr lang="ro-RO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ПОЛОЖЕНИЕ об оценивании и оценках результатов обучения</a:t>
            </a:r>
            <a:r>
              <a:rPr lang="ro-RO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перевод и окончание в начальном и среднем образовании;</a:t>
            </a:r>
          </a:p>
          <a:p>
            <a:pPr eaLnBrk="1" hangingPunct="1">
              <a:buFontTx/>
              <a:buChar char="-"/>
            </a:pP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Аспекты реконцептуализации Базисного Учебного плана</a:t>
            </a:r>
            <a:r>
              <a:rPr lang="ro-RO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eaLnBrk="1" hangingPunct="1">
              <a:buFont typeface="Arial" pitchFamily="34" charset="0"/>
              <a:buNone/>
            </a:pP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Инструкция об оценивании и развитии поведения учащегося</a:t>
            </a:r>
            <a:r>
              <a:rPr lang="ro-RO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заседание в ноябре</a:t>
            </a:r>
            <a:r>
              <a:rPr lang="ro-RO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2016</a:t>
            </a: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г.</a:t>
            </a:r>
            <a:r>
              <a:rPr lang="ro-RO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6" name="Dreptunghi 1"/>
          <p:cNvSpPr>
            <a:spLocks noChangeArrowheads="1"/>
          </p:cNvSpPr>
          <p:nvPr/>
        </p:nvSpPr>
        <p:spPr bwMode="auto">
          <a:xfrm>
            <a:off x="365125" y="2009775"/>
            <a:ext cx="338455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протяжении</a:t>
            </a:r>
            <a:r>
              <a:rPr lang="ro-RO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2015-2016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годов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Национальный Совет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Учащихся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принимал участие в дебатах </a:t>
            </a:r>
            <a:r>
              <a:rPr lang="ru-RU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проектов нормативных актов</a:t>
            </a:r>
            <a:r>
              <a:rPr lang="ro-RO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o-RO" b="1" u="sng" dirty="0"/>
          </a:p>
        </p:txBody>
      </p:sp>
      <p:pic>
        <p:nvPicPr>
          <p:cNvPr id="13317" name="Picture 4" descr="Imagini pentru деятельность человек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5450" y="3778250"/>
            <a:ext cx="3324225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963" y="282575"/>
            <a:ext cx="3876675" cy="1092200"/>
          </a:xfrm>
        </p:spPr>
        <p:txBody>
          <a:bodyPr/>
          <a:lstStyle/>
          <a:p>
            <a:pPr algn="ctr" eaLnBrk="1" hangingPunct="1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Образовательные политики в области ВДГ/ОПЧ</a:t>
            </a:r>
            <a:endParaRPr lang="en-US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5" name="Substituent conținut 2"/>
          <p:cNvSpPr>
            <a:spLocks noGrp="1"/>
          </p:cNvSpPr>
          <p:nvPr>
            <p:ph idx="1"/>
          </p:nvPr>
        </p:nvSpPr>
        <p:spPr>
          <a:xfrm>
            <a:off x="1647825" y="1619250"/>
            <a:ext cx="3289300" cy="731838"/>
          </a:xfrm>
        </p:spPr>
        <p:txBody>
          <a:bodyPr/>
          <a:lstStyle/>
          <a:p>
            <a:pPr marL="0" indent="0" algn="ctr" eaLnBrk="1" hangingPunct="1">
              <a:buFont typeface="Arial" pitchFamily="34" charset="0"/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Основное законодательство</a:t>
            </a:r>
            <a:endParaRPr lang="en-US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6" name="Dreptunghi 4"/>
          <p:cNvSpPr>
            <a:spLocks noChangeArrowheads="1"/>
          </p:cNvSpPr>
          <p:nvPr/>
        </p:nvSpPr>
        <p:spPr bwMode="auto">
          <a:xfrm>
            <a:off x="4675188" y="2970213"/>
            <a:ext cx="3663950" cy="353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u="sng" dirty="0">
                <a:solidFill>
                  <a:srgbClr val="002060"/>
                </a:solidFill>
                <a:latin typeface="Times New Roman" pitchFamily="18" charset="0"/>
              </a:rPr>
              <a:t>Куррикулумы по школьным дисциплинам</a:t>
            </a:r>
            <a:r>
              <a:rPr lang="ru-RU" sz="2400" u="sng" dirty="0">
                <a:solidFill>
                  <a:srgbClr val="002060"/>
                </a:solidFill>
                <a:latin typeface="Times New Roman" pitchFamily="18" charset="0"/>
              </a:rPr>
              <a:t>:</a:t>
            </a:r>
            <a:endParaRPr lang="en-US" sz="2400" u="sng" dirty="0">
              <a:solidFill>
                <a:srgbClr val="002060"/>
              </a:solidFill>
              <a:latin typeface="Times New Roman" pitchFamily="18" charset="0"/>
            </a:endParaRP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</a:rPr>
              <a:t>Гражданское воспитание </a:t>
            </a:r>
            <a:endParaRPr lang="en-US" b="1" dirty="0">
              <a:solidFill>
                <a:srgbClr val="002060"/>
              </a:solidFill>
              <a:latin typeface="Times New Roman" pitchFamily="18" charset="0"/>
            </a:endParaRP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</a:rPr>
              <a:t>(5-12 классы)</a:t>
            </a:r>
            <a:endParaRPr lang="en-US" b="1" dirty="0">
              <a:solidFill>
                <a:srgbClr val="002060"/>
              </a:solidFill>
            </a:endParaRP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</a:rPr>
              <a:t>История (5-12 классы)</a:t>
            </a:r>
            <a:endParaRPr lang="en-US" b="1" dirty="0">
              <a:solidFill>
                <a:srgbClr val="002060"/>
              </a:solidFill>
              <a:latin typeface="Times New Roman" pitchFamily="18" charset="0"/>
            </a:endParaRP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</a:rPr>
              <a:t>Воспитание по правам человека (8-9 классы)</a:t>
            </a:r>
            <a:endParaRPr lang="en-US" b="1" dirty="0">
              <a:solidFill>
                <a:srgbClr val="002060"/>
              </a:solidFill>
              <a:latin typeface="Times New Roman" pitchFamily="18" charset="0"/>
            </a:endParaRP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</a:rPr>
              <a:t>Воспитание по развития общество (10-12 классы)</a:t>
            </a:r>
            <a:endParaRPr lang="en-US" b="1" dirty="0">
              <a:solidFill>
                <a:srgbClr val="002060"/>
              </a:solidFill>
              <a:latin typeface="Times New Roman" pitchFamily="18" charset="0"/>
            </a:endParaRP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</a:rPr>
              <a:t>Воспитание для демократической культуры </a:t>
            </a:r>
            <a:endParaRPr lang="en-US" b="1" dirty="0">
              <a:solidFill>
                <a:srgbClr val="002060"/>
              </a:solidFill>
              <a:latin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</a:rPr>
              <a:t>(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</a:rPr>
              <a:t>10-12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</a:rPr>
              <a:t>классы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3077" name="Dreptunghi 8"/>
          <p:cNvSpPr>
            <a:spLocks noChangeArrowheads="1"/>
          </p:cNvSpPr>
          <p:nvPr/>
        </p:nvSpPr>
        <p:spPr bwMode="auto">
          <a:xfrm>
            <a:off x="4675188" y="338138"/>
            <a:ext cx="3876675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Типовые положения об организации и функционировании</a:t>
            </a:r>
            <a:r>
              <a:rPr lang="ro-RO" sz="15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1500" u="sng" dirty="0">
              <a:solidFill>
                <a:srgbClr val="002060"/>
              </a:solidFill>
            </a:endParaRPr>
          </a:p>
          <a:p>
            <a:pPr algn="ctr"/>
            <a:r>
              <a:rPr lang="ro-RO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Административного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совета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общеобразовательных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учреждениях</a:t>
            </a:r>
            <a:endParaRPr lang="ro-RO" dirty="0" smtClean="0">
              <a:solidFill>
                <a:srgbClr val="002060"/>
              </a:solidFill>
            </a:endParaRPr>
          </a:p>
          <a:p>
            <a:pPr algn="ctr"/>
            <a:r>
              <a:rPr lang="ro-RO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Совета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учащихся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общеобразовательных учреждениях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endParaRPr lang="en-US" dirty="0"/>
          </a:p>
        </p:txBody>
      </p:sp>
      <p:pic>
        <p:nvPicPr>
          <p:cNvPr id="3078" name="Picture 2" descr="Imagini pentru Основное законодательств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6838" y="1619250"/>
            <a:ext cx="4008438" cy="270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Dreptunghi 9"/>
          <p:cNvSpPr/>
          <p:nvPr/>
        </p:nvSpPr>
        <p:spPr>
          <a:xfrm>
            <a:off x="149225" y="4117975"/>
            <a:ext cx="3816350" cy="2308225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algn="ctr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КОДЕКС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 образовании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ctr"/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ctr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СТРАТЕГИЯ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развития образования  на 2014-2020 гг</a:t>
            </a:r>
            <a:r>
              <a:rPr lang="ro-RO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Dreptunghi 1"/>
          <p:cNvSpPr>
            <a:spLocks noChangeArrowheads="1"/>
          </p:cNvSpPr>
          <p:nvPr/>
        </p:nvSpPr>
        <p:spPr bwMode="auto">
          <a:xfrm>
            <a:off x="4494213" y="293688"/>
            <a:ext cx="3826827" cy="637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en-US" sz="17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ПОЛОЖЕНИЕ об оценивании и оценках результатов обучения</a:t>
            </a:r>
            <a:r>
              <a:rPr lang="ro-RO" sz="17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7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перевод и окончание в начальном и среднем образовании</a:t>
            </a:r>
            <a:r>
              <a:rPr lang="ro-RO" sz="17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освобождение от семестровых летних </a:t>
            </a:r>
            <a:r>
              <a:rPr lang="ru-RU" sz="1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тезисов </a:t>
            </a:r>
            <a:r>
              <a:rPr lang="ru-RU" sz="1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учащихся </a:t>
            </a:r>
            <a:r>
              <a:rPr lang="ro-RO" sz="1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X-XI</a:t>
            </a:r>
            <a:r>
              <a:rPr lang="ru-RU" sz="1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классов</a:t>
            </a:r>
            <a:r>
              <a:rPr lang="ro-RO" sz="1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получившие </a:t>
            </a:r>
            <a:r>
              <a:rPr lang="ru-RU" sz="1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дипломы</a:t>
            </a:r>
            <a:r>
              <a:rPr lang="ro-MO" sz="1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I, II, III</a:t>
            </a:r>
            <a:r>
              <a:rPr lang="ru-RU" sz="1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степени на республиканской олимпиаде по школьным предметам, организованных Министерством Просвещения</a:t>
            </a:r>
            <a:r>
              <a:rPr lang="ro-MO" sz="1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этом учебном году с оценкой </a:t>
            </a:r>
            <a:r>
              <a:rPr lang="ro-MO" sz="1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”10” (</a:t>
            </a:r>
            <a:r>
              <a:rPr lang="ru-RU" sz="1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десять</a:t>
            </a:r>
            <a:r>
              <a:rPr lang="ro-MO" sz="1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o-MO" sz="1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17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7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7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Аспекты </a:t>
            </a:r>
            <a:r>
              <a:rPr lang="ru-RU" sz="17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реконцептуализации Базисного Учебного плана </a:t>
            </a:r>
            <a:r>
              <a:rPr lang="ru-RU" sz="1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–были предложены изменения </a:t>
            </a:r>
            <a:r>
              <a:rPr lang="ru-RU" sz="1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учебном </a:t>
            </a:r>
            <a:r>
              <a:rPr lang="ru-RU" sz="1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плане для  обеспечения эффективности  знаний </a:t>
            </a:r>
            <a:r>
              <a:rPr lang="ru-RU" sz="1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целях профессиональной подготовки для </a:t>
            </a:r>
            <a:r>
              <a:rPr lang="ru-RU" sz="1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следующего образовательного  уровня</a:t>
            </a:r>
            <a:r>
              <a:rPr lang="ro-RO" sz="1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17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ro-RO" sz="17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7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7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Инструкция </a:t>
            </a:r>
            <a:r>
              <a:rPr lang="ru-RU" sz="17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 оценивании и развитии поведения учащегося</a:t>
            </a:r>
            <a:r>
              <a:rPr lang="ro-RO" sz="17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sz="1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заседание в ноябре</a:t>
            </a:r>
            <a:r>
              <a:rPr lang="ro-RO" sz="1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2016</a:t>
            </a:r>
            <a:r>
              <a:rPr lang="ru-RU" sz="1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г.</a:t>
            </a:r>
            <a:r>
              <a:rPr lang="ro-RO" sz="1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)- </a:t>
            </a:r>
            <a:r>
              <a:rPr lang="ru-RU" sz="1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процессе дебатов и принятия</a:t>
            </a:r>
            <a:r>
              <a:rPr lang="ro-RO" sz="1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7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Заголовок 1"/>
          <p:cNvSpPr txBox="1">
            <a:spLocks/>
          </p:cNvSpPr>
          <p:nvPr/>
        </p:nvSpPr>
        <p:spPr bwMode="auto">
          <a:xfrm>
            <a:off x="365125" y="255588"/>
            <a:ext cx="3632200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90000"/>
              </a:lnSpc>
            </a:pP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Результаты деятельности  Национального Совета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Учащихся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Imagini pentru Результаты деятельности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2726604"/>
            <a:ext cx="3791975" cy="21066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9618"/>
            <a:ext cx="7746023" cy="1085605"/>
          </a:xfrm>
        </p:spPr>
        <p:txBody>
          <a:bodyPr/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Обучение менеджеров и учителей для осознания значимости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ВДГ/ОПЧ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o-RO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o-RO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22" y="3024554"/>
            <a:ext cx="8387863" cy="1142999"/>
          </a:xfrm>
        </p:spPr>
        <p:txBody>
          <a:bodyPr/>
          <a:lstStyle/>
          <a:p>
            <a:pPr algn="ctr"/>
            <a:r>
              <a:rPr lang="ru-RU" sz="18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Весной 2016 года Совет Европы в партнёрстве с Министерством Просвещения </a:t>
            </a:r>
            <a:r>
              <a:rPr lang="ro-RO" sz="18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8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рамках проекта </a:t>
            </a:r>
            <a:r>
              <a:rPr lang="ru-RU" sz="1800" b="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Совета Европы Поддержка демократической культуры в школах стран Восточного Партнерства </a:t>
            </a:r>
            <a:r>
              <a:rPr lang="ru-RU" sz="18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было проведено пилотирование учебников </a:t>
            </a:r>
            <a:r>
              <a:rPr lang="ru-RU" sz="1800" b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СоЕ</a:t>
            </a:r>
            <a:r>
              <a:rPr lang="ru-RU" sz="18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В проекте участвовали эксперты </a:t>
            </a:r>
            <a:r>
              <a:rPr lang="ru-RU" sz="1800" b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СоЕ</a:t>
            </a:r>
            <a:r>
              <a:rPr lang="ru-RU" sz="18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Питер </a:t>
            </a:r>
            <a:r>
              <a:rPr lang="ru-RU" sz="1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Kраф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Полина Вербицкая</a:t>
            </a:r>
            <a:r>
              <a:rPr lang="ru-RU" sz="18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координатор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Оксана </a:t>
            </a:r>
            <a:r>
              <a:rPr lang="ru-RU" sz="1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Oвчарук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представители 17 школ. </a:t>
            </a:r>
            <a:endParaRPr lang="en-US" sz="1800" dirty="0" smtClean="0"/>
          </a:p>
        </p:txBody>
      </p:sp>
      <p:pic>
        <p:nvPicPr>
          <p:cNvPr id="7" name="Picture 10" descr="http://edu.gov.md/sites/default/files/styles/page_full_528/public/press-release/content_img/dsc_1188_0.jpg?itok=Vqgj-7JR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833" y="4219388"/>
            <a:ext cx="3662205" cy="24275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" name="Picture 6" descr="http://edu.gov.md/sites/default/files/styles/page_full_528/public/press-release/content_img/dsc_1159.jpg?itok=oJEQe0o-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6" y="1007095"/>
            <a:ext cx="3149344" cy="18240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" name="Picture 2" descr="IMG_187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92" y="4237893"/>
            <a:ext cx="3868737" cy="23996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1" name="Picture 8" descr="http://edu.gov.md/sites/default/files/styles/page_full_528/public/press-release/content_img/dsc_1156_3.jpg?itok=VrJfCw9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838" y="1033976"/>
            <a:ext cx="2892670" cy="18038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261" y="461843"/>
            <a:ext cx="8537331" cy="804250"/>
          </a:xfrm>
        </p:spPr>
        <p:txBody>
          <a:bodyPr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Методологические аспекты организации учебного процесса по школьной дисциплине Гражданское воспитание </a:t>
            </a:r>
            <a:b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2016-2017 учебном году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r>
              <a:rPr lang="ru-RU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утверждены приказом МП №282 от 28 июля 2016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 smtClean="0">
                <a:latin typeface="Times New Roman" pitchFamily="18" charset="0"/>
                <a:cs typeface="Times New Roman" pitchFamily="18" charset="0"/>
              </a:rPr>
            </a:br>
            <a:endParaRPr lang="en-US" sz="24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1691" y="1371599"/>
            <a:ext cx="4141177" cy="4807131"/>
          </a:xfrm>
        </p:spPr>
        <p:txBody>
          <a:bodyPr/>
          <a:lstStyle/>
          <a:p>
            <a:pPr lvl="0"/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Основная цель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предмета является: „формирование качеств активного и ответственного гражданина, продвигающего общечеловеческие и демократические ценности..</a:t>
            </a:r>
            <a:r>
              <a:rPr lang="ro-RO" sz="1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ru-RU" sz="1800" b="1" dirty="0" smtClean="0">
                <a:solidFill>
                  <a:srgbClr val="002060"/>
                </a:solidFill>
              </a:rPr>
              <a:t> </a:t>
            </a:r>
          </a:p>
          <a:p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Миссией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предмета является формирование активного гражданина, информированного и ответственного, подготовленного жить и действовать в демократическом обществе.</a:t>
            </a:r>
            <a:r>
              <a:rPr lang="ru-RU" sz="1800" dirty="0" smtClean="0">
                <a:solidFill>
                  <a:srgbClr val="002060"/>
                </a:solidFill>
              </a:rPr>
              <a:t> </a:t>
            </a:r>
            <a:endParaRPr lang="en-US" sz="1800" dirty="0" smtClean="0">
              <a:solidFill>
                <a:srgbClr val="002060"/>
              </a:solidFill>
            </a:endParaRPr>
          </a:p>
          <a:p>
            <a:pPr lvl="0"/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Концепция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Воспитании демократической  гражданственности  определяет педагогические ориентиры, в которых соблюдены права ребенка, и  школа рассматривается как место, где учащиеся могут учиться на реальном школьном опыте, демонстрируя  навыки  демократической культуры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800" dirty="0" smtClean="0"/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18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o-RO" sz="1600" b="1" dirty="0" smtClean="0"/>
          </a:p>
          <a:p>
            <a:pPr lvl="0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705708"/>
            <a:ext cx="3887391" cy="4483955"/>
          </a:xfrm>
        </p:spPr>
        <p:txBody>
          <a:bodyPr/>
          <a:lstStyle/>
          <a:p>
            <a:pPr>
              <a:buNone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Анализ достижений и проблем в реализации образовательных целей предмета определили  тему  </a:t>
            </a:r>
            <a:r>
              <a:rPr lang="ru-RU" sz="20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педагогического исследования  в классе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2016-2017: </a:t>
            </a:r>
            <a:endParaRPr lang="en-US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ro-RO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”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Развитие компетенций учащихся, предусмотренных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куррикулумом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 предмету Гражданское воспитание с использованием подходов, основанных на соблюдении прав человека / ребенка</a:t>
            </a:r>
            <a:r>
              <a:rPr lang="ru-RU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o-RO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0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261" y="461843"/>
            <a:ext cx="8537331" cy="804250"/>
          </a:xfrm>
        </p:spPr>
        <p:txBody>
          <a:bodyPr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Методологические аспекты организации учебного процесса по школьной дисциплине Гражданское воспитание </a:t>
            </a:r>
            <a:b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2016-2017 учебном году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r>
              <a:rPr lang="ru-RU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утверждены приказом МП №282 от 28 июля 2016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 smtClean="0">
                <a:latin typeface="Times New Roman" pitchFamily="18" charset="0"/>
                <a:cs typeface="Times New Roman" pitchFamily="18" charset="0"/>
              </a:rPr>
            </a:br>
            <a:endParaRPr lang="en-US" sz="24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3516" y="1563293"/>
            <a:ext cx="4141177" cy="4221040"/>
          </a:xfrm>
        </p:spPr>
        <p:txBody>
          <a:bodyPr/>
          <a:lstStyle/>
          <a:p>
            <a:pPr algn="ctr">
              <a:buNone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настоящее время </a:t>
            </a:r>
            <a:r>
              <a:rPr lang="ru-RU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Гражданское воспитание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призвано консолидировать культурное измерение демократии и в данном контексте, преподаватель </a:t>
            </a:r>
            <a:r>
              <a:rPr lang="ru-RU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Гражданского воспитания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независимо от модуля или урока призван строить образовательный процесс посредством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ключевых целей Воспитания для демократической гражданственности и Воспитание для прав человека,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установленные Советом Европы. </a:t>
            </a:r>
            <a:endParaRPr lang="en-US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US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o-RO" sz="1600" b="1" dirty="0" smtClean="0"/>
          </a:p>
          <a:p>
            <a:pPr lvl="0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06686" y="1476104"/>
            <a:ext cx="3892731" cy="4564090"/>
          </a:xfrm>
        </p:spPr>
        <p:txBody>
          <a:bodyPr/>
          <a:lstStyle/>
          <a:p>
            <a:pPr>
              <a:buNone/>
            </a:pPr>
            <a:r>
              <a:rPr lang="ru-RU" sz="19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Впервые было предоставлено </a:t>
            </a:r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три дидактических подхода рекомендуемые для использования в процессе преподавания – обучения – оценивания  4-х модулей / учебных единиц гимназического и лицейского цикла относительно  </a:t>
            </a:r>
            <a:r>
              <a:rPr lang="ru-RU" sz="19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ВДГ/ОПЧ</a:t>
            </a:r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19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рекомендуемые Советом Европы: </a:t>
            </a:r>
            <a:endParaRPr lang="en-US" sz="19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обучение </a:t>
            </a:r>
            <a:r>
              <a:rPr lang="ru-RU" sz="19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«о»</a:t>
            </a:r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демократии и правах человека ; </a:t>
            </a:r>
            <a:endParaRPr lang="en-US" sz="19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обучение </a:t>
            </a:r>
            <a:r>
              <a:rPr lang="ru-RU" sz="19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«посредством» </a:t>
            </a:r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демократии и прав человека; </a:t>
            </a:r>
            <a:endParaRPr lang="en-US" sz="19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обучение </a:t>
            </a:r>
            <a:r>
              <a:rPr lang="ru-RU" sz="19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«для» </a:t>
            </a:r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демократии и прав человека. </a:t>
            </a:r>
            <a:endParaRPr lang="en-US" sz="19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261" y="461843"/>
            <a:ext cx="8537331" cy="663572"/>
          </a:xfrm>
        </p:spPr>
        <p:txBody>
          <a:bodyPr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Республиканский Турнир в области прав ребенка/человека </a:t>
            </a:r>
            <a:b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r>
              <a:rPr lang="ru-RU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 smtClean="0">
                <a:latin typeface="Times New Roman" pitchFamily="18" charset="0"/>
                <a:cs typeface="Times New Roman" pitchFamily="18" charset="0"/>
              </a:rPr>
            </a:br>
            <a:endParaRPr lang="en-US" sz="2400" b="1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88473" y="1116623"/>
            <a:ext cx="3950133" cy="4905985"/>
          </a:xfrm>
        </p:spPr>
        <p:txBody>
          <a:bodyPr/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Республиканский Турнир в области прав ребенка/ человека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проводиться в соответствии с положением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утвержденным приказом Министерства Просвещения №224 от 23.03.2016 </a:t>
            </a:r>
            <a:r>
              <a:rPr lang="ru-RU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 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Местные специализированные органы в области образования проводят  районный/муниципальный этап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Турнира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ежегодно в период февраль -март месяц.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Республиканский этап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Турнира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проводит Министерство в период  апрель-май месяц.</a:t>
            </a:r>
            <a:endParaRPr lang="en-US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1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dirty="0"/>
          </a:p>
        </p:txBody>
      </p:sp>
      <p:pic>
        <p:nvPicPr>
          <p:cNvPr id="552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218" y="3280259"/>
            <a:ext cx="3648075" cy="2354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5315" y="1015448"/>
            <a:ext cx="3824654" cy="20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957" y="182247"/>
            <a:ext cx="7886700" cy="862781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Перспективы 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93177" y="927462"/>
            <a:ext cx="4258492" cy="5096905"/>
          </a:xfrm>
        </p:spPr>
        <p:txBody>
          <a:bodyPr/>
          <a:lstStyle/>
          <a:p>
            <a:r>
              <a:rPr lang="ru-RU" sz="19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Реконцептуализация</a:t>
            </a:r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предмета </a:t>
            </a:r>
            <a:r>
              <a:rPr lang="ru-RU" sz="19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Гражданское воспитание </a:t>
            </a:r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целях расширения модулярной составляющей</a:t>
            </a:r>
            <a:r>
              <a:rPr lang="ru-RU" sz="19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Воспитание для демократической гражданственности и Воспитание для прав человека </a:t>
            </a:r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процессе пересмотра</a:t>
            </a:r>
            <a:r>
              <a:rPr lang="ru-RU" sz="19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Базисного Учебного Плана 2017-2018 г.</a:t>
            </a:r>
            <a:r>
              <a:rPr lang="ro-RO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sz="19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9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Пересмотр</a:t>
            </a:r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</a:rPr>
              <a:t>школьных Куррикулум по предметам</a:t>
            </a:r>
            <a:r>
              <a:rPr lang="ro-RO" sz="1900" dirty="0" smtClean="0">
                <a:solidFill>
                  <a:srgbClr val="002060"/>
                </a:solidFill>
                <a:latin typeface="Times New Roman" pitchFamily="18" charset="0"/>
              </a:rPr>
              <a:t>;</a:t>
            </a:r>
            <a:endParaRPr lang="ru-RU" sz="1900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r>
              <a:rPr lang="ru-RU" sz="1900" b="1" dirty="0" smtClean="0">
                <a:solidFill>
                  <a:srgbClr val="002060"/>
                </a:solidFill>
                <a:latin typeface="Times New Roman" pitchFamily="18" charset="0"/>
              </a:rPr>
              <a:t>Увеличение </a:t>
            </a:r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</a:rPr>
              <a:t> количество дисциплин по выбору (20-25%)</a:t>
            </a:r>
            <a:r>
              <a:rPr lang="ro-RO" sz="1900" dirty="0" smtClean="0">
                <a:solidFill>
                  <a:srgbClr val="002060"/>
                </a:solidFill>
                <a:latin typeface="Times New Roman" pitchFamily="18" charset="0"/>
              </a:rPr>
              <a:t> ;</a:t>
            </a:r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o-RO" sz="19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9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Пересмотр</a:t>
            </a:r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куррикулума</a:t>
            </a:r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начальной и непрерывной подготовки учителей и менеджеров с целью интегрирования понятий: права ребенка, мнение ребенка, развивающиеся способности ребенка. </a:t>
            </a:r>
            <a:endParaRPr lang="ru-RU" sz="1900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endParaRPr lang="en-US" sz="1600" dirty="0"/>
          </a:p>
        </p:txBody>
      </p:sp>
      <p:pic>
        <p:nvPicPr>
          <p:cNvPr id="573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828623">
            <a:off x="365836" y="1300895"/>
            <a:ext cx="2028886" cy="2813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854251">
            <a:off x="2141660" y="2865194"/>
            <a:ext cx="2152650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Imagini pentru spasibo za vnimani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23805" y="1860506"/>
            <a:ext cx="4140926" cy="32362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sp>
        <p:nvSpPr>
          <p:cNvPr id="21507" name="Titlu 2"/>
          <p:cNvSpPr>
            <a:spLocks noGrp="1"/>
          </p:cNvSpPr>
          <p:nvPr>
            <p:ph type="title"/>
          </p:nvPr>
        </p:nvSpPr>
        <p:spPr>
          <a:xfrm>
            <a:off x="693738" y="534988"/>
            <a:ext cx="3173412" cy="1325562"/>
          </a:xfrm>
        </p:spPr>
        <p:txBody>
          <a:bodyPr/>
          <a:lstStyle/>
          <a:p>
            <a:pPr eaLnBrk="1" hangingPunct="1"/>
            <a:r>
              <a:rPr lang="en-US" sz="9600" dirty="0" smtClean="0">
                <a:solidFill>
                  <a:srgbClr val="002060"/>
                </a:solidFill>
              </a:rPr>
              <a:t>…</a:t>
            </a:r>
            <a:endParaRPr lang="ro-RO" sz="9600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388938" y="266700"/>
            <a:ext cx="3908425" cy="1363663"/>
          </a:xfrm>
        </p:spPr>
        <p:txBody>
          <a:bodyPr/>
          <a:lstStyle/>
          <a:p>
            <a:pPr algn="ctr" eaLnBrk="1" hangingPunct="1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КОДЕКС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 ОБРАЗОВАНИИ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утвержден Постановлением Парламента №</a:t>
            </a:r>
            <a:r>
              <a:rPr lang="ro-RO" sz="1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152</a:t>
            </a:r>
            <a:r>
              <a:rPr lang="ru-RU" sz="1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от 1</a:t>
            </a:r>
            <a:r>
              <a:rPr lang="ro-RO" sz="1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1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o-RO" sz="1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07</a:t>
            </a:r>
            <a:r>
              <a:rPr lang="ru-RU" sz="1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.2014</a:t>
            </a:r>
            <a:r>
              <a:rPr lang="ro-RO" sz="2400" b="1" i="1" dirty="0" smtClean="0">
                <a:solidFill>
                  <a:srgbClr val="002060"/>
                </a:solidFill>
              </a:rPr>
              <a:t/>
            </a:r>
            <a:br>
              <a:rPr lang="ro-RO" sz="2400" b="1" i="1" dirty="0" smtClean="0">
                <a:solidFill>
                  <a:srgbClr val="002060"/>
                </a:solidFill>
              </a:rPr>
            </a:br>
            <a:endParaRPr lang="ru-RU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2" name="Содержимое 2"/>
          <p:cNvSpPr>
            <a:spLocks noGrp="1"/>
          </p:cNvSpPr>
          <p:nvPr>
            <p:ph idx="1"/>
          </p:nvPr>
        </p:nvSpPr>
        <p:spPr>
          <a:xfrm>
            <a:off x="320675" y="3970338"/>
            <a:ext cx="3908425" cy="2224087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Статья </a:t>
            </a:r>
            <a:r>
              <a:rPr lang="ro-RO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Система образования всех уровней определяет                                                                                   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девять ключевых компетенций,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описывая основные  знания,              навыки  и  ценностные отношения, связанные с каждой из них.</a:t>
            </a:r>
            <a:r>
              <a:rPr lang="ru-RU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/>
              <a:t> </a:t>
            </a:r>
            <a:endParaRPr lang="en-US" sz="1800" dirty="0" smtClean="0"/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buFont typeface="Arial" pitchFamily="34" charset="0"/>
              <a:buNone/>
            </a:pPr>
            <a:r>
              <a:rPr lang="ru-RU" sz="1800" b="1" i="1" dirty="0" smtClean="0"/>
              <a:t>                                       </a:t>
            </a:r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buFont typeface="Arial" pitchFamily="34" charset="0"/>
              <a:buNone/>
            </a:pPr>
            <a:r>
              <a:rPr lang="ru-RU" sz="1800" b="1" i="1" dirty="0" smtClean="0"/>
              <a:t>        </a:t>
            </a:r>
            <a:endParaRPr lang="ru-RU" b="1" dirty="0" smtClean="0"/>
          </a:p>
          <a:p>
            <a:pPr eaLnBrk="1" hangingPunct="1">
              <a:buFont typeface="Wingdings" pitchFamily="2" charset="2"/>
              <a:buChar char="Ø"/>
            </a:pPr>
            <a:endParaRPr lang="ru-RU" b="1" dirty="0" smtClean="0"/>
          </a:p>
          <a:p>
            <a:pPr eaLnBrk="1" hangingPunct="1">
              <a:buFont typeface="Wingdings" pitchFamily="2" charset="2"/>
              <a:buChar char="Ø"/>
            </a:pPr>
            <a:endParaRPr lang="ru-RU" b="1" dirty="0" smtClean="0"/>
          </a:p>
          <a:p>
            <a:pPr eaLnBrk="1" hangingPunct="1">
              <a:buFont typeface="Wingdings" pitchFamily="2" charset="2"/>
              <a:buChar char="Ø"/>
            </a:pPr>
            <a:endParaRPr lang="ru-RU" b="1" dirty="0" smtClean="0"/>
          </a:p>
          <a:p>
            <a:pPr eaLnBrk="1" hangingPunct="1">
              <a:buFont typeface="Wingdings" pitchFamily="2" charset="2"/>
              <a:buChar char="Ø"/>
            </a:pPr>
            <a:endParaRPr lang="ru-RU" b="1" dirty="0" smtClean="0"/>
          </a:p>
          <a:p>
            <a:pPr eaLnBrk="1" hangingPunct="1">
              <a:buFont typeface="Wingdings" pitchFamily="2" charset="2"/>
              <a:buChar char="Ø"/>
            </a:pPr>
            <a:endParaRPr lang="ru-RU" b="1" dirty="0" smtClean="0"/>
          </a:p>
          <a:p>
            <a:pPr eaLnBrk="1" hangingPunct="1">
              <a:buFont typeface="Wingdings" pitchFamily="2" charset="2"/>
              <a:buChar char="Ø"/>
            </a:pPr>
            <a:endParaRPr lang="ru-RU" b="1" dirty="0" smtClean="0"/>
          </a:p>
          <a:p>
            <a:pPr eaLnBrk="1" hangingPunct="1">
              <a:buFont typeface="Arial" pitchFamily="34" charset="0"/>
              <a:buNone/>
            </a:pPr>
            <a:endParaRPr lang="ru-RU" dirty="0" smtClean="0"/>
          </a:p>
        </p:txBody>
      </p:sp>
      <p:graphicFrame>
        <p:nvGraphicFramePr>
          <p:cNvPr id="2" name="Nomogramă 1"/>
          <p:cNvGraphicFramePr/>
          <p:nvPr/>
        </p:nvGraphicFramePr>
        <p:xfrm>
          <a:off x="4297362" y="548640"/>
          <a:ext cx="3997845" cy="54210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756081">
            <a:off x="1416050" y="1706563"/>
            <a:ext cx="1854200" cy="2093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300038" y="587375"/>
            <a:ext cx="3840162" cy="2652713"/>
          </a:xfrm>
        </p:spPr>
        <p:txBody>
          <a:bodyPr/>
          <a:lstStyle/>
          <a:p>
            <a:pPr algn="ctr" eaLnBrk="1" hangingPunct="1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СТРАТЕГИЧЕСКИЕ НАПРАВЛЕНИЯ, ПРИОРИТЕТНЫЕ ДЕЙСТВИЯ И ОЖИДАЕМЫЕ РЕЗУЛЬТАТЫ</a:t>
            </a:r>
            <a:r>
              <a:rPr lang="ro-RO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3" name="Содержимое 2"/>
          <p:cNvSpPr>
            <a:spLocks noGrp="1"/>
          </p:cNvSpPr>
          <p:nvPr>
            <p:ph idx="1"/>
          </p:nvPr>
        </p:nvSpPr>
        <p:spPr>
          <a:xfrm>
            <a:off x="4389438" y="279400"/>
            <a:ext cx="3917950" cy="4624388"/>
          </a:xfrm>
        </p:spPr>
        <p:txBody>
          <a:bodyPr/>
          <a:lstStyle/>
          <a:p>
            <a:pPr eaLnBrk="1" hangingPunct="1"/>
            <a:endParaRPr lang="ru-RU" sz="5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Arial" pitchFamily="34" charset="0"/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Конкретная цель</a:t>
            </a:r>
            <a:r>
              <a:rPr lang="ro-RO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7.</a:t>
            </a:r>
            <a:r>
              <a:rPr lang="ro-RO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Ответственность</a:t>
            </a:r>
            <a:r>
              <a:rPr lang="ro-RO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общества</a:t>
            </a:r>
            <a:r>
              <a:rPr lang="ro-RO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 обеспечение качественного образования.</a:t>
            </a:r>
            <a:endParaRPr lang="ro-RO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Arial" pitchFamily="34" charset="0"/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Приоритетные меры:</a:t>
            </a:r>
          </a:p>
          <a:p>
            <a:pPr eaLnBrk="1" hangingPunct="1">
              <a:buFont typeface="Arial" pitchFamily="34" charset="0"/>
              <a:buNone/>
            </a:pPr>
            <a:r>
              <a:rPr lang="ro-RO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7.1.1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Диверсификация форм участия сообщества и семьи в принятии решений.</a:t>
            </a:r>
            <a:endParaRPr lang="ro-RO" sz="1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Arial" pitchFamily="34" charset="0"/>
              <a:buNone/>
            </a:pPr>
            <a:r>
              <a:rPr lang="ro-RO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7.1.2.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Создание механизмов мотивации сообщества и семьи к участию в процессе принятия решений и решению.</a:t>
            </a:r>
            <a:endParaRPr lang="ro-RO" sz="1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Arial" pitchFamily="34" charset="0"/>
              <a:buNone/>
            </a:pPr>
            <a:r>
              <a:rPr lang="ro-RO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7.1.3.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Разработка программ по поддержке инициатив участия местного сообщества в решении образовательных проблем</a:t>
            </a:r>
            <a:r>
              <a:rPr lang="ru-RU" sz="1800" dirty="0" smtClean="0">
                <a:solidFill>
                  <a:srgbClr val="002060"/>
                </a:solidFill>
              </a:rPr>
              <a:t>.</a:t>
            </a:r>
          </a:p>
          <a:p>
            <a:pPr algn="just" eaLnBrk="1" hangingPunct="1"/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ru-RU" sz="1800" b="1" i="1" dirty="0" smtClean="0">
                <a:solidFill>
                  <a:srgbClr val="002060"/>
                </a:solidFill>
              </a:rPr>
              <a:t>СТРАТЕГИЯ развития образования  на 2014-2020 гг, </a:t>
            </a:r>
            <a:endParaRPr lang="ru-RU" sz="1800" i="1" dirty="0" smtClean="0">
              <a:solidFill>
                <a:srgbClr val="002060"/>
              </a:solidFill>
            </a:endParaRPr>
          </a:p>
          <a:p>
            <a:pPr algn="r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ru-RU" sz="1800" i="1" dirty="0" smtClean="0">
                <a:solidFill>
                  <a:srgbClr val="002060"/>
                </a:solidFill>
              </a:rPr>
              <a:t> Утверждено Постановлением  Правительства № 944 от 14.11.2014</a:t>
            </a:r>
            <a:endParaRPr lang="ro-RO" sz="1800" b="1" i="1" dirty="0" smtClean="0">
              <a:solidFill>
                <a:srgbClr val="002060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endParaRPr lang="ru-RU" b="1" dirty="0" smtClean="0"/>
          </a:p>
          <a:p>
            <a:pPr eaLnBrk="1" hangingPunct="1">
              <a:buFont typeface="Wingdings" pitchFamily="2" charset="2"/>
              <a:buChar char="Ø"/>
            </a:pPr>
            <a:endParaRPr lang="ru-RU" b="1" dirty="0" smtClean="0"/>
          </a:p>
          <a:p>
            <a:pPr eaLnBrk="1" hangingPunct="1">
              <a:buFont typeface="Wingdings" pitchFamily="2" charset="2"/>
              <a:buChar char="Ø"/>
            </a:pPr>
            <a:endParaRPr lang="ru-RU" b="1" dirty="0" smtClean="0"/>
          </a:p>
          <a:p>
            <a:pPr eaLnBrk="1" hangingPunct="1">
              <a:buFont typeface="Wingdings" pitchFamily="2" charset="2"/>
              <a:buChar char="Ø"/>
            </a:pPr>
            <a:endParaRPr lang="ru-RU" b="1" dirty="0" smtClean="0"/>
          </a:p>
          <a:p>
            <a:pPr eaLnBrk="1" hangingPunct="1">
              <a:buFont typeface="Wingdings" pitchFamily="2" charset="2"/>
              <a:buChar char="Ø"/>
            </a:pPr>
            <a:endParaRPr lang="ru-RU" b="1" dirty="0" smtClean="0"/>
          </a:p>
          <a:p>
            <a:pPr eaLnBrk="1" hangingPunct="1">
              <a:buFont typeface="Wingdings" pitchFamily="2" charset="2"/>
              <a:buChar char="Ø"/>
            </a:pPr>
            <a:endParaRPr lang="ru-RU" b="1" dirty="0" smtClean="0"/>
          </a:p>
          <a:p>
            <a:pPr eaLnBrk="1" hangingPunct="1">
              <a:buFont typeface="Wingdings" pitchFamily="2" charset="2"/>
              <a:buChar char="Ø"/>
            </a:pPr>
            <a:endParaRPr lang="ru-RU" b="1" dirty="0" smtClean="0"/>
          </a:p>
        </p:txBody>
      </p:sp>
      <p:pic>
        <p:nvPicPr>
          <p:cNvPr id="4098" name="Picture 2" descr="Imagini pentru perspective pe termen lu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7063" y="3487738"/>
            <a:ext cx="3127375" cy="2079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963" y="693738"/>
            <a:ext cx="3502025" cy="2403475"/>
          </a:xfrm>
        </p:spPr>
        <p:txBody>
          <a:bodyPr/>
          <a:lstStyle/>
          <a:p>
            <a:pPr algn="ctr" eaLnBrk="1" hangingPunct="1"/>
            <a:r>
              <a:rPr lang="ru-RU" sz="2800" b="1" dirty="0" smtClean="0">
                <a:latin typeface="Calibri" pitchFamily="34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СТРАТЕГИЧЕСКИЕ НАПРАВЛЕНИЯ, ПРИОРИТЕТНЫЕ ДЕЙСТВИЯ И ОЖИДАЕМЫЕ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РЕЗУЛЬТАТЫ</a:t>
            </a:r>
            <a:r>
              <a:rPr lang="ro-RO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o-RO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7" name="Содержимое 2"/>
          <p:cNvSpPr>
            <a:spLocks noGrp="1"/>
          </p:cNvSpPr>
          <p:nvPr>
            <p:ph idx="1"/>
          </p:nvPr>
        </p:nvSpPr>
        <p:spPr>
          <a:xfrm>
            <a:off x="4467225" y="249238"/>
            <a:ext cx="3787775" cy="6391275"/>
          </a:xfrm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Конкретная цель7.2. </a:t>
            </a:r>
            <a:endParaRPr lang="en-US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Arial" pitchFamily="34" charset="0"/>
              <a:buNone/>
            </a:pPr>
            <a:r>
              <a:rPr lang="en-US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Расширение участия учащихся в процессе принятия решений, в том числе по разработке, реализации и оценке политик в области образования.</a:t>
            </a:r>
            <a:r>
              <a:rPr lang="en-US" sz="1400" b="1" dirty="0" smtClean="0">
                <a:solidFill>
                  <a:srgbClr val="002060"/>
                </a:solidFill>
              </a:rPr>
              <a:t> </a:t>
            </a:r>
            <a:endParaRPr lang="ro-RO" sz="1400" b="1" dirty="0" smtClean="0">
              <a:solidFill>
                <a:srgbClr val="002060"/>
              </a:solidFill>
            </a:endParaRPr>
          </a:p>
          <a:p>
            <a:pPr eaLnBrk="1" hangingPunct="1">
              <a:buFont typeface="Arial" pitchFamily="34" charset="0"/>
              <a:buNone/>
            </a:pP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Приоритетные меры:</a:t>
            </a:r>
          </a:p>
          <a:p>
            <a:pPr eaLnBrk="1" hangingPunct="1">
              <a:buFont typeface="Arial" pitchFamily="34" charset="0"/>
              <a:buNone/>
            </a:pPr>
            <a:r>
              <a:rPr lang="ro-RO" sz="1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7.2.1. </a:t>
            </a:r>
            <a:r>
              <a:rPr lang="ru-RU" sz="1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Разработка и внедрение механизмов консультирования мнения всех детей, без дискриминации на всех уровнях образования, в соответствии с международными стандартами  участия детей.</a:t>
            </a:r>
            <a:endParaRPr lang="ro-RO" sz="15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Arial" pitchFamily="34" charset="0"/>
              <a:buNone/>
            </a:pPr>
            <a:r>
              <a:rPr lang="ro-RO" sz="1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7.2.2. </a:t>
            </a:r>
            <a:r>
              <a:rPr lang="ru-RU" sz="1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Пересмотр </a:t>
            </a:r>
            <a:r>
              <a:rPr lang="ru-RU" sz="15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куррикулум</a:t>
            </a:r>
            <a:r>
              <a:rPr lang="ru-RU" sz="1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начальной и непрерывной подготовки учителей и менеджеров с целью интегрирования понятий: права ребенка, мнение ребенка, развивающиеся способности ребенка. </a:t>
            </a:r>
            <a:endParaRPr lang="ro-RO" sz="15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Arial" pitchFamily="34" charset="0"/>
              <a:buNone/>
            </a:pPr>
            <a:r>
              <a:rPr lang="ro-RO" sz="1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7.2.3. </a:t>
            </a:r>
            <a:r>
              <a:rPr lang="ru-RU" sz="1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Обучение менеджеров и педагогических работников для осознания значимости понятия мнение ребенка и его интеграции в образовательный процесс</a:t>
            </a:r>
            <a:r>
              <a:rPr lang="ru-RU" sz="1500" dirty="0" smtClean="0">
                <a:solidFill>
                  <a:srgbClr val="002060"/>
                </a:solidFill>
              </a:rPr>
              <a:t>. </a:t>
            </a:r>
          </a:p>
          <a:p>
            <a:pPr eaLnBrk="1" hangingPunct="1">
              <a:buFont typeface="Arial" pitchFamily="34" charset="0"/>
              <a:buNone/>
            </a:pPr>
            <a:r>
              <a:rPr lang="ro-RO" sz="1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7.2.4. </a:t>
            </a:r>
            <a:r>
              <a:rPr lang="ru-RU" sz="1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Поощрение создания и поддержка работы ученических советов на местном, региональном и национальном уровнях в качестве платформы для общения и оценки политик в области образования</a:t>
            </a:r>
            <a:endParaRPr lang="ru-RU" sz="1500" b="1" i="1" dirty="0" smtClean="0"/>
          </a:p>
          <a:p>
            <a:pPr eaLnBrk="1" hangingPunct="1">
              <a:buFont typeface="Wingdings" pitchFamily="2" charset="2"/>
              <a:buChar char="Ø"/>
            </a:pPr>
            <a:endParaRPr lang="ru-RU" b="1" dirty="0" smtClean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itchFamily="34" charset="0"/>
              <a:buNone/>
            </a:pPr>
            <a:endParaRPr lang="ru-RU" sz="2000" b="1" dirty="0" smtClean="0"/>
          </a:p>
          <a:p>
            <a:pPr eaLnBrk="1" hangingPunct="1">
              <a:buFont typeface="Arial" pitchFamily="34" charset="0"/>
              <a:buNone/>
            </a:pPr>
            <a:endParaRPr lang="ro-RO" dirty="0" smtClean="0"/>
          </a:p>
          <a:p>
            <a:pPr eaLnBrk="1" hangingPunct="1">
              <a:buFont typeface="Arial" pitchFamily="34" charset="0"/>
              <a:buNone/>
            </a:pPr>
            <a:endParaRPr lang="ru-RU" dirty="0" smtClean="0"/>
          </a:p>
        </p:txBody>
      </p:sp>
      <p:pic>
        <p:nvPicPr>
          <p:cNvPr id="4" name="Picture 2" descr="Imagini pentru perspective pe termen lu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288" y="3097213"/>
            <a:ext cx="3127375" cy="2079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9" name="Dreptunghi 2"/>
          <p:cNvSpPr>
            <a:spLocks noChangeArrowheads="1"/>
          </p:cNvSpPr>
          <p:nvPr/>
        </p:nvSpPr>
        <p:spPr bwMode="auto">
          <a:xfrm>
            <a:off x="522288" y="5316538"/>
            <a:ext cx="3487737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600" b="1" i="1">
                <a:solidFill>
                  <a:srgbClr val="002060"/>
                </a:solidFill>
              </a:rPr>
              <a:t>СТРАТЕГИЯ развития образования  на 2014-2020 гг, </a:t>
            </a:r>
            <a:endParaRPr lang="ru-RU" sz="1600" i="1">
              <a:solidFill>
                <a:srgbClr val="002060"/>
              </a:solidFill>
            </a:endParaRPr>
          </a:p>
          <a:p>
            <a:pPr algn="r"/>
            <a:r>
              <a:rPr lang="ru-RU" sz="1600" i="1">
                <a:solidFill>
                  <a:srgbClr val="002060"/>
                </a:solidFill>
              </a:rPr>
              <a:t> Утверждено Постановлением  Правительства № 944 от 14.11.2014</a:t>
            </a:r>
            <a:endParaRPr lang="ro-RO" sz="1600" b="1" i="1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Прямоугольник 3"/>
          <p:cNvSpPr>
            <a:spLocks noChangeArrowheads="1"/>
          </p:cNvSpPr>
          <p:nvPr/>
        </p:nvSpPr>
        <p:spPr bwMode="auto">
          <a:xfrm>
            <a:off x="392113" y="1617663"/>
            <a:ext cx="3735387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Демократическое образование родителей характеризуется их </a:t>
            </a:r>
            <a:r>
              <a:rPr lang="ru-RU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участием  в жизни школы и  проявляется в разных формах</a:t>
            </a:r>
            <a:r>
              <a:rPr lang="ru-RU" sz="2800">
                <a:solidFill>
                  <a:srgbClr val="002060"/>
                </a:solidFill>
                <a:latin typeface="Bookman Old Style" pitchFamily="18" charset="0"/>
                <a:cs typeface="Times New Roman" pitchFamily="18" charset="0"/>
              </a:rPr>
              <a:t>.</a:t>
            </a:r>
            <a:endParaRPr lang="ru-RU" sz="2800"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7171" name="Прямоугольник 6"/>
          <p:cNvSpPr>
            <a:spLocks noChangeArrowheads="1"/>
          </p:cNvSpPr>
          <p:nvPr/>
        </p:nvSpPr>
        <p:spPr bwMode="auto">
          <a:xfrm>
            <a:off x="4445000" y="541338"/>
            <a:ext cx="3449599" cy="661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Родитель </a:t>
            </a:r>
            <a:r>
              <a:rPr lang="ru-RU" alt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является:</a:t>
            </a:r>
            <a:endParaRPr lang="ru-RU" alt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Nomogramă 1"/>
          <p:cNvGraphicFramePr/>
          <p:nvPr/>
        </p:nvGraphicFramePr>
        <p:xfrm>
          <a:off x="4321419" y="1617611"/>
          <a:ext cx="405187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6388" name="Picture 4" descr="Imagini pentru parintii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420" y="1907177"/>
            <a:ext cx="971004" cy="72825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461963" y="0"/>
            <a:ext cx="3587750" cy="2657475"/>
          </a:xfrm>
        </p:spPr>
        <p:txBody>
          <a:bodyPr/>
          <a:lstStyle/>
          <a:p>
            <a:pPr algn="ctr" eaLnBrk="1" hangingPunct="1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Административный совет это орган управления общеобразовательных учебных учреждений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имеющий роль, обеспечить соблюдения положений по организации и функционирование  учреждения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o-RO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o-RO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000" b="1" dirty="0" smtClean="0"/>
          </a:p>
        </p:txBody>
      </p:sp>
      <p:sp>
        <p:nvSpPr>
          <p:cNvPr id="8195" name="Dreptunghi 4"/>
          <p:cNvSpPr>
            <a:spLocks noChangeArrowheads="1"/>
          </p:cNvSpPr>
          <p:nvPr/>
        </p:nvSpPr>
        <p:spPr bwMode="auto">
          <a:xfrm>
            <a:off x="4369776" y="438150"/>
            <a:ext cx="4035669" cy="584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None/>
            </a:pPr>
            <a:r>
              <a:rPr lang="ru-RU" sz="1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Членами административного совета, на период 5 лет, являются:</a:t>
            </a:r>
          </a:p>
          <a:p>
            <a:pPr>
              <a:buFont typeface="Arial" pitchFamily="34" charset="0"/>
              <a:buNone/>
            </a:pPr>
            <a:r>
              <a:rPr lang="en-US" sz="1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1700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администрация учреждения</a:t>
            </a:r>
            <a:r>
              <a:rPr lang="ru-RU" sz="1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Font typeface="Arial" pitchFamily="34" charset="0"/>
              <a:buNone/>
            </a:pPr>
            <a:r>
              <a:rPr lang="en-US" sz="1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o-RO" sz="1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1700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представитель местной публичной власти</a:t>
            </a:r>
            <a:r>
              <a:rPr lang="ru-RU" sz="1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назначенным </a:t>
            </a:r>
            <a:r>
              <a:rPr lang="ru-RU" sz="17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примаром</a:t>
            </a:r>
            <a:r>
              <a:rPr lang="ru-RU" sz="1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>
              <a:buFont typeface="Arial" pitchFamily="34" charset="0"/>
              <a:buNone/>
            </a:pPr>
            <a:r>
              <a:rPr lang="en-US" sz="1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o-RO" sz="1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1700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представитель родителей</a:t>
            </a:r>
            <a:r>
              <a:rPr lang="ru-RU" sz="1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избранный родителями учащихся данного школьного учреждения, открытым голосованием на общем родительском собрании</a:t>
            </a:r>
            <a:r>
              <a:rPr lang="ro-RO" sz="1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Font typeface="Arial" pitchFamily="34" charset="0"/>
              <a:buNone/>
            </a:pPr>
            <a:r>
              <a:rPr lang="en-US" sz="1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o-RO" sz="1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1700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представитель учащихся, </a:t>
            </a:r>
            <a:r>
              <a:rPr lang="ru-RU" sz="1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избранный большинством Совета учащихся открытым голосованием</a:t>
            </a:r>
            <a:r>
              <a:rPr lang="ro-RO" sz="1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buFont typeface="Arial" pitchFamily="34" charset="0"/>
              <a:buNone/>
            </a:pPr>
            <a:r>
              <a:rPr lang="ro-RO" sz="1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14. </a:t>
            </a:r>
            <a:r>
              <a:rPr lang="ru-RU" sz="1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 члены административного совета</a:t>
            </a:r>
            <a:r>
              <a:rPr lang="ro-RO" sz="1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независимо от его представителей</a:t>
            </a:r>
            <a:r>
              <a:rPr lang="ro-RO" sz="1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имеют одинаковые права и обязанности, предусмотренные действующим законодательством</a:t>
            </a:r>
            <a:r>
              <a:rPr lang="ro-RO" sz="1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период действующего мандата</a:t>
            </a:r>
            <a:r>
              <a:rPr lang="ro-RO" sz="1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Font typeface="Arial" pitchFamily="34" charset="0"/>
              <a:buNone/>
            </a:pPr>
            <a:r>
              <a:rPr lang="ro-RO" sz="1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17. </a:t>
            </a:r>
            <a:r>
              <a:rPr lang="ru-RU" sz="1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Председателем административного совета не может быть директор учебного учреждения</a:t>
            </a:r>
            <a:r>
              <a:rPr lang="ro-RO" sz="1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  </a:t>
            </a:r>
          </a:p>
        </p:txBody>
      </p:sp>
      <p:sp>
        <p:nvSpPr>
          <p:cNvPr id="8196" name="Dreptunghi 5"/>
          <p:cNvSpPr>
            <a:spLocks noChangeArrowheads="1"/>
          </p:cNvSpPr>
          <p:nvPr/>
        </p:nvSpPr>
        <p:spPr bwMode="auto">
          <a:xfrm>
            <a:off x="514350" y="5376863"/>
            <a:ext cx="3535363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buFont typeface="Arial" pitchFamily="34" charset="0"/>
              <a:buNone/>
            </a:pPr>
            <a:r>
              <a:rPr lang="ru-RU" sz="1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ТИПОВОЕ </a:t>
            </a:r>
            <a:r>
              <a:rPr lang="ru-RU" sz="1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ПОЛОЖЕНИЕ </a:t>
            </a:r>
            <a:r>
              <a:rPr lang="ru-RU" sz="1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 организации и функционирования Административного Совета общеобразовательного учреждения, </a:t>
            </a:r>
            <a:r>
              <a:rPr lang="ru-RU" sz="13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утвержденное  </a:t>
            </a:r>
            <a:r>
              <a:rPr lang="ru-RU" sz="13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приказом министра </a:t>
            </a:r>
            <a:r>
              <a:rPr lang="ru-RU" sz="1300" i="1" dirty="0">
                <a:solidFill>
                  <a:srgbClr val="002060"/>
                </a:solidFill>
              </a:rPr>
              <a:t>№</a:t>
            </a:r>
            <a:r>
              <a:rPr lang="ro-RO" sz="1300" i="1" dirty="0">
                <a:solidFill>
                  <a:srgbClr val="002060"/>
                </a:solidFill>
              </a:rPr>
              <a:t>77</a:t>
            </a:r>
            <a:r>
              <a:rPr lang="ru-RU" sz="1300" i="1" dirty="0">
                <a:solidFill>
                  <a:srgbClr val="002060"/>
                </a:solidFill>
              </a:rPr>
              <a:t> от </a:t>
            </a:r>
            <a:r>
              <a:rPr lang="ro-RO" sz="1300" i="1" dirty="0">
                <a:solidFill>
                  <a:srgbClr val="002060"/>
                </a:solidFill>
              </a:rPr>
              <a:t>20.02.2015</a:t>
            </a:r>
            <a:endParaRPr lang="en-US" sz="1300" dirty="0">
              <a:solidFill>
                <a:srgbClr val="002060"/>
              </a:solidFill>
            </a:endParaRPr>
          </a:p>
        </p:txBody>
      </p:sp>
      <p:pic>
        <p:nvPicPr>
          <p:cNvPr id="8199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94" y="2708030"/>
            <a:ext cx="3802306" cy="2593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Прямоугольник 3"/>
          <p:cNvSpPr>
            <a:spLocks noChangeArrowheads="1"/>
          </p:cNvSpPr>
          <p:nvPr/>
        </p:nvSpPr>
        <p:spPr bwMode="auto">
          <a:xfrm>
            <a:off x="358775" y="476250"/>
            <a:ext cx="378618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b="1">
                <a:solidFill>
                  <a:srgbClr val="002060"/>
                </a:solidFill>
                <a:latin typeface="inherit"/>
              </a:rPr>
              <a:t>АДМИНИСТРАТИВНЫЙ СОВЕТ</a:t>
            </a:r>
            <a:r>
              <a:rPr lang="ru-RU" altLang="ru-RU" sz="2400" b="1">
                <a:solidFill>
                  <a:srgbClr val="002060"/>
                </a:solidFill>
              </a:rPr>
              <a:t> </a:t>
            </a:r>
            <a:endParaRPr lang="ru-RU" sz="2400">
              <a:solidFill>
                <a:srgbClr val="002060"/>
              </a:solidFill>
            </a:endParaRPr>
          </a:p>
        </p:txBody>
      </p:sp>
      <p:sp>
        <p:nvSpPr>
          <p:cNvPr id="9219" name="Прямоугольник 4"/>
          <p:cNvSpPr>
            <a:spLocks noChangeArrowheads="1"/>
          </p:cNvSpPr>
          <p:nvPr/>
        </p:nvSpPr>
        <p:spPr bwMode="auto">
          <a:xfrm>
            <a:off x="609600" y="1457325"/>
            <a:ext cx="3073400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 административный орган управления учебным заведением, Административный Совет  имеет следующие </a:t>
            </a:r>
            <a:r>
              <a:rPr lang="ru-RU" alt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полномочия:</a:t>
            </a:r>
            <a:endParaRPr lang="ro-RO" alt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20" name="Dreptunghi 1"/>
          <p:cNvSpPr>
            <a:spLocks noChangeArrowheads="1"/>
          </p:cNvSpPr>
          <p:nvPr/>
        </p:nvSpPr>
        <p:spPr bwMode="auto">
          <a:xfrm>
            <a:off x="4989513" y="2351088"/>
            <a:ext cx="29924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o-RO" sz="1400"/>
          </a:p>
        </p:txBody>
      </p:sp>
      <p:sp>
        <p:nvSpPr>
          <p:cNvPr id="9221" name="Dreptunghi 8"/>
          <p:cNvSpPr>
            <a:spLocks noChangeArrowheads="1"/>
          </p:cNvSpPr>
          <p:nvPr/>
        </p:nvSpPr>
        <p:spPr bwMode="auto">
          <a:xfrm>
            <a:off x="4441825" y="369888"/>
            <a:ext cx="3937244" cy="574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1</a:t>
            </a:r>
            <a:r>
              <a:rPr lang="en-US" b="1" dirty="0">
                <a:solidFill>
                  <a:srgbClr val="002060"/>
                </a:solidFill>
              </a:rPr>
              <a:t>. </a:t>
            </a:r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Утверждает  Положение о работе учебного заведения</a:t>
            </a: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в котором зарегистрированы, взаимные права и обязанности образовательного учреждения, учителей, учеников и их родителей, а также Годовой  план и План развития учреждения;</a:t>
            </a:r>
            <a:endParaRPr lang="en-US" alt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>
                <a:solidFill>
                  <a:srgbClr val="002060"/>
                </a:solidFill>
              </a:rPr>
              <a:t>2.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Утверждает дисциплины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выбору, предложенные школой,  как  дополнение к базисному учебному плану, утверждённому  Министерством Просвещения;</a:t>
            </a: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>
                <a:solidFill>
                  <a:srgbClr val="002060"/>
                </a:solidFill>
              </a:rPr>
              <a:t>3. </a:t>
            </a:r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Несёт ответственность</a:t>
            </a: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наряду с директором, за результаты, демонстрируемые учебным заведением</a:t>
            </a:r>
            <a:r>
              <a:rPr lang="ro-RO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en-US" alt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•"/>
            </a:pP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>
                <a:solidFill>
                  <a:srgbClr val="002060"/>
                </a:solidFill>
              </a:rPr>
              <a:t>4. </a:t>
            </a:r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Управляет финансовыми </a:t>
            </a: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средствами образовательного учреждения.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22" name="Picture 2" descr="Şase paşi spre o delegare corectă şi o scurtă povest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838" y="4411663"/>
            <a:ext cx="3540125" cy="244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dir="in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Прямоугольник 3"/>
          <p:cNvSpPr>
            <a:spLocks noChangeArrowheads="1"/>
          </p:cNvSpPr>
          <p:nvPr/>
        </p:nvSpPr>
        <p:spPr bwMode="auto">
          <a:xfrm>
            <a:off x="4532313" y="831850"/>
            <a:ext cx="40036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800" b="1">
                <a:solidFill>
                  <a:srgbClr val="002060"/>
                </a:solidFill>
                <a:latin typeface="inherit"/>
              </a:rPr>
              <a:t>       Совет по этике</a:t>
            </a:r>
            <a:r>
              <a:rPr lang="ro-RO" altLang="ru-RU" sz="2800" b="1">
                <a:solidFill>
                  <a:srgbClr val="002060"/>
                </a:solidFill>
                <a:latin typeface="inherit"/>
              </a:rPr>
              <a:t> </a:t>
            </a:r>
            <a:r>
              <a:rPr lang="ru-RU" altLang="ru-RU" sz="2800" b="1">
                <a:solidFill>
                  <a:srgbClr val="002060"/>
                </a:solidFill>
                <a:latin typeface="inherit"/>
              </a:rPr>
              <a:t>учебного заведения </a:t>
            </a:r>
            <a:endParaRPr lang="ru-RU" sz="2800" b="1">
              <a:solidFill>
                <a:srgbClr val="002060"/>
              </a:solidFill>
            </a:endParaRPr>
          </a:p>
        </p:txBody>
      </p:sp>
      <p:sp>
        <p:nvSpPr>
          <p:cNvPr id="10243" name="Прямоугольник 4"/>
          <p:cNvSpPr>
            <a:spLocks noChangeArrowheads="1"/>
          </p:cNvSpPr>
          <p:nvPr/>
        </p:nvSpPr>
        <p:spPr bwMode="auto">
          <a:xfrm>
            <a:off x="1501774" y="211138"/>
            <a:ext cx="2762495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000" dirty="0">
                <a:solidFill>
                  <a:srgbClr val="002060"/>
                </a:solidFill>
                <a:latin typeface="inherit"/>
              </a:rPr>
              <a:t>                      </a:t>
            </a:r>
            <a:r>
              <a:rPr lang="ro-RO" altLang="ru-RU" sz="2000" dirty="0">
                <a:solidFill>
                  <a:srgbClr val="002060"/>
                </a:solidFill>
                <a:latin typeface="inherit"/>
              </a:rPr>
              <a:t> </a:t>
            </a:r>
            <a:r>
              <a:rPr lang="ru-RU" alt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Кодекс профессиональной этики педагогических работников</a:t>
            </a:r>
            <a:r>
              <a:rPr lang="ru-RU" altLang="ru-RU" sz="2000" dirty="0">
                <a:solidFill>
                  <a:srgbClr val="002060"/>
                </a:solidFill>
                <a:latin typeface="inherit"/>
              </a:rPr>
              <a:t>: </a:t>
            </a:r>
          </a:p>
          <a:p>
            <a:pPr algn="r"/>
            <a:r>
              <a:rPr lang="ru-RU" sz="16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утвержденный приказом МП №1103 от 26 февраля 2016</a:t>
            </a:r>
            <a:endParaRPr lang="ru-RU" sz="1600" dirty="0">
              <a:solidFill>
                <a:srgbClr val="002060"/>
              </a:solidFill>
            </a:endParaRPr>
          </a:p>
        </p:txBody>
      </p:sp>
      <p:graphicFrame>
        <p:nvGraphicFramePr>
          <p:cNvPr id="7" name="Схема 6"/>
          <p:cNvGraphicFramePr/>
          <p:nvPr/>
        </p:nvGraphicFramePr>
        <p:xfrm>
          <a:off x="208366" y="2193401"/>
          <a:ext cx="8169641" cy="4609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614903">
            <a:off x="229184" y="193187"/>
            <a:ext cx="1353431" cy="1982630"/>
          </a:xfrm>
          <a:prstGeom prst="roundRect">
            <a:avLst>
              <a:gd name="adj" fmla="val 8594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786F40C-EE95-47C0-9BD1-C26F5260CA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dgm id="{1786F40C-EE95-47C0-9BD1-C26F5260CA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27F3BE6-E02B-40F8-BF96-7419537CDD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graphicEl>
                                              <a:dgm id="{627F3BE6-E02B-40F8-BF96-7419537CDD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C3650A3-FECB-47E2-8AFC-48211CDA31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graphicEl>
                                              <a:dgm id="{7C3650A3-FECB-47E2-8AFC-48211CDA31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AA832CC-118A-4D74-9356-7D7BC5E5C1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graphicEl>
                                              <a:dgm id="{9AA832CC-118A-4D74-9356-7D7BC5E5C1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6B3DDF8-96A6-4FD2-8CF4-5DB8AB65BA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graphicEl>
                                              <a:dgm id="{76B3DDF8-96A6-4FD2-8CF4-5DB8AB65BA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A8A2BD8-9F1E-4C62-A46B-E304C5E0EB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graphicEl>
                                              <a:dgm id="{2A8A2BD8-9F1E-4C62-A46B-E304C5E0EB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547</TotalTime>
  <Words>1607</Words>
  <Application>Microsoft Office PowerPoint</Application>
  <PresentationFormat>On-screen Show (4:3)</PresentationFormat>
  <Paragraphs>182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Тема Office</vt:lpstr>
      <vt:lpstr>PowerPoint Presentation</vt:lpstr>
      <vt:lpstr>Образовательные политики в области ВДГ/ОПЧ</vt:lpstr>
      <vt:lpstr> КОДЕКС ОБ ОБРАЗОВАНИИ утвержден Постановлением Парламента №152 от 17.07.2014 </vt:lpstr>
      <vt:lpstr>СТРАТЕГИЧЕСКИЕ НАПРАВЛЕНИЯ, ПРИОРИТЕТНЫЕ ДЕЙСТВИЯ И ОЖИДАЕМЫЕ РЕЗУЛЬТАТЫ:</vt:lpstr>
      <vt:lpstr> СТРАТЕГИЧЕСКИЕ НАПРАВЛЕНИЯ, ПРИОРИТЕТНЫЕ ДЕЙСТВИЯ И ОЖИДАЕМЫЕ РЕЗУЛЬТАТЫ: </vt:lpstr>
      <vt:lpstr>PowerPoint Presentation</vt:lpstr>
      <vt:lpstr>  Административный совет это орган управления общеобразовательных учебных учреждений, имеющий роль, обеспечить соблюдения положений по организации и функционирование  учреждения.  </vt:lpstr>
      <vt:lpstr>PowerPoint Presentation</vt:lpstr>
      <vt:lpstr>PowerPoint Presentation</vt:lpstr>
      <vt:lpstr>Механизмы участия детей в управлении школы</vt:lpstr>
      <vt:lpstr>Права на выражения мнении и участие учащихся в процессе принятия решений  в образовательном процессе  реализуется через</vt:lpstr>
      <vt:lpstr>PowerPoint Presentation</vt:lpstr>
      <vt:lpstr>Органиграмма Местных Советов Учащихся </vt:lpstr>
      <vt:lpstr>Районный проект ,,Консолидация способностей Совета Учащихся”</vt:lpstr>
      <vt:lpstr>Деятельность на благо общества, благотворительная деятельность</vt:lpstr>
      <vt:lpstr>Адвокат учащихся</vt:lpstr>
      <vt:lpstr>Школьные/ внешкольные конкурсы</vt:lpstr>
      <vt:lpstr>Информированность, мобилизованность, обучение, консультации</vt:lpstr>
      <vt:lpstr>Деятельность Национального Совета учащихся</vt:lpstr>
      <vt:lpstr>PowerPoint Presentation</vt:lpstr>
      <vt:lpstr> Обучение менеджеров и учителей для осознания значимости ВДГ/ОПЧ  </vt:lpstr>
      <vt:lpstr>    Методологические аспекты организации учебного процесса по школьной дисциплине Гражданское воспитание  в 2016-2017 учебном году                                                           утверждены приказом МП №282 от 28 июля 2016    </vt:lpstr>
      <vt:lpstr>    Методологические аспекты организации учебного процесса по школьной дисциплине Гражданское воспитание  в 2016-2017 учебном году                                                           утверждены приказом МП №282 от 28 июля 2016    </vt:lpstr>
      <vt:lpstr>     Республиканский Турнир в области прав ребенка/человека                                                                 </vt:lpstr>
      <vt:lpstr>Перспективы </vt:lpstr>
      <vt:lpstr>…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Інна</dc:creator>
  <cp:lastModifiedBy>NORMAN-FLECK Susan</cp:lastModifiedBy>
  <cp:revision>78</cp:revision>
  <dcterms:created xsi:type="dcterms:W3CDTF">2015-06-16T03:56:14Z</dcterms:created>
  <dcterms:modified xsi:type="dcterms:W3CDTF">2016-12-21T11:31:39Z</dcterms:modified>
</cp:coreProperties>
</file>