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1386" autoAdjust="0"/>
    <p:restoredTop sz="94660"/>
  </p:normalViewPr>
  <p:slideViewPr>
    <p:cSldViewPr snapToGrid="0">
      <p:cViewPr>
        <p:scale>
          <a:sx n="66" d="100"/>
          <a:sy n="66" d="100"/>
        </p:scale>
        <p:origin x="-390" y="-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3CA9B-06D2-47D6-8472-8DD79518F91B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F2095-11EE-4DE5-B9F7-B414E0E974F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051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F2095-11EE-4DE5-B9F7-B414E0E974F5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6440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D87D-6ACD-4608-8C63-B5B120F541CF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AEB1-0A14-4E8B-B6B5-19B4BE125C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5059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D87D-6ACD-4608-8C63-B5B120F541CF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AEB1-0A14-4E8B-B6B5-19B4BE125C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99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D87D-6ACD-4608-8C63-B5B120F541CF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AEB1-0A14-4E8B-B6B5-19B4BE125C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57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D87D-6ACD-4608-8C63-B5B120F541CF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AEB1-0A14-4E8B-B6B5-19B4BE125C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694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D87D-6ACD-4608-8C63-B5B120F541CF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AEB1-0A14-4E8B-B6B5-19B4BE125C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737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D87D-6ACD-4608-8C63-B5B120F541CF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AEB1-0A14-4E8B-B6B5-19B4BE125C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407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D87D-6ACD-4608-8C63-B5B120F541CF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AEB1-0A14-4E8B-B6B5-19B4BE125C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537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D87D-6ACD-4608-8C63-B5B120F541CF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AEB1-0A14-4E8B-B6B5-19B4BE125C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97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D87D-6ACD-4608-8C63-B5B120F541CF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AEB1-0A14-4E8B-B6B5-19B4BE125C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907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D87D-6ACD-4608-8C63-B5B120F541CF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AEB1-0A14-4E8B-B6B5-19B4BE125C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489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D87D-6ACD-4608-8C63-B5B120F541CF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AEB1-0A14-4E8B-B6B5-19B4BE125C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626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D87D-6ACD-4608-8C63-B5B120F541CF}" type="datetimeFigureOut">
              <a:rPr lang="fi-FI" smtClean="0"/>
              <a:t>7.12.2015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2AEB1-0A14-4E8B-B6B5-19B4BE125C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00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42868"/>
          </a:xfrm>
        </p:spPr>
        <p:txBody>
          <a:bodyPr>
            <a:normAutofit fontScale="90000"/>
          </a:bodyPr>
          <a:lstStyle/>
          <a:p>
            <a:r>
              <a:rPr lang="fi-FI" dirty="0" err="1" smtClean="0"/>
              <a:t>Implementing</a:t>
            </a:r>
            <a:r>
              <a:rPr lang="fi-FI" dirty="0" smtClean="0"/>
              <a:t> </a:t>
            </a:r>
            <a:r>
              <a:rPr lang="fi-FI" dirty="0"/>
              <a:t>R</a:t>
            </a:r>
            <a:r>
              <a:rPr lang="fi-FI" dirty="0" smtClean="0"/>
              <a:t>ights of Person with </a:t>
            </a:r>
            <a:r>
              <a:rPr lang="fi-FI" dirty="0" err="1"/>
              <a:t>D</a:t>
            </a:r>
            <a:r>
              <a:rPr lang="fi-FI" dirty="0" err="1" smtClean="0"/>
              <a:t>isabilities</a:t>
            </a:r>
            <a:r>
              <a:rPr lang="fi-FI" dirty="0" smtClean="0"/>
              <a:t> in </a:t>
            </a:r>
            <a:r>
              <a:rPr lang="fi-FI" dirty="0" err="1" smtClean="0"/>
              <a:t>Practice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fi-FI" dirty="0" smtClean="0"/>
          </a:p>
          <a:p>
            <a:r>
              <a:rPr lang="fi-FI" dirty="0" smtClean="0"/>
              <a:t>Liisa Murto</a:t>
            </a:r>
          </a:p>
          <a:p>
            <a:r>
              <a:rPr lang="fi-FI" dirty="0" smtClean="0"/>
              <a:t>Legal </a:t>
            </a:r>
            <a:r>
              <a:rPr lang="fi-FI" dirty="0" err="1"/>
              <a:t>A</a:t>
            </a:r>
            <a:r>
              <a:rPr lang="fi-FI" dirty="0" err="1" smtClean="0"/>
              <a:t>dviser</a:t>
            </a:r>
            <a:endParaRPr lang="fi-FI" dirty="0" smtClean="0"/>
          </a:p>
          <a:p>
            <a:r>
              <a:rPr lang="fi-FI" dirty="0" smtClean="0"/>
              <a:t>Kynnys ry</a:t>
            </a:r>
            <a:endParaRPr lang="fi-FI" dirty="0"/>
          </a:p>
        </p:txBody>
      </p:sp>
      <p:pic>
        <p:nvPicPr>
          <p:cNvPr id="4" name="Kuva 1" descr="Patterinhaan sivuapteekki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21837"/>
            <a:ext cx="1799968" cy="334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eeform 2"/>
          <p:cNvSpPr>
            <a:spLocks/>
          </p:cNvSpPr>
          <p:nvPr/>
        </p:nvSpPr>
        <p:spPr bwMode="auto">
          <a:xfrm>
            <a:off x="152400" y="252841"/>
            <a:ext cx="11899557" cy="228116"/>
          </a:xfrm>
          <a:custGeom>
            <a:avLst/>
            <a:gdLst>
              <a:gd name="T0" fmla="*/ 0 w 9720"/>
              <a:gd name="T1" fmla="*/ 180 h 180"/>
              <a:gd name="T2" fmla="*/ 8100 w 9720"/>
              <a:gd name="T3" fmla="*/ 180 h 180"/>
              <a:gd name="T4" fmla="*/ 8100 w 9720"/>
              <a:gd name="T5" fmla="*/ 0 h 180"/>
              <a:gd name="T6" fmla="*/ 9720 w 9720"/>
              <a:gd name="T7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20" h="180">
                <a:moveTo>
                  <a:pt x="0" y="180"/>
                </a:moveTo>
                <a:lnTo>
                  <a:pt x="8100" y="180"/>
                </a:lnTo>
                <a:lnTo>
                  <a:pt x="8100" y="0"/>
                </a:lnTo>
                <a:lnTo>
                  <a:pt x="9720" y="0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i-FI"/>
          </a:p>
        </p:txBody>
      </p:sp>
      <p:pic>
        <p:nvPicPr>
          <p:cNvPr id="6" name="Kuva 2" descr="MCBD10289_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79035"/>
            <a:ext cx="11899557" cy="14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46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i-FI" sz="5400" b="1" dirty="0" err="1" smtClean="0"/>
              <a:t>Convention</a:t>
            </a:r>
            <a:r>
              <a:rPr lang="fi-FI" sz="5400" b="1" dirty="0" smtClean="0"/>
              <a:t> on the Rights of </a:t>
            </a:r>
            <a:r>
              <a:rPr lang="fi-FI" sz="5400" b="1" dirty="0" err="1" smtClean="0"/>
              <a:t>Persons</a:t>
            </a:r>
            <a:r>
              <a:rPr lang="fi-FI" sz="5400" b="1" dirty="0" smtClean="0"/>
              <a:t> with </a:t>
            </a:r>
            <a:r>
              <a:rPr lang="fi-FI" sz="5400" b="1" dirty="0" err="1" smtClean="0"/>
              <a:t>Disabilities</a:t>
            </a:r>
            <a:endParaRPr lang="fi-FI" sz="5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sz="3200" dirty="0" smtClean="0"/>
              <a:t>UNCRPD</a:t>
            </a:r>
          </a:p>
          <a:p>
            <a:pPr lvl="1"/>
            <a:r>
              <a:rPr lang="en-US" sz="3200" dirty="0"/>
              <a:t>Adoption by the United Nations General Assembly - </a:t>
            </a:r>
            <a:r>
              <a:rPr lang="en-US" sz="3200" dirty="0" smtClean="0"/>
              <a:t>13 </a:t>
            </a:r>
            <a:r>
              <a:rPr lang="en-US" sz="3200" dirty="0"/>
              <a:t>December 2006</a:t>
            </a:r>
          </a:p>
          <a:p>
            <a:pPr lvl="1"/>
            <a:r>
              <a:rPr lang="en-US" sz="3200" dirty="0"/>
              <a:t>Opened for signature - 30 March 2007</a:t>
            </a:r>
          </a:p>
          <a:p>
            <a:pPr lvl="1"/>
            <a:r>
              <a:rPr lang="en-US" sz="3200" dirty="0"/>
              <a:t>Entry into force – 3 May </a:t>
            </a:r>
            <a:r>
              <a:rPr lang="en-US" sz="3200" dirty="0" smtClean="0"/>
              <a:t>2008</a:t>
            </a:r>
          </a:p>
          <a:p>
            <a:r>
              <a:rPr lang="en-US" sz="3200" dirty="0" smtClean="0"/>
              <a:t>Purpose of the Convention</a:t>
            </a:r>
          </a:p>
          <a:p>
            <a:pPr lvl="1"/>
            <a:r>
              <a:rPr lang="en-US" sz="3200" dirty="0" smtClean="0"/>
              <a:t>To </a:t>
            </a:r>
            <a:r>
              <a:rPr lang="en-US" sz="3200" dirty="0"/>
              <a:t>promote, protect and ensure the full and equal enjoyment of all human rights and fundamental freedoms by all persons with disabilities, and to promote respect for their inherent dignity</a:t>
            </a:r>
          </a:p>
          <a:p>
            <a:endParaRPr lang="en-US" dirty="0" smtClean="0"/>
          </a:p>
          <a:p>
            <a:endParaRPr lang="en-US" dirty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0856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5400" b="1" dirty="0" err="1" smtClean="0"/>
              <a:t>Participation</a:t>
            </a:r>
            <a:endParaRPr lang="fi-FI" sz="5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Participation is important to correctly identify specific needs, and to empower the individual</a:t>
            </a:r>
          </a:p>
          <a:p>
            <a:r>
              <a:rPr lang="en-US" sz="3600" dirty="0"/>
              <a:t>Full and effective participation and inclusion in society is recognized in the Convention as:</a:t>
            </a:r>
          </a:p>
          <a:p>
            <a:pPr lvl="1"/>
            <a:r>
              <a:rPr lang="en-US" sz="3600" dirty="0"/>
              <a:t>A general principle (article 3)</a:t>
            </a:r>
          </a:p>
          <a:p>
            <a:pPr lvl="1"/>
            <a:r>
              <a:rPr lang="en-US" sz="3600" dirty="0"/>
              <a:t>A general obligation (article 4)</a:t>
            </a:r>
          </a:p>
          <a:p>
            <a:pPr lvl="1"/>
            <a:r>
              <a:rPr lang="en-US" sz="3600" dirty="0"/>
              <a:t>A right (articles 29 and 30)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73431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5400" b="1" dirty="0" smtClean="0"/>
              <a:t>”VIA” </a:t>
            </a:r>
            <a:r>
              <a:rPr lang="fi-FI" sz="5400" b="1" dirty="0" err="1" smtClean="0"/>
              <a:t>project</a:t>
            </a:r>
            <a:endParaRPr lang="fi-FI" sz="5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Human Rights of </a:t>
            </a:r>
            <a:r>
              <a:rPr lang="fi-FI" dirty="0" err="1" smtClean="0"/>
              <a:t>Persons</a:t>
            </a:r>
            <a:r>
              <a:rPr lang="fi-FI" dirty="0" smtClean="0"/>
              <a:t> with </a:t>
            </a:r>
            <a:r>
              <a:rPr lang="fi-FI" dirty="0" err="1" smtClean="0"/>
              <a:t>Disability</a:t>
            </a:r>
            <a:r>
              <a:rPr lang="fi-FI" dirty="0" smtClean="0"/>
              <a:t> in </a:t>
            </a:r>
            <a:r>
              <a:rPr lang="fi-FI" dirty="0" err="1" smtClean="0"/>
              <a:t>service</a:t>
            </a:r>
            <a:r>
              <a:rPr lang="fi-FI" dirty="0" smtClean="0"/>
              <a:t> </a:t>
            </a:r>
            <a:r>
              <a:rPr lang="fi-FI" dirty="0" err="1" smtClean="0"/>
              <a:t>accommodation</a:t>
            </a:r>
            <a:r>
              <a:rPr lang="fi-FI" dirty="0" smtClean="0"/>
              <a:t> and </a:t>
            </a:r>
            <a:r>
              <a:rPr lang="fi-FI" dirty="0" err="1" smtClean="0"/>
              <a:t>assisted</a:t>
            </a:r>
            <a:r>
              <a:rPr lang="fi-FI" dirty="0" smtClean="0"/>
              <a:t> </a:t>
            </a:r>
            <a:r>
              <a:rPr lang="fi-FI" dirty="0" err="1" smtClean="0"/>
              <a:t>living</a:t>
            </a:r>
            <a:r>
              <a:rPr lang="fi-FI" dirty="0" smtClean="0"/>
              <a:t> </a:t>
            </a:r>
            <a:r>
              <a:rPr lang="fi-FI" dirty="0" err="1" smtClean="0"/>
              <a:t>services</a:t>
            </a:r>
            <a:endParaRPr lang="fi-FI" dirty="0" smtClean="0"/>
          </a:p>
          <a:p>
            <a:r>
              <a:rPr lang="fi-FI" dirty="0" smtClean="0"/>
              <a:t>Project </a:t>
            </a:r>
            <a:r>
              <a:rPr lang="fi-FI" dirty="0" err="1" smtClean="0"/>
              <a:t>started</a:t>
            </a:r>
            <a:r>
              <a:rPr lang="fi-FI" dirty="0" smtClean="0"/>
              <a:t> 2011</a:t>
            </a:r>
          </a:p>
          <a:p>
            <a:r>
              <a:rPr lang="fi-FI" dirty="0" smtClean="0"/>
              <a:t>Project </a:t>
            </a:r>
            <a:r>
              <a:rPr lang="fi-FI" dirty="0" err="1" smtClean="0"/>
              <a:t>grounded</a:t>
            </a:r>
            <a:r>
              <a:rPr lang="fi-FI" dirty="0" smtClean="0"/>
              <a:t> in the </a:t>
            </a:r>
            <a:r>
              <a:rPr lang="fi-FI" dirty="0" err="1" smtClean="0"/>
              <a:t>principle</a:t>
            </a:r>
            <a:r>
              <a:rPr lang="fi-FI" dirty="0" smtClean="0"/>
              <a:t> and </a:t>
            </a:r>
            <a:r>
              <a:rPr lang="fi-FI" dirty="0" err="1" smtClean="0"/>
              <a:t>rights</a:t>
            </a:r>
            <a:r>
              <a:rPr lang="fi-FI" dirty="0" smtClean="0"/>
              <a:t> of CRPD</a:t>
            </a:r>
          </a:p>
          <a:p>
            <a:r>
              <a:rPr lang="fi-FI" dirty="0" smtClean="0"/>
              <a:t>Peer </a:t>
            </a:r>
            <a:r>
              <a:rPr lang="fi-FI" dirty="0" err="1" smtClean="0"/>
              <a:t>evaluation</a:t>
            </a:r>
            <a:endParaRPr lang="fi-FI" dirty="0" smtClean="0"/>
          </a:p>
          <a:p>
            <a:r>
              <a:rPr lang="fi-FI" dirty="0" smtClean="0"/>
              <a:t>Training, </a:t>
            </a:r>
            <a:r>
              <a:rPr lang="fi-FI" dirty="0" err="1" smtClean="0"/>
              <a:t>study</a:t>
            </a:r>
            <a:r>
              <a:rPr lang="fi-FI" dirty="0" smtClean="0"/>
              <a:t> </a:t>
            </a:r>
            <a:r>
              <a:rPr lang="fi-FI" dirty="0" err="1" smtClean="0"/>
              <a:t>groups</a:t>
            </a:r>
            <a:endParaRPr lang="fi-FI" dirty="0" smtClean="0"/>
          </a:p>
          <a:p>
            <a:r>
              <a:rPr lang="fi-FI" dirty="0" err="1" smtClean="0"/>
              <a:t>Support</a:t>
            </a:r>
            <a:endParaRPr lang="fi-FI" dirty="0" smtClean="0"/>
          </a:p>
          <a:p>
            <a:r>
              <a:rPr lang="fi-FI" dirty="0" err="1" smtClean="0"/>
              <a:t>Handbook</a:t>
            </a:r>
            <a:r>
              <a:rPr lang="fi-FI" dirty="0" smtClean="0"/>
              <a:t> </a:t>
            </a:r>
            <a:r>
              <a:rPr lang="fi-FI" dirty="0" err="1" smtClean="0"/>
              <a:t>about</a:t>
            </a:r>
            <a:r>
              <a:rPr lang="fi-FI" dirty="0" smtClean="0"/>
              <a:t> the Human Rights in </a:t>
            </a:r>
            <a:r>
              <a:rPr lang="fi-FI" dirty="0" err="1" smtClean="0"/>
              <a:t>service</a:t>
            </a:r>
            <a:r>
              <a:rPr lang="fi-FI" dirty="0" smtClean="0"/>
              <a:t> </a:t>
            </a:r>
            <a:r>
              <a:rPr lang="fi-FI" dirty="0" err="1" smtClean="0"/>
              <a:t>accommodation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035154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5400" b="1" dirty="0" err="1" smtClean="0"/>
              <a:t>Study</a:t>
            </a:r>
            <a:r>
              <a:rPr lang="fi-FI" sz="5400" b="1" dirty="0" smtClean="0"/>
              <a:t> </a:t>
            </a:r>
            <a:r>
              <a:rPr lang="fi-FI" sz="5400" b="1" dirty="0" err="1" smtClean="0"/>
              <a:t>groups</a:t>
            </a:r>
            <a:endParaRPr lang="fi-FI" sz="5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Respect</a:t>
            </a:r>
            <a:r>
              <a:rPr lang="fi-FI" dirty="0" smtClean="0"/>
              <a:t> for </a:t>
            </a:r>
            <a:r>
              <a:rPr lang="fi-FI" dirty="0" err="1" smtClean="0"/>
              <a:t>inherent</a:t>
            </a:r>
            <a:r>
              <a:rPr lang="fi-FI" dirty="0" smtClean="0"/>
              <a:t> </a:t>
            </a:r>
            <a:r>
              <a:rPr lang="fi-FI" dirty="0" err="1" smtClean="0"/>
              <a:t>dignity</a:t>
            </a:r>
            <a:r>
              <a:rPr lang="fi-FI" dirty="0" smtClean="0"/>
              <a:t>, </a:t>
            </a:r>
            <a:r>
              <a:rPr lang="fi-FI" dirty="0" err="1" smtClean="0"/>
              <a:t>individual</a:t>
            </a:r>
            <a:r>
              <a:rPr lang="fi-FI" dirty="0" smtClean="0"/>
              <a:t> </a:t>
            </a:r>
            <a:r>
              <a:rPr lang="fi-FI" dirty="0" err="1" smtClean="0"/>
              <a:t>autonomy</a:t>
            </a:r>
            <a:r>
              <a:rPr lang="fi-FI" dirty="0" smtClean="0"/>
              <a:t>, </a:t>
            </a:r>
            <a:r>
              <a:rPr lang="fi-FI" dirty="0" err="1" smtClean="0"/>
              <a:t>including</a:t>
            </a:r>
            <a:r>
              <a:rPr lang="fi-FI" dirty="0" smtClean="0"/>
              <a:t> the </a:t>
            </a:r>
            <a:r>
              <a:rPr lang="fi-FI" dirty="0" err="1" smtClean="0"/>
              <a:t>freedom</a:t>
            </a:r>
            <a:r>
              <a:rPr lang="fi-FI" dirty="0" smtClean="0"/>
              <a:t> to </a:t>
            </a:r>
            <a:r>
              <a:rPr lang="fi-FI" dirty="0" err="1" smtClean="0"/>
              <a:t>make</a:t>
            </a:r>
            <a:r>
              <a:rPr lang="fi-FI" dirty="0" smtClean="0"/>
              <a:t> </a:t>
            </a:r>
            <a:r>
              <a:rPr lang="fi-FI" dirty="0" err="1" smtClean="0"/>
              <a:t>one’s</a:t>
            </a:r>
            <a:r>
              <a:rPr lang="fi-FI" dirty="0" smtClean="0"/>
              <a:t> </a:t>
            </a:r>
            <a:r>
              <a:rPr lang="fi-FI" dirty="0" err="1" smtClean="0"/>
              <a:t>own</a:t>
            </a:r>
            <a:r>
              <a:rPr lang="fi-FI" dirty="0" smtClean="0"/>
              <a:t> </a:t>
            </a:r>
            <a:r>
              <a:rPr lang="fi-FI" dirty="0" err="1" smtClean="0"/>
              <a:t>choices</a:t>
            </a:r>
            <a:r>
              <a:rPr lang="fi-FI" dirty="0" smtClean="0"/>
              <a:t> and </a:t>
            </a:r>
            <a:r>
              <a:rPr lang="fi-FI" dirty="0" err="1" smtClean="0"/>
              <a:t>indepencence</a:t>
            </a:r>
            <a:r>
              <a:rPr lang="fi-FI" dirty="0" smtClean="0"/>
              <a:t> of </a:t>
            </a:r>
            <a:r>
              <a:rPr lang="fi-FI" dirty="0" err="1" smtClean="0"/>
              <a:t>persons</a:t>
            </a:r>
            <a:endParaRPr lang="fi-FI" dirty="0" smtClean="0"/>
          </a:p>
          <a:p>
            <a:r>
              <a:rPr lang="fi-FI" dirty="0" err="1" smtClean="0"/>
              <a:t>Eguality</a:t>
            </a:r>
            <a:r>
              <a:rPr lang="fi-FI" dirty="0" smtClean="0"/>
              <a:t> and </a:t>
            </a:r>
            <a:r>
              <a:rPr lang="fi-FI" dirty="0" err="1" smtClean="0"/>
              <a:t>non-discrimination</a:t>
            </a:r>
            <a:endParaRPr lang="fi-FI" dirty="0" smtClean="0"/>
          </a:p>
          <a:p>
            <a:r>
              <a:rPr lang="fi-FI" dirty="0" smtClean="0"/>
              <a:t>Full and </a:t>
            </a:r>
            <a:r>
              <a:rPr lang="fi-FI" dirty="0" err="1" smtClean="0"/>
              <a:t>effective</a:t>
            </a:r>
            <a:r>
              <a:rPr lang="fi-FI" dirty="0" smtClean="0"/>
              <a:t> </a:t>
            </a:r>
            <a:r>
              <a:rPr lang="fi-FI" dirty="0" err="1" smtClean="0"/>
              <a:t>participation</a:t>
            </a:r>
            <a:r>
              <a:rPr lang="fi-FI" dirty="0" smtClean="0"/>
              <a:t> and </a:t>
            </a:r>
            <a:r>
              <a:rPr lang="fi-FI" dirty="0" err="1" smtClean="0"/>
              <a:t>inclusion</a:t>
            </a:r>
            <a:r>
              <a:rPr lang="fi-FI" dirty="0" smtClean="0"/>
              <a:t> in </a:t>
            </a:r>
            <a:r>
              <a:rPr lang="fi-FI" dirty="0" err="1" smtClean="0"/>
              <a:t>society</a:t>
            </a:r>
            <a:endParaRPr lang="fi-FI" dirty="0" smtClean="0"/>
          </a:p>
          <a:p>
            <a:r>
              <a:rPr lang="fi-FI" dirty="0" smtClean="0"/>
              <a:t>Accessibility</a:t>
            </a:r>
          </a:p>
          <a:p>
            <a:r>
              <a:rPr lang="fi-FI" dirty="0" err="1" smtClean="0"/>
              <a:t>Freedom</a:t>
            </a:r>
            <a:r>
              <a:rPr lang="fi-FI" dirty="0" smtClean="0"/>
              <a:t> of </a:t>
            </a:r>
            <a:r>
              <a:rPr lang="fi-FI" dirty="0" err="1" smtClean="0"/>
              <a:t>expression</a:t>
            </a:r>
            <a:r>
              <a:rPr lang="fi-FI" dirty="0" smtClean="0"/>
              <a:t> and </a:t>
            </a:r>
            <a:r>
              <a:rPr lang="fi-FI" dirty="0" err="1" smtClean="0"/>
              <a:t>opinion</a:t>
            </a:r>
            <a:r>
              <a:rPr lang="fi-FI" dirty="0" smtClean="0"/>
              <a:t> and </a:t>
            </a:r>
            <a:r>
              <a:rPr lang="fi-FI" dirty="0" err="1" smtClean="0"/>
              <a:t>access</a:t>
            </a:r>
            <a:r>
              <a:rPr lang="fi-FI" dirty="0" smtClean="0"/>
              <a:t> to </a:t>
            </a:r>
            <a:r>
              <a:rPr lang="fi-FI" dirty="0" err="1" smtClean="0"/>
              <a:t>information</a:t>
            </a:r>
            <a:endParaRPr lang="fi-FI" dirty="0" smtClean="0"/>
          </a:p>
          <a:p>
            <a:r>
              <a:rPr lang="fi-FI" dirty="0" err="1" smtClean="0"/>
              <a:t>Respect</a:t>
            </a:r>
            <a:r>
              <a:rPr lang="fi-FI" dirty="0" smtClean="0"/>
              <a:t> for </a:t>
            </a:r>
            <a:r>
              <a:rPr lang="fi-FI" dirty="0" err="1" smtClean="0"/>
              <a:t>privacy</a:t>
            </a:r>
            <a:r>
              <a:rPr lang="fi-FI" dirty="0" smtClean="0"/>
              <a:t>, </a:t>
            </a:r>
            <a:r>
              <a:rPr lang="fi-FI" dirty="0" err="1" smtClean="0"/>
              <a:t>Respect</a:t>
            </a:r>
            <a:r>
              <a:rPr lang="fi-FI" dirty="0" smtClean="0"/>
              <a:t> for home and the </a:t>
            </a:r>
            <a:r>
              <a:rPr lang="fi-FI" dirty="0" err="1" smtClean="0"/>
              <a:t>family</a:t>
            </a:r>
            <a:endParaRPr lang="fi-FI" dirty="0" smtClean="0"/>
          </a:p>
          <a:p>
            <a:r>
              <a:rPr lang="fi-FI" dirty="0" smtClean="0"/>
              <a:t>Legal </a:t>
            </a:r>
            <a:r>
              <a:rPr lang="fi-FI" dirty="0" err="1" smtClean="0"/>
              <a:t>capacity</a:t>
            </a:r>
            <a:r>
              <a:rPr lang="fi-FI" dirty="0" smtClean="0"/>
              <a:t>, </a:t>
            </a:r>
            <a:r>
              <a:rPr lang="fi-FI" dirty="0" err="1" smtClean="0"/>
              <a:t>self-determination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3062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5400" b="1" dirty="0" err="1" smtClean="0"/>
              <a:t>Goal</a:t>
            </a:r>
            <a:r>
              <a:rPr lang="fi-FI" sz="5400" b="1" dirty="0" smtClean="0"/>
              <a:t> of the </a:t>
            </a:r>
            <a:r>
              <a:rPr lang="fi-FI" sz="5400" b="1" dirty="0"/>
              <a:t>P</a:t>
            </a:r>
            <a:r>
              <a:rPr lang="fi-FI" sz="5400" b="1" dirty="0" smtClean="0"/>
              <a:t>roject</a:t>
            </a:r>
            <a:endParaRPr lang="fi-FI" sz="5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Create </a:t>
            </a:r>
            <a:r>
              <a:rPr lang="en-US" sz="3600" dirty="0"/>
              <a:t>a new kind of system for peer evaluation </a:t>
            </a:r>
            <a:endParaRPr lang="en-US" sz="3600" dirty="0" smtClean="0"/>
          </a:p>
          <a:p>
            <a:r>
              <a:rPr lang="en-US" sz="3600" dirty="0" smtClean="0"/>
              <a:t>Develop </a:t>
            </a:r>
            <a:r>
              <a:rPr lang="en-US" sz="3600" dirty="0"/>
              <a:t>a set of human rights based criteria </a:t>
            </a:r>
            <a:endParaRPr lang="en-US" sz="3600" dirty="0" smtClean="0"/>
          </a:p>
          <a:p>
            <a:r>
              <a:rPr lang="en-US" sz="3600" dirty="0" smtClean="0"/>
              <a:t>Study </a:t>
            </a:r>
            <a:r>
              <a:rPr lang="en-US" sz="3600" dirty="0"/>
              <a:t>group kind of training for disabled persons </a:t>
            </a:r>
            <a:endParaRPr lang="en-US" sz="3600" dirty="0" smtClean="0"/>
          </a:p>
          <a:p>
            <a:r>
              <a:rPr lang="en-US" sz="3600" dirty="0"/>
              <a:t>Training and support for disabled people who are residents in housing services, group homes etc. 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3600" b="1" dirty="0" smtClean="0"/>
              <a:t>Awareness </a:t>
            </a:r>
            <a:r>
              <a:rPr lang="en-US" sz="3600" b="1" dirty="0"/>
              <a:t>raising among disability people and others</a:t>
            </a:r>
            <a:endParaRPr lang="fi-FI" sz="3600" b="1" dirty="0"/>
          </a:p>
        </p:txBody>
      </p:sp>
    </p:spTree>
    <p:extLst>
      <p:ext uri="{BB962C8B-B14F-4D97-AF65-F5344CB8AC3E}">
        <p14:creationId xmlns:p14="http://schemas.microsoft.com/office/powerpoint/2010/main" val="4084137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sz="5400" smtClean="0"/>
              <a:t>THANK YOU !</a:t>
            </a:r>
            <a:endParaRPr lang="fi-FI" sz="5400" dirty="0" smtClean="0"/>
          </a:p>
          <a:p>
            <a:pPr algn="ctr"/>
            <a:endParaRPr lang="fi-FI" sz="5400" dirty="0"/>
          </a:p>
          <a:p>
            <a:pPr marL="0" indent="0" algn="ctr">
              <a:buNone/>
            </a:pPr>
            <a:r>
              <a:rPr lang="fi-FI" sz="5400" dirty="0" err="1"/>
              <a:t>l</a:t>
            </a:r>
            <a:r>
              <a:rPr lang="fi-FI" sz="5400" dirty="0" err="1" smtClean="0"/>
              <a:t>iisa.murto@kynnys.fi</a:t>
            </a:r>
            <a:endParaRPr lang="fi-FI" sz="5400" dirty="0"/>
          </a:p>
        </p:txBody>
      </p:sp>
    </p:spTree>
    <p:extLst>
      <p:ext uri="{BB962C8B-B14F-4D97-AF65-F5344CB8AC3E}">
        <p14:creationId xmlns:p14="http://schemas.microsoft.com/office/powerpoint/2010/main" val="3287731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295</Words>
  <Application>Microsoft Office PowerPoint</Application>
  <PresentationFormat>Mukautettu</PresentationFormat>
  <Paragraphs>47</Paragraphs>
  <Slides>7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Office-teema</vt:lpstr>
      <vt:lpstr>Implementing Rights of Person with Disabilities in Practice</vt:lpstr>
      <vt:lpstr>Convention on the Rights of Persons with Disabilities</vt:lpstr>
      <vt:lpstr>Participation</vt:lpstr>
      <vt:lpstr>”VIA” project</vt:lpstr>
      <vt:lpstr>Study groups</vt:lpstr>
      <vt:lpstr>Goal of the Project</vt:lpstr>
      <vt:lpstr>PowerPoint-esitys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Heikki Viinanen</dc:creator>
  <cp:lastModifiedBy>Liisa Murto</cp:lastModifiedBy>
  <cp:revision>26</cp:revision>
  <dcterms:created xsi:type="dcterms:W3CDTF">2015-09-16T06:50:39Z</dcterms:created>
  <dcterms:modified xsi:type="dcterms:W3CDTF">2015-12-07T07:55:11Z</dcterms:modified>
</cp:coreProperties>
</file>