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Override PartName="/ppt/diagrams/layout9.xml" ContentType="application/vnd.openxmlformats-officedocument.drawingml.diagramLayout+xml"/>
  <Override PartName="/ppt/slides/slide14.xml" ContentType="application/vnd.openxmlformats-officedocument.presentationml.slide+xml"/>
  <Default Extension="rels" ContentType="application/vnd.openxmlformats-package.relationships+xml"/>
  <Override PartName="/ppt/diagrams/colors8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.xml" ContentType="application/vnd.openxmlformats-officedocument.drawingml.diagramColors+xml"/>
  <Default Extension="xml" ContentType="application/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diagrams/drawing7.xml" ContentType="application/vnd.ms-office.drawingml.diagramDrawing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diagrams/layout8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diagrams/colors7.xml" ContentType="application/vnd.openxmlformats-officedocument.drawingml.diagramColors+xml"/>
  <Override PartName="/docProps/core.xml" ContentType="application/vnd.openxmlformats-package.core-properties+xml"/>
  <Override PartName="/ppt/diagrams/quickStyle4.xml" ContentType="application/vnd.openxmlformats-officedocument.drawingml.diagramStyle+xml"/>
  <Override PartName="/ppt/slides/slide27.xml" ContentType="application/vnd.openxmlformats-officedocument.presentationml.slide+xml"/>
  <Override PartName="/ppt/diagrams/drawing6.xml" ContentType="application/vnd.ms-office.drawingml.diagramDrawing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diagrams/layout7.xml" ContentType="application/vnd.openxmlformats-officedocument.drawingml.diagramLayout+xml"/>
  <Override PartName="/ppt/slides/slide19.xml" ContentType="application/vnd.openxmlformats-officedocument.presentationml.slide+xml"/>
  <Override PartName="/ppt/diagrams/data3.xml" ContentType="application/vnd.openxmlformats-officedocument.drawingml.diagramData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diagrams/colors6.xml" ContentType="application/vnd.openxmlformats-officedocument.drawingml.diagramColors+xml"/>
  <Override PartName="/ppt/diagrams/quickStyle3.xml" ContentType="application/vnd.openxmlformats-officedocument.drawingml.diagramStyl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diagrams/drawing5.xml" ContentType="application/vnd.ms-office.drawingml.diagramDrawing+xml"/>
  <Override PartName="/ppt/diagrams/data9.xml" ContentType="application/vnd.openxmlformats-officedocument.drawingml.diagramData+xml"/>
  <Override PartName="/ppt/diagrams/layout6.xml" ContentType="application/vnd.openxmlformats-officedocument.drawingml.diagram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diagrams/quickStyle9.xml" ContentType="application/vnd.openxmlformats-officedocument.drawingml.diagramStyle+xml"/>
  <Override PartName="/ppt/diagrams/colors5.xml" ContentType="application/vnd.openxmlformats-officedocument.drawingml.diagramColors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diagrams/drawing4.xml" ContentType="application/vnd.ms-office.drawingml.diagramDrawing+xml"/>
  <Override PartName="/ppt/slideLayouts/slideLayout9.xml" ContentType="application/vnd.openxmlformats-officedocument.presentationml.slideLayout+xml"/>
  <Override PartName="/ppt/diagrams/data8.xml" ContentType="application/vnd.openxmlformats-officedocument.drawingml.diagramData+xml"/>
  <Override PartName="/ppt/diagrams/layout5.xml" ContentType="application/vnd.openxmlformats-officedocument.drawingml.diagram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diagrams/quickStyle8.xml" ContentType="application/vnd.openxmlformats-officedocument.drawingml.diagramStyle+xml"/>
  <Override PartName="/ppt/diagrams/colors4.xml" ContentType="application/vnd.openxmlformats-officedocument.drawingml.diagramColor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s/slide24.xml" ContentType="application/vnd.openxmlformats-officedocument.presentationml.slide+xml"/>
  <Override PartName="/ppt/diagrams/drawing3.xml" ContentType="application/vnd.ms-office.drawingml.diagramDrawing+xml"/>
  <Override PartName="/ppt/slides/slide8.xml" ContentType="application/vnd.openxmlformats-officedocument.presentationml.slide+xml"/>
  <Override PartName="/ppt/diagrams/data7.xml" ContentType="application/vnd.openxmlformats-officedocument.drawingml.diagramData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diagrams/colors3.xml" ContentType="application/vnd.openxmlformats-officedocument.drawingml.diagramColors+xml"/>
  <Override PartName="/ppt/diagrams/drawing9.xml" ContentType="application/vnd.ms-office.drawingml.diagramDrawing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slides/slide15.xml" ContentType="application/vnd.openxmlformats-officedocument.presentationml.slide+xml"/>
  <Override PartName="/ppt/diagrams/colors9.xml" ContentType="application/vnd.openxmlformats-officedocument.drawingml.diagramColors+xml"/>
  <Override PartName="/ppt/diagrams/quickStyle6.xml" ContentType="application/vnd.openxmlformats-officedocument.drawingml.diagramStyle+xml"/>
  <Override PartName="/ppt/diagrams/colors2.xml" ContentType="application/vnd.openxmlformats-officedocument.drawingml.diagramColors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diagrams/drawing8.xml" ContentType="application/vnd.ms-office.drawingml.diagramDrawing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diagrams/data5.xml" ContentType="application/vnd.openxmlformats-officedocument.drawingml.diagramData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9" r:id="rId3"/>
    <p:sldId id="257" r:id="rId4"/>
    <p:sldId id="258" r:id="rId5"/>
    <p:sldId id="261" r:id="rId6"/>
    <p:sldId id="260" r:id="rId7"/>
    <p:sldId id="265" r:id="rId8"/>
    <p:sldId id="266" r:id="rId9"/>
    <p:sldId id="269" r:id="rId10"/>
    <p:sldId id="267" r:id="rId11"/>
    <p:sldId id="268" r:id="rId12"/>
    <p:sldId id="270" r:id="rId13"/>
    <p:sldId id="262" r:id="rId14"/>
    <p:sldId id="271" r:id="rId15"/>
    <p:sldId id="272" r:id="rId16"/>
    <p:sldId id="273" r:id="rId17"/>
    <p:sldId id="26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6" r:id="rId30"/>
    <p:sldId id="285" r:id="rId31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20029"/>
    <p:restoredTop sz="94684"/>
  </p:normalViewPr>
  <p:slideViewPr>
    <p:cSldViewPr snapToGrid="0" snapToObjects="1">
      <p:cViewPr>
        <p:scale>
          <a:sx n="96" d="100"/>
          <a:sy n="96" d="100"/>
        </p:scale>
        <p:origin x="-744" y="-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B44A8A-30B1-F847-BF24-0A5BE6337C37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FE3FC8D-3F00-0A40-BE70-C8F6C71F37FB}">
      <dgm:prSet/>
      <dgm:spPr/>
      <dgm:t>
        <a:bodyPr/>
        <a:lstStyle/>
        <a:p>
          <a:pPr rtl="0"/>
          <a:r>
            <a:rPr lang="fr-FR" dirty="0" smtClean="0"/>
            <a:t>PRE-CAMPAIGN (JANUARY-MARCH)</a:t>
          </a:r>
          <a:endParaRPr lang="fr-FR" dirty="0"/>
        </a:p>
      </dgm:t>
    </dgm:pt>
    <dgm:pt modelId="{65DB52CE-65F6-ED47-B759-F8926709BCFA}" type="parTrans" cxnId="{465856B3-3219-E54B-9C89-6B839E9994A2}">
      <dgm:prSet/>
      <dgm:spPr/>
      <dgm:t>
        <a:bodyPr/>
        <a:lstStyle/>
        <a:p>
          <a:endParaRPr lang="fr-FR"/>
        </a:p>
      </dgm:t>
    </dgm:pt>
    <dgm:pt modelId="{742511AE-DCDB-254D-AAE8-3A8060B95217}" type="sibTrans" cxnId="{465856B3-3219-E54B-9C89-6B839E9994A2}">
      <dgm:prSet/>
      <dgm:spPr/>
      <dgm:t>
        <a:bodyPr/>
        <a:lstStyle/>
        <a:p>
          <a:endParaRPr lang="fr-FR"/>
        </a:p>
      </dgm:t>
    </dgm:pt>
    <dgm:pt modelId="{1C53B98F-8E88-2C4F-AF23-CCE82DEA2298}">
      <dgm:prSet/>
      <dgm:spPr/>
      <dgm:t>
        <a:bodyPr/>
        <a:lstStyle/>
        <a:p>
          <a:pPr rtl="0"/>
          <a:r>
            <a:rPr lang="fr-FR" dirty="0" smtClean="0"/>
            <a:t>INTERMEDIARY (MARCH-APRIL, PRESIDENTIAL ONLY)</a:t>
          </a:r>
          <a:endParaRPr lang="fr-FR" dirty="0"/>
        </a:p>
      </dgm:t>
    </dgm:pt>
    <dgm:pt modelId="{0BDE78F2-F266-E240-AB15-F61DBCAB9516}" type="parTrans" cxnId="{1E49FFE4-1CE3-3C45-9C3B-AF31B0C398F2}">
      <dgm:prSet/>
      <dgm:spPr/>
      <dgm:t>
        <a:bodyPr/>
        <a:lstStyle/>
        <a:p>
          <a:endParaRPr lang="fr-FR"/>
        </a:p>
      </dgm:t>
    </dgm:pt>
    <dgm:pt modelId="{1B1589F8-9011-3B44-914D-9DCA1DD9788F}" type="sibTrans" cxnId="{1E49FFE4-1CE3-3C45-9C3B-AF31B0C398F2}">
      <dgm:prSet/>
      <dgm:spPr/>
      <dgm:t>
        <a:bodyPr/>
        <a:lstStyle/>
        <a:p>
          <a:endParaRPr lang="fr-FR"/>
        </a:p>
      </dgm:t>
    </dgm:pt>
    <dgm:pt modelId="{E6CE16AC-5F0C-974F-A491-A70590407F46}">
      <dgm:prSet/>
      <dgm:spPr/>
      <dgm:t>
        <a:bodyPr/>
        <a:lstStyle/>
        <a:p>
          <a:pPr rtl="0"/>
          <a:r>
            <a:rPr lang="fr-FR" dirty="0" smtClean="0"/>
            <a:t>OFFICIAL CAMPAIGN (APRIL-MAY)</a:t>
          </a:r>
          <a:endParaRPr lang="fr-FR" dirty="0"/>
        </a:p>
      </dgm:t>
    </dgm:pt>
    <dgm:pt modelId="{61905AE5-7D9C-AB40-A031-309CE99B48FA}" type="parTrans" cxnId="{E564349F-8B32-464B-8FF3-ACAF955C7120}">
      <dgm:prSet/>
      <dgm:spPr/>
      <dgm:t>
        <a:bodyPr/>
        <a:lstStyle/>
        <a:p>
          <a:endParaRPr lang="fr-FR"/>
        </a:p>
      </dgm:t>
    </dgm:pt>
    <dgm:pt modelId="{CB7B1495-0A04-A747-9275-3301ACF512F7}" type="sibTrans" cxnId="{E564349F-8B32-464B-8FF3-ACAF955C7120}">
      <dgm:prSet/>
      <dgm:spPr/>
      <dgm:t>
        <a:bodyPr/>
        <a:lstStyle/>
        <a:p>
          <a:endParaRPr lang="fr-FR"/>
        </a:p>
      </dgm:t>
    </dgm:pt>
    <dgm:pt modelId="{3155C425-9DFC-634C-BA84-A4AE79A64220}">
      <dgm:prSet/>
      <dgm:spPr/>
      <dgm:t>
        <a:bodyPr/>
        <a:lstStyle/>
        <a:p>
          <a:pPr rtl="0"/>
          <a:r>
            <a:rPr lang="fr-FR" dirty="0" smtClean="0"/>
            <a:t>EQUITY</a:t>
          </a:r>
          <a:endParaRPr lang="fr-FR" dirty="0"/>
        </a:p>
      </dgm:t>
    </dgm:pt>
    <dgm:pt modelId="{B9B9C090-FA78-4141-99B9-95404235D4B1}" type="parTrans" cxnId="{AD14EBBD-81DA-0A41-9A0B-D7C5054403B4}">
      <dgm:prSet/>
      <dgm:spPr/>
      <dgm:t>
        <a:bodyPr/>
        <a:lstStyle/>
        <a:p>
          <a:endParaRPr lang="en-US"/>
        </a:p>
      </dgm:t>
    </dgm:pt>
    <dgm:pt modelId="{6EED5085-5112-7B4F-9341-2CCC0568AA23}" type="sibTrans" cxnId="{AD14EBBD-81DA-0A41-9A0B-D7C5054403B4}">
      <dgm:prSet/>
      <dgm:spPr/>
      <dgm:t>
        <a:bodyPr/>
        <a:lstStyle/>
        <a:p>
          <a:endParaRPr lang="en-US"/>
        </a:p>
      </dgm:t>
    </dgm:pt>
    <dgm:pt modelId="{BD5BB554-556D-C745-AC32-1D70D9182365}">
      <dgm:prSet/>
      <dgm:spPr/>
      <dgm:t>
        <a:bodyPr/>
        <a:lstStyle/>
        <a:p>
          <a:pPr rtl="0"/>
          <a:r>
            <a:rPr lang="fr-FR" dirty="0" smtClean="0"/>
            <a:t>MONITORING MEDIAS</a:t>
          </a:r>
          <a:endParaRPr lang="fr-FR" dirty="0"/>
        </a:p>
      </dgm:t>
    </dgm:pt>
    <dgm:pt modelId="{A60DDECA-8AF4-364D-8963-F77D1A6E48F5}" type="parTrans" cxnId="{CFC7C1FE-48DF-FD47-B87A-B330E4E2B04D}">
      <dgm:prSet/>
      <dgm:spPr/>
      <dgm:t>
        <a:bodyPr/>
        <a:lstStyle/>
        <a:p>
          <a:endParaRPr lang="en-US"/>
        </a:p>
      </dgm:t>
    </dgm:pt>
    <dgm:pt modelId="{33497D40-DD81-A549-810A-F37B471F56DF}" type="sibTrans" cxnId="{CFC7C1FE-48DF-FD47-B87A-B330E4E2B04D}">
      <dgm:prSet/>
      <dgm:spPr/>
      <dgm:t>
        <a:bodyPr/>
        <a:lstStyle/>
        <a:p>
          <a:endParaRPr lang="en-US"/>
        </a:p>
      </dgm:t>
    </dgm:pt>
    <dgm:pt modelId="{F5E4DD88-4CEE-F349-9E99-EB7CC252599E}">
      <dgm:prSet/>
      <dgm:spPr/>
      <dgm:t>
        <a:bodyPr/>
        <a:lstStyle/>
        <a:p>
          <a:pPr rtl="0"/>
          <a:r>
            <a:rPr lang="fr-FR" dirty="0" smtClean="0"/>
            <a:t>NO OFFICIAL ADS</a:t>
          </a:r>
        </a:p>
        <a:p>
          <a:pPr rtl="0"/>
          <a:endParaRPr lang="fr-FR" dirty="0"/>
        </a:p>
      </dgm:t>
    </dgm:pt>
    <dgm:pt modelId="{72365F6C-1470-6244-BD80-1BFBB69C6C2B}" type="parTrans" cxnId="{255D620A-4D03-BB4F-A8C2-2AF15C8227A5}">
      <dgm:prSet/>
      <dgm:spPr/>
      <dgm:t>
        <a:bodyPr/>
        <a:lstStyle/>
        <a:p>
          <a:endParaRPr lang="en-US"/>
        </a:p>
      </dgm:t>
    </dgm:pt>
    <dgm:pt modelId="{9A0A5424-D446-0141-86D8-CC95AEFE879D}" type="sibTrans" cxnId="{255D620A-4D03-BB4F-A8C2-2AF15C8227A5}">
      <dgm:prSet/>
      <dgm:spPr/>
      <dgm:t>
        <a:bodyPr/>
        <a:lstStyle/>
        <a:p>
          <a:endParaRPr lang="en-US"/>
        </a:p>
      </dgm:t>
    </dgm:pt>
    <dgm:pt modelId="{FF49AD10-D9A5-F34E-9585-BC4119A70A35}">
      <dgm:prSet/>
      <dgm:spPr/>
      <dgm:t>
        <a:bodyPr/>
        <a:lstStyle/>
        <a:p>
          <a:pPr rtl="0"/>
          <a:r>
            <a:rPr lang="fr-FR" dirty="0" smtClean="0"/>
            <a:t>EQUALITY FOR PRESIDENTIAL ELECTIONS</a:t>
          </a:r>
          <a:endParaRPr lang="fr-FR" dirty="0"/>
        </a:p>
      </dgm:t>
    </dgm:pt>
    <dgm:pt modelId="{4E0A01C1-7EC5-0A47-B534-5ED9E3D4960D}" type="parTrans" cxnId="{C7E150F8-F482-D448-BE69-0CBC7B4064CB}">
      <dgm:prSet/>
      <dgm:spPr/>
      <dgm:t>
        <a:bodyPr/>
        <a:lstStyle/>
        <a:p>
          <a:endParaRPr lang="en-US"/>
        </a:p>
      </dgm:t>
    </dgm:pt>
    <dgm:pt modelId="{5C36F11B-68A3-7A4A-987C-0C8299185A42}" type="sibTrans" cxnId="{C7E150F8-F482-D448-BE69-0CBC7B4064CB}">
      <dgm:prSet/>
      <dgm:spPr/>
      <dgm:t>
        <a:bodyPr/>
        <a:lstStyle/>
        <a:p>
          <a:endParaRPr lang="en-US"/>
        </a:p>
      </dgm:t>
    </dgm:pt>
    <dgm:pt modelId="{39F321F7-C846-2149-B09C-5D0C79F23F01}">
      <dgm:prSet/>
      <dgm:spPr/>
      <dgm:t>
        <a:bodyPr/>
        <a:lstStyle/>
        <a:p>
          <a:pPr rtl="0"/>
          <a:r>
            <a:rPr lang="fr-FR" dirty="0" smtClean="0"/>
            <a:t>MONITORING MEDIAS</a:t>
          </a:r>
          <a:endParaRPr lang="fr-FR" dirty="0"/>
        </a:p>
      </dgm:t>
    </dgm:pt>
    <dgm:pt modelId="{CC52CB58-5CC9-6D47-874D-79B6C59204A8}" type="parTrans" cxnId="{394FC962-A825-0B45-B9A9-5D6B43EC0F6B}">
      <dgm:prSet/>
      <dgm:spPr/>
      <dgm:t>
        <a:bodyPr/>
        <a:lstStyle/>
        <a:p>
          <a:endParaRPr lang="en-US"/>
        </a:p>
      </dgm:t>
    </dgm:pt>
    <dgm:pt modelId="{1DB94E46-DAFA-D846-BA04-B1B4C6E1C936}" type="sibTrans" cxnId="{394FC962-A825-0B45-B9A9-5D6B43EC0F6B}">
      <dgm:prSet/>
      <dgm:spPr/>
      <dgm:t>
        <a:bodyPr/>
        <a:lstStyle/>
        <a:p>
          <a:endParaRPr lang="en-US"/>
        </a:p>
      </dgm:t>
    </dgm:pt>
    <dgm:pt modelId="{A5BB9C3A-AFF3-9E4E-939C-74607C57F328}">
      <dgm:prSet/>
      <dgm:spPr/>
      <dgm:t>
        <a:bodyPr/>
        <a:lstStyle/>
        <a:p>
          <a:pPr rtl="0"/>
          <a:r>
            <a:rPr lang="fr-FR" dirty="0" smtClean="0"/>
            <a:t>EQUALITY FOR PRESIDENTIAL ELECTION</a:t>
          </a:r>
          <a:endParaRPr lang="fr-FR" dirty="0"/>
        </a:p>
      </dgm:t>
    </dgm:pt>
    <dgm:pt modelId="{ABAC8E83-CBC9-0848-A63C-655A020780CD}" type="parTrans" cxnId="{A1A1D44F-E081-EB4A-920E-9286406A1E06}">
      <dgm:prSet/>
      <dgm:spPr/>
      <dgm:t>
        <a:bodyPr/>
        <a:lstStyle/>
        <a:p>
          <a:endParaRPr lang="en-US"/>
        </a:p>
      </dgm:t>
    </dgm:pt>
    <dgm:pt modelId="{BCBB961D-62BD-3745-8DBF-25242E5C7ADE}" type="sibTrans" cxnId="{A1A1D44F-E081-EB4A-920E-9286406A1E06}">
      <dgm:prSet/>
      <dgm:spPr/>
      <dgm:t>
        <a:bodyPr/>
        <a:lstStyle/>
        <a:p>
          <a:endParaRPr lang="en-US"/>
        </a:p>
      </dgm:t>
    </dgm:pt>
    <dgm:pt modelId="{E326DBD6-509F-814E-BDFD-E5D1D5F67D1B}">
      <dgm:prSet/>
      <dgm:spPr/>
      <dgm:t>
        <a:bodyPr/>
        <a:lstStyle/>
        <a:p>
          <a:pPr rtl="0"/>
          <a:r>
            <a:rPr lang="fr-FR" dirty="0" smtClean="0"/>
            <a:t>EQUITY FOR THE OTHERS</a:t>
          </a:r>
          <a:endParaRPr lang="fr-FR" dirty="0"/>
        </a:p>
      </dgm:t>
    </dgm:pt>
    <dgm:pt modelId="{A22D25A9-4CDB-AF42-A6F5-97BB8D4D393A}" type="parTrans" cxnId="{E31173AA-FCA4-6A4D-BDDF-06A5A9A5F412}">
      <dgm:prSet/>
      <dgm:spPr/>
      <dgm:t>
        <a:bodyPr/>
        <a:lstStyle/>
        <a:p>
          <a:endParaRPr lang="en-US"/>
        </a:p>
      </dgm:t>
    </dgm:pt>
    <dgm:pt modelId="{63FF8C6D-4C6F-F243-98A2-AA8E35BD286C}" type="sibTrans" cxnId="{E31173AA-FCA4-6A4D-BDDF-06A5A9A5F412}">
      <dgm:prSet/>
      <dgm:spPr/>
      <dgm:t>
        <a:bodyPr/>
        <a:lstStyle/>
        <a:p>
          <a:endParaRPr lang="en-US"/>
        </a:p>
      </dgm:t>
    </dgm:pt>
    <dgm:pt modelId="{DED7A684-8B2E-2F40-B228-892709C9B136}">
      <dgm:prSet/>
      <dgm:spPr/>
      <dgm:t>
        <a:bodyPr/>
        <a:lstStyle/>
        <a:p>
          <a:pPr rtl="0"/>
          <a:r>
            <a:rPr lang="fr-FR" dirty="0" smtClean="0"/>
            <a:t>OFFICIAL ADS</a:t>
          </a:r>
          <a:endParaRPr lang="fr-FR" dirty="0"/>
        </a:p>
      </dgm:t>
    </dgm:pt>
    <dgm:pt modelId="{7EE11EE5-CC7D-F341-920F-512B98A95F15}" type="parTrans" cxnId="{DE753419-FEBC-0041-A8FF-E53D532E9BAA}">
      <dgm:prSet/>
      <dgm:spPr/>
      <dgm:t>
        <a:bodyPr/>
        <a:lstStyle/>
        <a:p>
          <a:endParaRPr lang="en-US"/>
        </a:p>
      </dgm:t>
    </dgm:pt>
    <dgm:pt modelId="{27F50031-AD26-0B4D-9717-9591D83B2B80}" type="sibTrans" cxnId="{DE753419-FEBC-0041-A8FF-E53D532E9BAA}">
      <dgm:prSet/>
      <dgm:spPr/>
      <dgm:t>
        <a:bodyPr/>
        <a:lstStyle/>
        <a:p>
          <a:endParaRPr lang="en-US"/>
        </a:p>
      </dgm:t>
    </dgm:pt>
    <dgm:pt modelId="{F4D532B0-6F0A-DE44-8388-084C9638B9A4}">
      <dgm:prSet/>
      <dgm:spPr/>
      <dgm:t>
        <a:bodyPr/>
        <a:lstStyle/>
        <a:p>
          <a:pPr rtl="0"/>
          <a:r>
            <a:rPr lang="fr-FR" dirty="0" smtClean="0"/>
            <a:t>NO OFFICIAL ADS</a:t>
          </a:r>
          <a:endParaRPr lang="fr-FR" dirty="0"/>
        </a:p>
      </dgm:t>
    </dgm:pt>
    <dgm:pt modelId="{5F0E3BE4-29E2-FE4A-A164-D2AC766F5178}" type="parTrans" cxnId="{3A81438E-113F-014C-8ADA-12C107B98C5B}">
      <dgm:prSet/>
      <dgm:spPr/>
      <dgm:t>
        <a:bodyPr/>
        <a:lstStyle/>
        <a:p>
          <a:endParaRPr lang="en-US"/>
        </a:p>
      </dgm:t>
    </dgm:pt>
    <dgm:pt modelId="{5089822F-7038-A74E-9289-A13D302A3A5A}" type="sibTrans" cxnId="{3A81438E-113F-014C-8ADA-12C107B98C5B}">
      <dgm:prSet/>
      <dgm:spPr/>
      <dgm:t>
        <a:bodyPr/>
        <a:lstStyle/>
        <a:p>
          <a:endParaRPr lang="en-US"/>
        </a:p>
      </dgm:t>
    </dgm:pt>
    <dgm:pt modelId="{EECCB105-E116-5A48-98D3-2C9269F86585}" type="pres">
      <dgm:prSet presAssocID="{DEB44A8A-30B1-F847-BF24-0A5BE6337C3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2E45A46-78ED-DC46-AD7F-9883E97181F7}" type="pres">
      <dgm:prSet presAssocID="{7FE3FC8D-3F00-0A40-BE70-C8F6C71F37FB}" presName="composite" presStyleCnt="0"/>
      <dgm:spPr/>
    </dgm:pt>
    <dgm:pt modelId="{EFC559A4-18BE-8D4A-8C97-B4C4E18BD501}" type="pres">
      <dgm:prSet presAssocID="{7FE3FC8D-3F00-0A40-BE70-C8F6C71F37F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6F45B43-884A-1143-BB30-33797920B89E}" type="pres">
      <dgm:prSet presAssocID="{7FE3FC8D-3F00-0A40-BE70-C8F6C71F37F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8E0E92-E400-4246-B4C6-2FCB48507935}" type="pres">
      <dgm:prSet presAssocID="{742511AE-DCDB-254D-AAE8-3A8060B95217}" presName="space" presStyleCnt="0"/>
      <dgm:spPr/>
    </dgm:pt>
    <dgm:pt modelId="{ABB78E1F-C5C7-8D40-A886-EB0BBF565581}" type="pres">
      <dgm:prSet presAssocID="{1C53B98F-8E88-2C4F-AF23-CCE82DEA2298}" presName="composite" presStyleCnt="0"/>
      <dgm:spPr/>
    </dgm:pt>
    <dgm:pt modelId="{0DE472E7-0FDF-2340-A1B7-E4E2E3CA1AE8}" type="pres">
      <dgm:prSet presAssocID="{1C53B98F-8E88-2C4F-AF23-CCE82DEA229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25A1F48-FDA4-5847-86D4-4142C0F2516A}" type="pres">
      <dgm:prSet presAssocID="{1C53B98F-8E88-2C4F-AF23-CCE82DEA2298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CB333E-0908-7C48-9D98-D18517A652BA}" type="pres">
      <dgm:prSet presAssocID="{1B1589F8-9011-3B44-914D-9DCA1DD9788F}" presName="space" presStyleCnt="0"/>
      <dgm:spPr/>
    </dgm:pt>
    <dgm:pt modelId="{DDE842FA-F46B-9445-A41B-C1E538BFE29A}" type="pres">
      <dgm:prSet presAssocID="{E6CE16AC-5F0C-974F-A491-A70590407F46}" presName="composite" presStyleCnt="0"/>
      <dgm:spPr/>
    </dgm:pt>
    <dgm:pt modelId="{59AA59B7-8711-BB48-ACB1-EA3FDA4392BE}" type="pres">
      <dgm:prSet presAssocID="{E6CE16AC-5F0C-974F-A491-A70590407F4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08CFEB8-9747-214E-A25A-A0CE6E540C14}" type="pres">
      <dgm:prSet presAssocID="{E6CE16AC-5F0C-974F-A491-A70590407F4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AACD996-B4D2-FD4F-8F50-708444CA9C50}" type="presOf" srcId="{F4D532B0-6F0A-DE44-8388-084C9638B9A4}" destId="{E25A1F48-FDA4-5847-86D4-4142C0F2516A}" srcOrd="0" destOrd="2" presId="urn:microsoft.com/office/officeart/2005/8/layout/hList1"/>
    <dgm:cxn modelId="{C7E150F8-F482-D448-BE69-0CBC7B4064CB}" srcId="{1C53B98F-8E88-2C4F-AF23-CCE82DEA2298}" destId="{FF49AD10-D9A5-F34E-9585-BC4119A70A35}" srcOrd="0" destOrd="0" parTransId="{4E0A01C1-7EC5-0A47-B534-5ED9E3D4960D}" sibTransId="{5C36F11B-68A3-7A4A-987C-0C8299185A42}"/>
    <dgm:cxn modelId="{8373CCBF-163C-8540-8820-C596666670A7}" type="presOf" srcId="{7FE3FC8D-3F00-0A40-BE70-C8F6C71F37FB}" destId="{EFC559A4-18BE-8D4A-8C97-B4C4E18BD501}" srcOrd="0" destOrd="0" presId="urn:microsoft.com/office/officeart/2005/8/layout/hList1"/>
    <dgm:cxn modelId="{897B83E7-B9EC-F847-899A-038894D92132}" type="presOf" srcId="{DEB44A8A-30B1-F847-BF24-0A5BE6337C37}" destId="{EECCB105-E116-5A48-98D3-2C9269F86585}" srcOrd="0" destOrd="0" presId="urn:microsoft.com/office/officeart/2005/8/layout/hList1"/>
    <dgm:cxn modelId="{5E70192D-4E06-854E-8D22-40B65F741655}" type="presOf" srcId="{F5E4DD88-4CEE-F349-9E99-EB7CC252599E}" destId="{86F45B43-884A-1143-BB30-33797920B89E}" srcOrd="0" destOrd="2" presId="urn:microsoft.com/office/officeart/2005/8/layout/hList1"/>
    <dgm:cxn modelId="{3A81438E-113F-014C-8ADA-12C107B98C5B}" srcId="{1C53B98F-8E88-2C4F-AF23-CCE82DEA2298}" destId="{F4D532B0-6F0A-DE44-8388-084C9638B9A4}" srcOrd="2" destOrd="0" parTransId="{5F0E3BE4-29E2-FE4A-A164-D2AC766F5178}" sibTransId="{5089822F-7038-A74E-9289-A13D302A3A5A}"/>
    <dgm:cxn modelId="{A1A1D44F-E081-EB4A-920E-9286406A1E06}" srcId="{E6CE16AC-5F0C-974F-A491-A70590407F46}" destId="{A5BB9C3A-AFF3-9E4E-939C-74607C57F328}" srcOrd="0" destOrd="0" parTransId="{ABAC8E83-CBC9-0848-A63C-655A020780CD}" sibTransId="{BCBB961D-62BD-3745-8DBF-25242E5C7ADE}"/>
    <dgm:cxn modelId="{AD14EBBD-81DA-0A41-9A0B-D7C5054403B4}" srcId="{7FE3FC8D-3F00-0A40-BE70-C8F6C71F37FB}" destId="{3155C425-9DFC-634C-BA84-A4AE79A64220}" srcOrd="0" destOrd="0" parTransId="{B9B9C090-FA78-4141-99B9-95404235D4B1}" sibTransId="{6EED5085-5112-7B4F-9341-2CCC0568AA23}"/>
    <dgm:cxn modelId="{C785E5B2-F442-194F-900B-8D05D3C2D57C}" type="presOf" srcId="{1C53B98F-8E88-2C4F-AF23-CCE82DEA2298}" destId="{0DE472E7-0FDF-2340-A1B7-E4E2E3CA1AE8}" srcOrd="0" destOrd="0" presId="urn:microsoft.com/office/officeart/2005/8/layout/hList1"/>
    <dgm:cxn modelId="{E31173AA-FCA4-6A4D-BDDF-06A5A9A5F412}" srcId="{E6CE16AC-5F0C-974F-A491-A70590407F46}" destId="{E326DBD6-509F-814E-BDFD-E5D1D5F67D1B}" srcOrd="1" destOrd="0" parTransId="{A22D25A9-4CDB-AF42-A6F5-97BB8D4D393A}" sibTransId="{63FF8C6D-4C6F-F243-98A2-AA8E35BD286C}"/>
    <dgm:cxn modelId="{2EBBE8E6-91BF-5545-B9A0-A55CEE7C1196}" type="presOf" srcId="{39F321F7-C846-2149-B09C-5D0C79F23F01}" destId="{E25A1F48-FDA4-5847-86D4-4142C0F2516A}" srcOrd="0" destOrd="1" presId="urn:microsoft.com/office/officeart/2005/8/layout/hList1"/>
    <dgm:cxn modelId="{DE753419-FEBC-0041-A8FF-E53D532E9BAA}" srcId="{E6CE16AC-5F0C-974F-A491-A70590407F46}" destId="{DED7A684-8B2E-2F40-B228-892709C9B136}" srcOrd="2" destOrd="0" parTransId="{7EE11EE5-CC7D-F341-920F-512B98A95F15}" sibTransId="{27F50031-AD26-0B4D-9717-9591D83B2B80}"/>
    <dgm:cxn modelId="{465856B3-3219-E54B-9C89-6B839E9994A2}" srcId="{DEB44A8A-30B1-F847-BF24-0A5BE6337C37}" destId="{7FE3FC8D-3F00-0A40-BE70-C8F6C71F37FB}" srcOrd="0" destOrd="0" parTransId="{65DB52CE-65F6-ED47-B759-F8926709BCFA}" sibTransId="{742511AE-DCDB-254D-AAE8-3A8060B95217}"/>
    <dgm:cxn modelId="{394FC962-A825-0B45-B9A9-5D6B43EC0F6B}" srcId="{1C53B98F-8E88-2C4F-AF23-CCE82DEA2298}" destId="{39F321F7-C846-2149-B09C-5D0C79F23F01}" srcOrd="1" destOrd="0" parTransId="{CC52CB58-5CC9-6D47-874D-79B6C59204A8}" sibTransId="{1DB94E46-DAFA-D846-BA04-B1B4C6E1C936}"/>
    <dgm:cxn modelId="{BA79C237-C8AD-9A43-AF98-EF7E7267D4AC}" type="presOf" srcId="{E326DBD6-509F-814E-BDFD-E5D1D5F67D1B}" destId="{608CFEB8-9747-214E-A25A-A0CE6E540C14}" srcOrd="0" destOrd="1" presId="urn:microsoft.com/office/officeart/2005/8/layout/hList1"/>
    <dgm:cxn modelId="{255D620A-4D03-BB4F-A8C2-2AF15C8227A5}" srcId="{7FE3FC8D-3F00-0A40-BE70-C8F6C71F37FB}" destId="{F5E4DD88-4CEE-F349-9E99-EB7CC252599E}" srcOrd="2" destOrd="0" parTransId="{72365F6C-1470-6244-BD80-1BFBB69C6C2B}" sibTransId="{9A0A5424-D446-0141-86D8-CC95AEFE879D}"/>
    <dgm:cxn modelId="{379B8045-CCAF-174C-8C83-B7E5533162F1}" type="presOf" srcId="{E6CE16AC-5F0C-974F-A491-A70590407F46}" destId="{59AA59B7-8711-BB48-ACB1-EA3FDA4392BE}" srcOrd="0" destOrd="0" presId="urn:microsoft.com/office/officeart/2005/8/layout/hList1"/>
    <dgm:cxn modelId="{CFC7C1FE-48DF-FD47-B87A-B330E4E2B04D}" srcId="{7FE3FC8D-3F00-0A40-BE70-C8F6C71F37FB}" destId="{BD5BB554-556D-C745-AC32-1D70D9182365}" srcOrd="1" destOrd="0" parTransId="{A60DDECA-8AF4-364D-8963-F77D1A6E48F5}" sibTransId="{33497D40-DD81-A549-810A-F37B471F56DF}"/>
    <dgm:cxn modelId="{1E49FFE4-1CE3-3C45-9C3B-AF31B0C398F2}" srcId="{DEB44A8A-30B1-F847-BF24-0A5BE6337C37}" destId="{1C53B98F-8E88-2C4F-AF23-CCE82DEA2298}" srcOrd="1" destOrd="0" parTransId="{0BDE78F2-F266-E240-AB15-F61DBCAB9516}" sibTransId="{1B1589F8-9011-3B44-914D-9DCA1DD9788F}"/>
    <dgm:cxn modelId="{C1E1AD0E-4DD4-6948-9ACA-0131BC2BB5CD}" type="presOf" srcId="{A5BB9C3A-AFF3-9E4E-939C-74607C57F328}" destId="{608CFEB8-9747-214E-A25A-A0CE6E540C14}" srcOrd="0" destOrd="0" presId="urn:microsoft.com/office/officeart/2005/8/layout/hList1"/>
    <dgm:cxn modelId="{8AADDF3C-2D8F-3D49-95AA-477CEB8B868C}" type="presOf" srcId="{BD5BB554-556D-C745-AC32-1D70D9182365}" destId="{86F45B43-884A-1143-BB30-33797920B89E}" srcOrd="0" destOrd="1" presId="urn:microsoft.com/office/officeart/2005/8/layout/hList1"/>
    <dgm:cxn modelId="{4B17691D-F7C7-2244-B8AA-03B67834F87D}" type="presOf" srcId="{DED7A684-8B2E-2F40-B228-892709C9B136}" destId="{608CFEB8-9747-214E-A25A-A0CE6E540C14}" srcOrd="0" destOrd="2" presId="urn:microsoft.com/office/officeart/2005/8/layout/hList1"/>
    <dgm:cxn modelId="{E24612B3-9022-8548-A816-E7F267C9C8FA}" type="presOf" srcId="{3155C425-9DFC-634C-BA84-A4AE79A64220}" destId="{86F45B43-884A-1143-BB30-33797920B89E}" srcOrd="0" destOrd="0" presId="urn:microsoft.com/office/officeart/2005/8/layout/hList1"/>
    <dgm:cxn modelId="{4AD1C503-3797-4C4D-AB9D-7A7DE30F2DD1}" type="presOf" srcId="{FF49AD10-D9A5-F34E-9585-BC4119A70A35}" destId="{E25A1F48-FDA4-5847-86D4-4142C0F2516A}" srcOrd="0" destOrd="0" presId="urn:microsoft.com/office/officeart/2005/8/layout/hList1"/>
    <dgm:cxn modelId="{E564349F-8B32-464B-8FF3-ACAF955C7120}" srcId="{DEB44A8A-30B1-F847-BF24-0A5BE6337C37}" destId="{E6CE16AC-5F0C-974F-A491-A70590407F46}" srcOrd="2" destOrd="0" parTransId="{61905AE5-7D9C-AB40-A031-309CE99B48FA}" sibTransId="{CB7B1495-0A04-A747-9275-3301ACF512F7}"/>
    <dgm:cxn modelId="{44A46287-E3F4-7A41-A24F-339556C066C3}" type="presParOf" srcId="{EECCB105-E116-5A48-98D3-2C9269F86585}" destId="{32E45A46-78ED-DC46-AD7F-9883E97181F7}" srcOrd="0" destOrd="0" presId="urn:microsoft.com/office/officeart/2005/8/layout/hList1"/>
    <dgm:cxn modelId="{7A1DCDE1-E73E-B342-AF26-3D935875ECDC}" type="presParOf" srcId="{32E45A46-78ED-DC46-AD7F-9883E97181F7}" destId="{EFC559A4-18BE-8D4A-8C97-B4C4E18BD501}" srcOrd="0" destOrd="0" presId="urn:microsoft.com/office/officeart/2005/8/layout/hList1"/>
    <dgm:cxn modelId="{DA3CCBFE-9132-0547-9768-C4C5DA49F049}" type="presParOf" srcId="{32E45A46-78ED-DC46-AD7F-9883E97181F7}" destId="{86F45B43-884A-1143-BB30-33797920B89E}" srcOrd="1" destOrd="0" presId="urn:microsoft.com/office/officeart/2005/8/layout/hList1"/>
    <dgm:cxn modelId="{6DC8B138-7B03-4D46-8156-2FBFA16E59AF}" type="presParOf" srcId="{EECCB105-E116-5A48-98D3-2C9269F86585}" destId="{8C8E0E92-E400-4246-B4C6-2FCB48507935}" srcOrd="1" destOrd="0" presId="urn:microsoft.com/office/officeart/2005/8/layout/hList1"/>
    <dgm:cxn modelId="{CE89F49E-1CB4-0D40-9818-A735E4960A5E}" type="presParOf" srcId="{EECCB105-E116-5A48-98D3-2C9269F86585}" destId="{ABB78E1F-C5C7-8D40-A886-EB0BBF565581}" srcOrd="2" destOrd="0" presId="urn:microsoft.com/office/officeart/2005/8/layout/hList1"/>
    <dgm:cxn modelId="{7464AD41-10A6-D44C-BB55-168C0DC9EBAA}" type="presParOf" srcId="{ABB78E1F-C5C7-8D40-A886-EB0BBF565581}" destId="{0DE472E7-0FDF-2340-A1B7-E4E2E3CA1AE8}" srcOrd="0" destOrd="0" presId="urn:microsoft.com/office/officeart/2005/8/layout/hList1"/>
    <dgm:cxn modelId="{66E480D1-3EEA-754C-8E8F-3BB31CA8F5AB}" type="presParOf" srcId="{ABB78E1F-C5C7-8D40-A886-EB0BBF565581}" destId="{E25A1F48-FDA4-5847-86D4-4142C0F2516A}" srcOrd="1" destOrd="0" presId="urn:microsoft.com/office/officeart/2005/8/layout/hList1"/>
    <dgm:cxn modelId="{17A867B2-4044-124A-9BE1-C7F4505840FA}" type="presParOf" srcId="{EECCB105-E116-5A48-98D3-2C9269F86585}" destId="{F1CB333E-0908-7C48-9D98-D18517A652BA}" srcOrd="3" destOrd="0" presId="urn:microsoft.com/office/officeart/2005/8/layout/hList1"/>
    <dgm:cxn modelId="{A5431505-C154-B146-87BA-2D80A631440C}" type="presParOf" srcId="{EECCB105-E116-5A48-98D3-2C9269F86585}" destId="{DDE842FA-F46B-9445-A41B-C1E538BFE29A}" srcOrd="4" destOrd="0" presId="urn:microsoft.com/office/officeart/2005/8/layout/hList1"/>
    <dgm:cxn modelId="{3B8F1D48-BF74-234C-8385-76864C7C97FC}" type="presParOf" srcId="{DDE842FA-F46B-9445-A41B-C1E538BFE29A}" destId="{59AA59B7-8711-BB48-ACB1-EA3FDA4392BE}" srcOrd="0" destOrd="0" presId="urn:microsoft.com/office/officeart/2005/8/layout/hList1"/>
    <dgm:cxn modelId="{3B76C4B8-6AF5-AF43-8E02-1770F318EF5B}" type="presParOf" srcId="{DDE842FA-F46B-9445-A41B-C1E538BFE29A}" destId="{608CFEB8-9747-214E-A25A-A0CE6E540C1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B1CADD-9F88-E84F-BA26-9C955F802654}" type="doc">
      <dgm:prSet loTypeId="urn:microsoft.com/office/officeart/2005/8/layout/vList5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06153CB5-7EB0-A04C-94B0-3498CF3F19C5}">
      <dgm:prSet phldrT="[Texte]"/>
      <dgm:spPr/>
      <dgm:t>
        <a:bodyPr/>
        <a:lstStyle/>
        <a:p>
          <a:r>
            <a:rPr lang="fr-FR" dirty="0" smtClean="0"/>
            <a:t>COSTS</a:t>
          </a:r>
          <a:r>
            <a:rPr lang="fr-FR" baseline="0" dirty="0" smtClean="0"/>
            <a:t> INFLATION</a:t>
          </a:r>
          <a:endParaRPr lang="fr-FR" dirty="0"/>
        </a:p>
      </dgm:t>
    </dgm:pt>
    <dgm:pt modelId="{8CDD1FD9-D6B0-1A4F-857D-A93F286E0E6C}" type="parTrans" cxnId="{5EEA4857-E883-394A-A32D-A2CD7238C9A2}">
      <dgm:prSet/>
      <dgm:spPr/>
      <dgm:t>
        <a:bodyPr/>
        <a:lstStyle/>
        <a:p>
          <a:endParaRPr lang="fr-FR"/>
        </a:p>
      </dgm:t>
    </dgm:pt>
    <dgm:pt modelId="{9F676F58-DF82-064E-A34C-12796B30E5C3}" type="sibTrans" cxnId="{5EEA4857-E883-394A-A32D-A2CD7238C9A2}">
      <dgm:prSet/>
      <dgm:spPr/>
      <dgm:t>
        <a:bodyPr/>
        <a:lstStyle/>
        <a:p>
          <a:endParaRPr lang="fr-FR"/>
        </a:p>
      </dgm:t>
    </dgm:pt>
    <dgm:pt modelId="{8E8C2069-BDC9-004D-8127-0A51DA33BE77}">
      <dgm:prSet phldrT="[Texte]"/>
      <dgm:spPr/>
      <dgm:t>
        <a:bodyPr/>
        <a:lstStyle/>
        <a:p>
          <a:r>
            <a:rPr lang="fr-FR" dirty="0" err="1" smtClean="0"/>
            <a:t>Purchasing</a:t>
          </a:r>
          <a:r>
            <a:rPr lang="fr-FR" dirty="0" smtClean="0"/>
            <a:t> media </a:t>
          </a:r>
          <a:r>
            <a:rPr lang="fr-FR" dirty="0" err="1" smtClean="0"/>
            <a:t>space</a:t>
          </a:r>
          <a:r>
            <a:rPr lang="fr-FR" dirty="0" smtClean="0"/>
            <a:t> </a:t>
          </a:r>
          <a:r>
            <a:rPr lang="fr-FR" dirty="0" err="1" smtClean="0"/>
            <a:t>is</a:t>
          </a:r>
          <a:r>
            <a:rPr lang="fr-FR" dirty="0" smtClean="0"/>
            <a:t> </a:t>
          </a:r>
          <a:r>
            <a:rPr lang="fr-FR" dirty="0" err="1" smtClean="0"/>
            <a:t>expensive</a:t>
          </a:r>
          <a:endParaRPr lang="fr-FR" dirty="0"/>
        </a:p>
      </dgm:t>
    </dgm:pt>
    <dgm:pt modelId="{749B1ABC-6D5C-8848-AC35-539AEB2428AB}" type="parTrans" cxnId="{10F39F61-6229-4842-AD14-751D782D46AF}">
      <dgm:prSet/>
      <dgm:spPr/>
      <dgm:t>
        <a:bodyPr/>
        <a:lstStyle/>
        <a:p>
          <a:endParaRPr lang="fr-FR"/>
        </a:p>
      </dgm:t>
    </dgm:pt>
    <dgm:pt modelId="{815BE6F6-0509-FF48-8808-05CCC5802F10}" type="sibTrans" cxnId="{10F39F61-6229-4842-AD14-751D782D46AF}">
      <dgm:prSet/>
      <dgm:spPr/>
      <dgm:t>
        <a:bodyPr/>
        <a:lstStyle/>
        <a:p>
          <a:endParaRPr lang="fr-FR"/>
        </a:p>
      </dgm:t>
    </dgm:pt>
    <dgm:pt modelId="{8E9E71AF-3D6A-704F-9935-5F5F64450E61}">
      <dgm:prSet phldrT="[Texte]"/>
      <dgm:spPr/>
      <dgm:t>
        <a:bodyPr/>
        <a:lstStyle/>
        <a:p>
          <a:r>
            <a:rPr lang="fr-FR" dirty="0" smtClean="0"/>
            <a:t>Over</a:t>
          </a:r>
          <a:r>
            <a:rPr lang="fr-FR" baseline="0" dirty="0" smtClean="0"/>
            <a:t> 1 billion for the </a:t>
          </a:r>
          <a:r>
            <a:rPr lang="fr-FR" baseline="0" dirty="0" err="1" smtClean="0"/>
            <a:t>two</a:t>
          </a:r>
          <a:r>
            <a:rPr lang="fr-FR" baseline="0" dirty="0" smtClean="0"/>
            <a:t> main candidates in US race for </a:t>
          </a:r>
          <a:r>
            <a:rPr lang="fr-FR" baseline="0" dirty="0" err="1" smtClean="0"/>
            <a:t>Presidency</a:t>
          </a:r>
          <a:endParaRPr lang="fr-FR" dirty="0"/>
        </a:p>
      </dgm:t>
    </dgm:pt>
    <dgm:pt modelId="{AC6CDAFD-01FE-D640-954F-4F56421D926D}" type="parTrans" cxnId="{38FA23E6-4689-D14A-B55A-EF35E4E3C4EF}">
      <dgm:prSet/>
      <dgm:spPr/>
      <dgm:t>
        <a:bodyPr/>
        <a:lstStyle/>
        <a:p>
          <a:endParaRPr lang="fr-FR"/>
        </a:p>
      </dgm:t>
    </dgm:pt>
    <dgm:pt modelId="{CAF4A6DC-C7B4-BB40-BEAC-B160FFBC8AE2}" type="sibTrans" cxnId="{38FA23E6-4689-D14A-B55A-EF35E4E3C4EF}">
      <dgm:prSet/>
      <dgm:spPr/>
      <dgm:t>
        <a:bodyPr/>
        <a:lstStyle/>
        <a:p>
          <a:endParaRPr lang="fr-FR"/>
        </a:p>
      </dgm:t>
    </dgm:pt>
    <dgm:pt modelId="{C095A0E4-8C11-0F4F-977D-276F66AEC45A}">
      <dgm:prSet phldrT="[Texte]"/>
      <dgm:spPr/>
      <dgm:t>
        <a:bodyPr/>
        <a:lstStyle/>
        <a:p>
          <a:r>
            <a:rPr lang="fr-FR" dirty="0" smtClean="0"/>
            <a:t>NEGATIVE ADS</a:t>
          </a:r>
          <a:endParaRPr lang="fr-FR" dirty="0"/>
        </a:p>
      </dgm:t>
    </dgm:pt>
    <dgm:pt modelId="{E477BA28-CC85-1E4A-A216-6A3F71502656}" type="parTrans" cxnId="{CB61F774-7A21-2B49-9BCE-3E209911EFD5}">
      <dgm:prSet/>
      <dgm:spPr/>
      <dgm:t>
        <a:bodyPr/>
        <a:lstStyle/>
        <a:p>
          <a:endParaRPr lang="fr-FR"/>
        </a:p>
      </dgm:t>
    </dgm:pt>
    <dgm:pt modelId="{440E1527-5D51-F94A-9B60-1327A527847F}" type="sibTrans" cxnId="{CB61F774-7A21-2B49-9BCE-3E209911EFD5}">
      <dgm:prSet/>
      <dgm:spPr/>
      <dgm:t>
        <a:bodyPr/>
        <a:lstStyle/>
        <a:p>
          <a:endParaRPr lang="fr-FR"/>
        </a:p>
      </dgm:t>
    </dgm:pt>
    <dgm:pt modelId="{8E86B7B2-F954-664D-B4EB-6B913C6B4058}">
      <dgm:prSet phldrT="[Texte]"/>
      <dgm:spPr/>
      <dgm:t>
        <a:bodyPr/>
        <a:lstStyle/>
        <a:p>
          <a:r>
            <a:rPr lang="fr-FR" dirty="0" smtClean="0"/>
            <a:t>Most</a:t>
          </a:r>
          <a:r>
            <a:rPr lang="fr-FR" baseline="0" dirty="0" smtClean="0"/>
            <a:t> of </a:t>
          </a:r>
          <a:r>
            <a:rPr lang="fr-FR" baseline="0" dirty="0" err="1" smtClean="0"/>
            <a:t>campaign</a:t>
          </a:r>
          <a:r>
            <a:rPr lang="fr-FR" baseline="0" dirty="0" smtClean="0"/>
            <a:t> </a:t>
          </a:r>
          <a:r>
            <a:rPr lang="fr-FR" baseline="0" dirty="0" err="1" smtClean="0"/>
            <a:t>commercials</a:t>
          </a:r>
          <a:r>
            <a:rPr lang="fr-FR" baseline="0" dirty="0" smtClean="0"/>
            <a:t> </a:t>
          </a:r>
          <a:r>
            <a:rPr lang="fr-FR" baseline="0" dirty="0" err="1" smtClean="0"/>
            <a:t>used</a:t>
          </a:r>
          <a:r>
            <a:rPr lang="fr-FR" baseline="0" dirty="0" smtClean="0"/>
            <a:t> to </a:t>
          </a:r>
          <a:r>
            <a:rPr lang="fr-FR" baseline="0" dirty="0" err="1" smtClean="0"/>
            <a:t>criticize</a:t>
          </a:r>
          <a:r>
            <a:rPr lang="fr-FR" baseline="0" dirty="0" smtClean="0"/>
            <a:t> the </a:t>
          </a:r>
          <a:r>
            <a:rPr lang="fr-FR" baseline="0" dirty="0" err="1" smtClean="0"/>
            <a:t>opponent</a:t>
          </a:r>
          <a:endParaRPr lang="fr-FR" dirty="0"/>
        </a:p>
      </dgm:t>
    </dgm:pt>
    <dgm:pt modelId="{C801E139-9B63-6F49-85D6-0221E569167C}" type="parTrans" cxnId="{DD3BF460-358E-7842-8CBE-8D7CE527C0FD}">
      <dgm:prSet/>
      <dgm:spPr/>
      <dgm:t>
        <a:bodyPr/>
        <a:lstStyle/>
        <a:p>
          <a:endParaRPr lang="fr-FR"/>
        </a:p>
      </dgm:t>
    </dgm:pt>
    <dgm:pt modelId="{A071D469-6D26-E740-B83D-63493B19204B}" type="sibTrans" cxnId="{DD3BF460-358E-7842-8CBE-8D7CE527C0FD}">
      <dgm:prSet/>
      <dgm:spPr/>
      <dgm:t>
        <a:bodyPr/>
        <a:lstStyle/>
        <a:p>
          <a:endParaRPr lang="fr-FR"/>
        </a:p>
      </dgm:t>
    </dgm:pt>
    <dgm:pt modelId="{F413BE42-7D77-1843-A7F1-59CEF202DDDB}">
      <dgm:prSet phldrT="[Texte]"/>
      <dgm:spPr/>
      <dgm:t>
        <a:bodyPr/>
        <a:lstStyle/>
        <a:p>
          <a:r>
            <a:rPr lang="fr-FR" dirty="0" err="1" smtClean="0"/>
            <a:t>Increasing</a:t>
          </a:r>
          <a:r>
            <a:rPr lang="fr-FR" baseline="0" dirty="0" smtClean="0"/>
            <a:t> violence of </a:t>
          </a:r>
          <a:r>
            <a:rPr lang="fr-FR" baseline="0" dirty="0" err="1" smtClean="0"/>
            <a:t>controversies</a:t>
          </a:r>
          <a:endParaRPr lang="fr-FR" dirty="0"/>
        </a:p>
      </dgm:t>
    </dgm:pt>
    <dgm:pt modelId="{CCD2EB83-2630-4D4E-B3F2-374B3C43A44E}" type="parTrans" cxnId="{7D812755-E8E9-1244-BB22-2BA76158595A}">
      <dgm:prSet/>
      <dgm:spPr/>
      <dgm:t>
        <a:bodyPr/>
        <a:lstStyle/>
        <a:p>
          <a:endParaRPr lang="fr-FR"/>
        </a:p>
      </dgm:t>
    </dgm:pt>
    <dgm:pt modelId="{A74FB91D-1930-054F-9BF3-018D061E92BE}" type="sibTrans" cxnId="{7D812755-E8E9-1244-BB22-2BA76158595A}">
      <dgm:prSet/>
      <dgm:spPr/>
      <dgm:t>
        <a:bodyPr/>
        <a:lstStyle/>
        <a:p>
          <a:endParaRPr lang="fr-FR"/>
        </a:p>
      </dgm:t>
    </dgm:pt>
    <dgm:pt modelId="{132650B3-D668-9742-838B-EE1B46383E5D}">
      <dgm:prSet phldrT="[Texte]"/>
      <dgm:spPr/>
      <dgm:t>
        <a:bodyPr/>
        <a:lstStyle/>
        <a:p>
          <a:r>
            <a:rPr lang="fr-FR" dirty="0" smtClean="0"/>
            <a:t>WEAKENING</a:t>
          </a:r>
        </a:p>
        <a:p>
          <a:r>
            <a:rPr lang="fr-FR" dirty="0" smtClean="0"/>
            <a:t>PUBLIC</a:t>
          </a:r>
          <a:r>
            <a:rPr lang="fr-FR" baseline="0" dirty="0" smtClean="0"/>
            <a:t> DEBATE</a:t>
          </a:r>
          <a:endParaRPr lang="fr-FR" dirty="0"/>
        </a:p>
      </dgm:t>
    </dgm:pt>
    <dgm:pt modelId="{48FD013B-D369-B248-AD6B-933C6322452A}" type="parTrans" cxnId="{2C7003CA-C5EE-A64D-94EA-0B20F8C3B580}">
      <dgm:prSet/>
      <dgm:spPr/>
      <dgm:t>
        <a:bodyPr/>
        <a:lstStyle/>
        <a:p>
          <a:endParaRPr lang="fr-FR"/>
        </a:p>
      </dgm:t>
    </dgm:pt>
    <dgm:pt modelId="{0701991F-DD0D-F341-84B3-BA4435B9DEDA}" type="sibTrans" cxnId="{2C7003CA-C5EE-A64D-94EA-0B20F8C3B580}">
      <dgm:prSet/>
      <dgm:spPr/>
      <dgm:t>
        <a:bodyPr/>
        <a:lstStyle/>
        <a:p>
          <a:endParaRPr lang="fr-FR"/>
        </a:p>
      </dgm:t>
    </dgm:pt>
    <dgm:pt modelId="{AF9889BE-B364-ED42-B469-935947920BAB}">
      <dgm:prSet phldrT="[Texte]"/>
      <dgm:spPr/>
      <dgm:t>
        <a:bodyPr/>
        <a:lstStyle/>
        <a:p>
          <a:r>
            <a:rPr lang="fr-FR" dirty="0" err="1" smtClean="0"/>
            <a:t>Politics</a:t>
          </a:r>
          <a:r>
            <a:rPr lang="fr-FR" baseline="0" dirty="0" smtClean="0"/>
            <a:t> </a:t>
          </a:r>
          <a:r>
            <a:rPr lang="fr-FR" baseline="0" dirty="0" err="1" smtClean="0"/>
            <a:t>reduced</a:t>
          </a:r>
          <a:r>
            <a:rPr lang="fr-FR" baseline="0" dirty="0" smtClean="0"/>
            <a:t> to a 30 seconds </a:t>
          </a:r>
          <a:r>
            <a:rPr lang="fr-FR" baseline="0" dirty="0" err="1" smtClean="0"/>
            <a:t>discourse</a:t>
          </a:r>
          <a:endParaRPr lang="fr-FR" dirty="0"/>
        </a:p>
      </dgm:t>
    </dgm:pt>
    <dgm:pt modelId="{5B467E77-754E-E948-BE50-ED603B88C913}" type="parTrans" cxnId="{472100AE-5B47-644A-AF68-5157C9B92B0C}">
      <dgm:prSet/>
      <dgm:spPr/>
      <dgm:t>
        <a:bodyPr/>
        <a:lstStyle/>
        <a:p>
          <a:endParaRPr lang="fr-FR"/>
        </a:p>
      </dgm:t>
    </dgm:pt>
    <dgm:pt modelId="{674992D1-6D74-544D-9377-C61CA4F3962C}" type="sibTrans" cxnId="{472100AE-5B47-644A-AF68-5157C9B92B0C}">
      <dgm:prSet/>
      <dgm:spPr/>
      <dgm:t>
        <a:bodyPr/>
        <a:lstStyle/>
        <a:p>
          <a:endParaRPr lang="fr-FR"/>
        </a:p>
      </dgm:t>
    </dgm:pt>
    <dgm:pt modelId="{C7788061-70DA-8141-8AF4-F4566FAE7D3E}">
      <dgm:prSet phldrT="[Texte]"/>
      <dgm:spPr/>
      <dgm:t>
        <a:bodyPr/>
        <a:lstStyle/>
        <a:p>
          <a:r>
            <a:rPr lang="fr-FR" dirty="0" err="1" smtClean="0"/>
            <a:t>Overutilization</a:t>
          </a:r>
          <a:r>
            <a:rPr lang="fr-FR" dirty="0" smtClean="0"/>
            <a:t> of </a:t>
          </a:r>
          <a:r>
            <a:rPr lang="fr-FR" dirty="0" err="1" smtClean="0"/>
            <a:t>polemics</a:t>
          </a:r>
          <a:endParaRPr lang="fr-FR" dirty="0"/>
        </a:p>
      </dgm:t>
    </dgm:pt>
    <dgm:pt modelId="{9DA48A01-0A3B-4D47-94D7-6613384291F0}" type="parTrans" cxnId="{F1CD9050-0A3C-8D4E-8F74-ECC68A3F60CE}">
      <dgm:prSet/>
      <dgm:spPr/>
      <dgm:t>
        <a:bodyPr/>
        <a:lstStyle/>
        <a:p>
          <a:endParaRPr lang="fr-FR"/>
        </a:p>
      </dgm:t>
    </dgm:pt>
    <dgm:pt modelId="{A00D8E4F-14BD-F840-BB64-399E4C83EB09}" type="sibTrans" cxnId="{F1CD9050-0A3C-8D4E-8F74-ECC68A3F60CE}">
      <dgm:prSet/>
      <dgm:spPr/>
      <dgm:t>
        <a:bodyPr/>
        <a:lstStyle/>
        <a:p>
          <a:endParaRPr lang="fr-FR"/>
        </a:p>
      </dgm:t>
    </dgm:pt>
    <dgm:pt modelId="{337D4B34-2F32-4747-9412-EE3E736AEE7E}">
      <dgm:prSet/>
      <dgm:spPr/>
      <dgm:t>
        <a:bodyPr/>
        <a:lstStyle/>
        <a:p>
          <a:r>
            <a:rPr lang="fr-FR" dirty="0" smtClean="0"/>
            <a:t>POLITICAL SUPPLY REDUCTION</a:t>
          </a:r>
          <a:endParaRPr lang="fr-FR" dirty="0"/>
        </a:p>
      </dgm:t>
    </dgm:pt>
    <dgm:pt modelId="{BB308833-0745-A247-BCE4-E006801A06FA}" type="parTrans" cxnId="{734C9F5E-7641-EF43-B94E-8380E9FF3594}">
      <dgm:prSet/>
      <dgm:spPr/>
      <dgm:t>
        <a:bodyPr/>
        <a:lstStyle/>
        <a:p>
          <a:endParaRPr lang="fr-FR"/>
        </a:p>
      </dgm:t>
    </dgm:pt>
    <dgm:pt modelId="{42FEC17B-8324-3A41-A7E8-FE171B40D89D}" type="sibTrans" cxnId="{734C9F5E-7641-EF43-B94E-8380E9FF3594}">
      <dgm:prSet/>
      <dgm:spPr/>
      <dgm:t>
        <a:bodyPr/>
        <a:lstStyle/>
        <a:p>
          <a:endParaRPr lang="fr-FR"/>
        </a:p>
      </dgm:t>
    </dgm:pt>
    <dgm:pt modelId="{304E6459-F3C1-BB41-8B76-013B5DB2D369}">
      <dgm:prSet/>
      <dgm:spPr/>
      <dgm:t>
        <a:bodyPr/>
        <a:lstStyle/>
        <a:p>
          <a:r>
            <a:rPr lang="fr-FR" dirty="0" smtClean="0"/>
            <a:t>Small candidates and parties </a:t>
          </a:r>
          <a:r>
            <a:rPr lang="fr-FR" dirty="0" err="1" smtClean="0"/>
            <a:t>can</a:t>
          </a:r>
          <a:r>
            <a:rPr lang="fr-FR" dirty="0" smtClean="0"/>
            <a:t> not </a:t>
          </a:r>
          <a:r>
            <a:rPr lang="fr-FR" dirty="0" err="1" smtClean="0"/>
            <a:t>get</a:t>
          </a:r>
          <a:r>
            <a:rPr lang="fr-FR" dirty="0" smtClean="0"/>
            <a:t> a </a:t>
          </a:r>
          <a:r>
            <a:rPr lang="fr-FR" dirty="0" err="1" smtClean="0"/>
            <a:t>so</a:t>
          </a:r>
          <a:r>
            <a:rPr lang="fr-FR" dirty="0" smtClean="0"/>
            <a:t> </a:t>
          </a:r>
          <a:r>
            <a:rPr lang="fr-FR" dirty="0" err="1" smtClean="0"/>
            <a:t>expensive</a:t>
          </a:r>
          <a:r>
            <a:rPr lang="fr-FR" dirty="0" smtClean="0"/>
            <a:t> ticket</a:t>
          </a:r>
          <a:endParaRPr lang="fr-FR" dirty="0"/>
        </a:p>
      </dgm:t>
    </dgm:pt>
    <dgm:pt modelId="{1595BB64-0122-7042-8344-41F2FF2F2FD5}" type="parTrans" cxnId="{4E912AAE-A746-F14F-9E3E-F6A487E6E244}">
      <dgm:prSet/>
      <dgm:spPr/>
      <dgm:t>
        <a:bodyPr/>
        <a:lstStyle/>
        <a:p>
          <a:endParaRPr lang="fr-FR"/>
        </a:p>
      </dgm:t>
    </dgm:pt>
    <dgm:pt modelId="{F8F99841-496A-1244-8F47-27E7ED1FDA70}" type="sibTrans" cxnId="{4E912AAE-A746-F14F-9E3E-F6A487E6E244}">
      <dgm:prSet/>
      <dgm:spPr/>
      <dgm:t>
        <a:bodyPr/>
        <a:lstStyle/>
        <a:p>
          <a:endParaRPr lang="fr-FR"/>
        </a:p>
      </dgm:t>
    </dgm:pt>
    <dgm:pt modelId="{BA04DC8A-F92F-D94F-BEB4-F06FD38887C4}">
      <dgm:prSet/>
      <dgm:spPr/>
      <dgm:t>
        <a:bodyPr/>
        <a:lstStyle/>
        <a:p>
          <a:r>
            <a:rPr lang="fr-FR" dirty="0" err="1" smtClean="0"/>
            <a:t>Strengthening</a:t>
          </a:r>
          <a:r>
            <a:rPr lang="fr-FR" baseline="0" dirty="0" smtClean="0"/>
            <a:t> of </a:t>
          </a:r>
          <a:r>
            <a:rPr lang="fr-FR" baseline="0" dirty="0" err="1" smtClean="0"/>
            <a:t>bipartisanship</a:t>
          </a:r>
          <a:endParaRPr lang="fr-FR" dirty="0"/>
        </a:p>
      </dgm:t>
    </dgm:pt>
    <dgm:pt modelId="{E774F783-DCA3-D847-9C18-A363F8944E96}" type="parTrans" cxnId="{90BF20BF-B6B8-9B42-A12B-2260C34AD1B1}">
      <dgm:prSet/>
      <dgm:spPr/>
      <dgm:t>
        <a:bodyPr/>
        <a:lstStyle/>
        <a:p>
          <a:endParaRPr lang="fr-FR"/>
        </a:p>
      </dgm:t>
    </dgm:pt>
    <dgm:pt modelId="{F4909F89-5AC5-C14C-8960-FBEEBE5D93DE}" type="sibTrans" cxnId="{90BF20BF-B6B8-9B42-A12B-2260C34AD1B1}">
      <dgm:prSet/>
      <dgm:spPr/>
      <dgm:t>
        <a:bodyPr/>
        <a:lstStyle/>
        <a:p>
          <a:endParaRPr lang="fr-FR"/>
        </a:p>
      </dgm:t>
    </dgm:pt>
    <dgm:pt modelId="{2905E968-B242-DE41-BC73-EF83F9A347C7}" type="pres">
      <dgm:prSet presAssocID="{5CB1CADD-9F88-E84F-BA26-9C955F80265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74BE574-1EB2-0844-B4DF-135D33F057B7}" type="pres">
      <dgm:prSet presAssocID="{06153CB5-7EB0-A04C-94B0-3498CF3F19C5}" presName="linNode" presStyleCnt="0"/>
      <dgm:spPr/>
    </dgm:pt>
    <dgm:pt modelId="{CAC838EC-6F0E-CC45-AB98-2EB34FD41729}" type="pres">
      <dgm:prSet presAssocID="{06153CB5-7EB0-A04C-94B0-3498CF3F19C5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1494DF0-8350-0D42-9D9D-A64566F53991}" type="pres">
      <dgm:prSet presAssocID="{06153CB5-7EB0-A04C-94B0-3498CF3F19C5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0B9825-AE40-CA47-9759-7CD1212B6668}" type="pres">
      <dgm:prSet presAssocID="{9F676F58-DF82-064E-A34C-12796B30E5C3}" presName="sp" presStyleCnt="0"/>
      <dgm:spPr/>
    </dgm:pt>
    <dgm:pt modelId="{61FEA42B-9338-1846-B978-340BD1B7B264}" type="pres">
      <dgm:prSet presAssocID="{337D4B34-2F32-4747-9412-EE3E736AEE7E}" presName="linNode" presStyleCnt="0"/>
      <dgm:spPr/>
    </dgm:pt>
    <dgm:pt modelId="{D0604595-5B32-B14C-B818-EA8FF1B4C463}" type="pres">
      <dgm:prSet presAssocID="{337D4B34-2F32-4747-9412-EE3E736AEE7E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B1702E-A650-BB43-BE63-99E745145FAB}" type="pres">
      <dgm:prSet presAssocID="{337D4B34-2F32-4747-9412-EE3E736AEE7E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09ACBF0-2C9D-D74A-B222-FFF353468182}" type="pres">
      <dgm:prSet presAssocID="{42FEC17B-8324-3A41-A7E8-FE171B40D89D}" presName="sp" presStyleCnt="0"/>
      <dgm:spPr/>
    </dgm:pt>
    <dgm:pt modelId="{1ED65D68-476C-A241-A22F-D96DE5EDEE03}" type="pres">
      <dgm:prSet presAssocID="{C095A0E4-8C11-0F4F-977D-276F66AEC45A}" presName="linNode" presStyleCnt="0"/>
      <dgm:spPr/>
    </dgm:pt>
    <dgm:pt modelId="{E064B347-D9B9-2245-8FCF-B3D941AA93C3}" type="pres">
      <dgm:prSet presAssocID="{C095A0E4-8C11-0F4F-977D-276F66AEC45A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1A25F1-D1CA-4645-8363-F07C1B5B58CA}" type="pres">
      <dgm:prSet presAssocID="{C095A0E4-8C11-0F4F-977D-276F66AEC45A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55EF94B-89C1-AF4B-9727-AEABEE679F5F}" type="pres">
      <dgm:prSet presAssocID="{440E1527-5D51-F94A-9B60-1327A527847F}" presName="sp" presStyleCnt="0"/>
      <dgm:spPr/>
    </dgm:pt>
    <dgm:pt modelId="{EEC4058A-7BCA-374D-BDC3-E6CCD6473895}" type="pres">
      <dgm:prSet presAssocID="{132650B3-D668-9742-838B-EE1B46383E5D}" presName="linNode" presStyleCnt="0"/>
      <dgm:spPr/>
    </dgm:pt>
    <dgm:pt modelId="{8629A874-BA92-A741-9132-2141472164B5}" type="pres">
      <dgm:prSet presAssocID="{132650B3-D668-9742-838B-EE1B46383E5D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6791C13-D3DD-004A-81A0-C96DC66FE22B}" type="pres">
      <dgm:prSet presAssocID="{132650B3-D668-9742-838B-EE1B46383E5D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D812755-E8E9-1244-BB22-2BA76158595A}" srcId="{C095A0E4-8C11-0F4F-977D-276F66AEC45A}" destId="{F413BE42-7D77-1843-A7F1-59CEF202DDDB}" srcOrd="1" destOrd="0" parTransId="{CCD2EB83-2630-4D4E-B3F2-374B3C43A44E}" sibTransId="{A74FB91D-1930-054F-9BF3-018D061E92BE}"/>
    <dgm:cxn modelId="{2C7003CA-C5EE-A64D-94EA-0B20F8C3B580}" srcId="{5CB1CADD-9F88-E84F-BA26-9C955F802654}" destId="{132650B3-D668-9742-838B-EE1B46383E5D}" srcOrd="3" destOrd="0" parTransId="{48FD013B-D369-B248-AD6B-933C6322452A}" sibTransId="{0701991F-DD0D-F341-84B3-BA4435B9DEDA}"/>
    <dgm:cxn modelId="{DD3BF460-358E-7842-8CBE-8D7CE527C0FD}" srcId="{C095A0E4-8C11-0F4F-977D-276F66AEC45A}" destId="{8E86B7B2-F954-664D-B4EB-6B913C6B4058}" srcOrd="0" destOrd="0" parTransId="{C801E139-9B63-6F49-85D6-0221E569167C}" sibTransId="{A071D469-6D26-E740-B83D-63493B19204B}"/>
    <dgm:cxn modelId="{CECF5649-8DEF-0C43-9530-6B674F5CD6CF}" type="presOf" srcId="{AF9889BE-B364-ED42-B469-935947920BAB}" destId="{D6791C13-D3DD-004A-81A0-C96DC66FE22B}" srcOrd="0" destOrd="0" presId="urn:microsoft.com/office/officeart/2005/8/layout/vList5"/>
    <dgm:cxn modelId="{10F39F61-6229-4842-AD14-751D782D46AF}" srcId="{06153CB5-7EB0-A04C-94B0-3498CF3F19C5}" destId="{8E8C2069-BDC9-004D-8127-0A51DA33BE77}" srcOrd="0" destOrd="0" parTransId="{749B1ABC-6D5C-8848-AC35-539AEB2428AB}" sibTransId="{815BE6F6-0509-FF48-8808-05CCC5802F10}"/>
    <dgm:cxn modelId="{95537928-3628-C04B-BE80-1EBA74DBAB1D}" type="presOf" srcId="{BA04DC8A-F92F-D94F-BEB4-F06FD38887C4}" destId="{09B1702E-A650-BB43-BE63-99E745145FAB}" srcOrd="0" destOrd="1" presId="urn:microsoft.com/office/officeart/2005/8/layout/vList5"/>
    <dgm:cxn modelId="{5EEA4857-E883-394A-A32D-A2CD7238C9A2}" srcId="{5CB1CADD-9F88-E84F-BA26-9C955F802654}" destId="{06153CB5-7EB0-A04C-94B0-3498CF3F19C5}" srcOrd="0" destOrd="0" parTransId="{8CDD1FD9-D6B0-1A4F-857D-A93F286E0E6C}" sibTransId="{9F676F58-DF82-064E-A34C-12796B30E5C3}"/>
    <dgm:cxn modelId="{9BA92896-26EF-4A47-9CE7-4030E0444216}" type="presOf" srcId="{5CB1CADD-9F88-E84F-BA26-9C955F802654}" destId="{2905E968-B242-DE41-BC73-EF83F9A347C7}" srcOrd="0" destOrd="0" presId="urn:microsoft.com/office/officeart/2005/8/layout/vList5"/>
    <dgm:cxn modelId="{F1CD9050-0A3C-8D4E-8F74-ECC68A3F60CE}" srcId="{132650B3-D668-9742-838B-EE1B46383E5D}" destId="{C7788061-70DA-8141-8AF4-F4566FAE7D3E}" srcOrd="1" destOrd="0" parTransId="{9DA48A01-0A3B-4D47-94D7-6613384291F0}" sibTransId="{A00D8E4F-14BD-F840-BB64-399E4C83EB09}"/>
    <dgm:cxn modelId="{1FB51071-22B3-6848-A84D-A463C4B5AE4C}" type="presOf" srcId="{C7788061-70DA-8141-8AF4-F4566FAE7D3E}" destId="{D6791C13-D3DD-004A-81A0-C96DC66FE22B}" srcOrd="0" destOrd="1" presId="urn:microsoft.com/office/officeart/2005/8/layout/vList5"/>
    <dgm:cxn modelId="{0287970F-80C2-5646-8BD1-2D7D0731E70C}" type="presOf" srcId="{337D4B34-2F32-4747-9412-EE3E736AEE7E}" destId="{D0604595-5B32-B14C-B818-EA8FF1B4C463}" srcOrd="0" destOrd="0" presId="urn:microsoft.com/office/officeart/2005/8/layout/vList5"/>
    <dgm:cxn modelId="{1FB196F2-C95C-CB48-917F-8B82CB6ABC11}" type="presOf" srcId="{132650B3-D668-9742-838B-EE1B46383E5D}" destId="{8629A874-BA92-A741-9132-2141472164B5}" srcOrd="0" destOrd="0" presId="urn:microsoft.com/office/officeart/2005/8/layout/vList5"/>
    <dgm:cxn modelId="{734C9F5E-7641-EF43-B94E-8380E9FF3594}" srcId="{5CB1CADD-9F88-E84F-BA26-9C955F802654}" destId="{337D4B34-2F32-4747-9412-EE3E736AEE7E}" srcOrd="1" destOrd="0" parTransId="{BB308833-0745-A247-BCE4-E006801A06FA}" sibTransId="{42FEC17B-8324-3A41-A7E8-FE171B40D89D}"/>
    <dgm:cxn modelId="{472100AE-5B47-644A-AF68-5157C9B92B0C}" srcId="{132650B3-D668-9742-838B-EE1B46383E5D}" destId="{AF9889BE-B364-ED42-B469-935947920BAB}" srcOrd="0" destOrd="0" parTransId="{5B467E77-754E-E948-BE50-ED603B88C913}" sibTransId="{674992D1-6D74-544D-9377-C61CA4F3962C}"/>
    <dgm:cxn modelId="{90BF20BF-B6B8-9B42-A12B-2260C34AD1B1}" srcId="{337D4B34-2F32-4747-9412-EE3E736AEE7E}" destId="{BA04DC8A-F92F-D94F-BEB4-F06FD38887C4}" srcOrd="1" destOrd="0" parTransId="{E774F783-DCA3-D847-9C18-A363F8944E96}" sibTransId="{F4909F89-5AC5-C14C-8960-FBEEBE5D93DE}"/>
    <dgm:cxn modelId="{B0D8EA50-0D6B-CA48-9B31-9FAD18992712}" type="presOf" srcId="{06153CB5-7EB0-A04C-94B0-3498CF3F19C5}" destId="{CAC838EC-6F0E-CC45-AB98-2EB34FD41729}" srcOrd="0" destOrd="0" presId="urn:microsoft.com/office/officeart/2005/8/layout/vList5"/>
    <dgm:cxn modelId="{4E912AAE-A746-F14F-9E3E-F6A487E6E244}" srcId="{337D4B34-2F32-4747-9412-EE3E736AEE7E}" destId="{304E6459-F3C1-BB41-8B76-013B5DB2D369}" srcOrd="0" destOrd="0" parTransId="{1595BB64-0122-7042-8344-41F2FF2F2FD5}" sibTransId="{F8F99841-496A-1244-8F47-27E7ED1FDA70}"/>
    <dgm:cxn modelId="{38FA23E6-4689-D14A-B55A-EF35E4E3C4EF}" srcId="{06153CB5-7EB0-A04C-94B0-3498CF3F19C5}" destId="{8E9E71AF-3D6A-704F-9935-5F5F64450E61}" srcOrd="1" destOrd="0" parTransId="{AC6CDAFD-01FE-D640-954F-4F56421D926D}" sibTransId="{CAF4A6DC-C7B4-BB40-BEAC-B160FFBC8AE2}"/>
    <dgm:cxn modelId="{861433AE-E3E2-AF47-947B-3556440AD57A}" type="presOf" srcId="{8E8C2069-BDC9-004D-8127-0A51DA33BE77}" destId="{61494DF0-8350-0D42-9D9D-A64566F53991}" srcOrd="0" destOrd="0" presId="urn:microsoft.com/office/officeart/2005/8/layout/vList5"/>
    <dgm:cxn modelId="{689C1ADC-570B-3748-879E-06D4FF55A865}" type="presOf" srcId="{C095A0E4-8C11-0F4F-977D-276F66AEC45A}" destId="{E064B347-D9B9-2245-8FCF-B3D941AA93C3}" srcOrd="0" destOrd="0" presId="urn:microsoft.com/office/officeart/2005/8/layout/vList5"/>
    <dgm:cxn modelId="{AD9103F1-5C8A-0946-A09A-C9C0B49A5FA1}" type="presOf" srcId="{F413BE42-7D77-1843-A7F1-59CEF202DDDB}" destId="{D91A25F1-D1CA-4645-8363-F07C1B5B58CA}" srcOrd="0" destOrd="1" presId="urn:microsoft.com/office/officeart/2005/8/layout/vList5"/>
    <dgm:cxn modelId="{309F8242-DF7E-7E48-B10D-CC867CB35EB3}" type="presOf" srcId="{8E86B7B2-F954-664D-B4EB-6B913C6B4058}" destId="{D91A25F1-D1CA-4645-8363-F07C1B5B58CA}" srcOrd="0" destOrd="0" presId="urn:microsoft.com/office/officeart/2005/8/layout/vList5"/>
    <dgm:cxn modelId="{CB61F774-7A21-2B49-9BCE-3E209911EFD5}" srcId="{5CB1CADD-9F88-E84F-BA26-9C955F802654}" destId="{C095A0E4-8C11-0F4F-977D-276F66AEC45A}" srcOrd="2" destOrd="0" parTransId="{E477BA28-CC85-1E4A-A216-6A3F71502656}" sibTransId="{440E1527-5D51-F94A-9B60-1327A527847F}"/>
    <dgm:cxn modelId="{0F3B40E6-75CF-EE42-8607-62C9ADE88106}" type="presOf" srcId="{304E6459-F3C1-BB41-8B76-013B5DB2D369}" destId="{09B1702E-A650-BB43-BE63-99E745145FAB}" srcOrd="0" destOrd="0" presId="urn:microsoft.com/office/officeart/2005/8/layout/vList5"/>
    <dgm:cxn modelId="{34F72108-0E51-EF4C-BEE9-A51B22F1F95C}" type="presOf" srcId="{8E9E71AF-3D6A-704F-9935-5F5F64450E61}" destId="{61494DF0-8350-0D42-9D9D-A64566F53991}" srcOrd="0" destOrd="1" presId="urn:microsoft.com/office/officeart/2005/8/layout/vList5"/>
    <dgm:cxn modelId="{4592F107-23F0-B14C-BC2F-4943BB5DEFC9}" type="presParOf" srcId="{2905E968-B242-DE41-BC73-EF83F9A347C7}" destId="{174BE574-1EB2-0844-B4DF-135D33F057B7}" srcOrd="0" destOrd="0" presId="urn:microsoft.com/office/officeart/2005/8/layout/vList5"/>
    <dgm:cxn modelId="{688F26B0-48B2-574B-8FC8-9F64548E4A89}" type="presParOf" srcId="{174BE574-1EB2-0844-B4DF-135D33F057B7}" destId="{CAC838EC-6F0E-CC45-AB98-2EB34FD41729}" srcOrd="0" destOrd="0" presId="urn:microsoft.com/office/officeart/2005/8/layout/vList5"/>
    <dgm:cxn modelId="{4A1D9AAD-47C7-B145-97C3-8312CF1F5A66}" type="presParOf" srcId="{174BE574-1EB2-0844-B4DF-135D33F057B7}" destId="{61494DF0-8350-0D42-9D9D-A64566F53991}" srcOrd="1" destOrd="0" presId="urn:microsoft.com/office/officeart/2005/8/layout/vList5"/>
    <dgm:cxn modelId="{29DBF090-F7CE-2740-A00E-DFF9F810F1BF}" type="presParOf" srcId="{2905E968-B242-DE41-BC73-EF83F9A347C7}" destId="{9B0B9825-AE40-CA47-9759-7CD1212B6668}" srcOrd="1" destOrd="0" presId="urn:microsoft.com/office/officeart/2005/8/layout/vList5"/>
    <dgm:cxn modelId="{2C849E0E-8C1D-2D4B-B5A8-7B3ACE4537D9}" type="presParOf" srcId="{2905E968-B242-DE41-BC73-EF83F9A347C7}" destId="{61FEA42B-9338-1846-B978-340BD1B7B264}" srcOrd="2" destOrd="0" presId="urn:microsoft.com/office/officeart/2005/8/layout/vList5"/>
    <dgm:cxn modelId="{32F56054-3F8F-CD44-821C-35AD8DF2A492}" type="presParOf" srcId="{61FEA42B-9338-1846-B978-340BD1B7B264}" destId="{D0604595-5B32-B14C-B818-EA8FF1B4C463}" srcOrd="0" destOrd="0" presId="urn:microsoft.com/office/officeart/2005/8/layout/vList5"/>
    <dgm:cxn modelId="{67449A5A-B2A7-EA48-9000-620381DD83D0}" type="presParOf" srcId="{61FEA42B-9338-1846-B978-340BD1B7B264}" destId="{09B1702E-A650-BB43-BE63-99E745145FAB}" srcOrd="1" destOrd="0" presId="urn:microsoft.com/office/officeart/2005/8/layout/vList5"/>
    <dgm:cxn modelId="{5B30D230-3FC5-3B46-8D68-7773665FCFC3}" type="presParOf" srcId="{2905E968-B242-DE41-BC73-EF83F9A347C7}" destId="{209ACBF0-2C9D-D74A-B222-FFF353468182}" srcOrd="3" destOrd="0" presId="urn:microsoft.com/office/officeart/2005/8/layout/vList5"/>
    <dgm:cxn modelId="{75A07A3F-CA1C-E643-AE1D-4A9FB93E58B3}" type="presParOf" srcId="{2905E968-B242-DE41-BC73-EF83F9A347C7}" destId="{1ED65D68-476C-A241-A22F-D96DE5EDEE03}" srcOrd="4" destOrd="0" presId="urn:microsoft.com/office/officeart/2005/8/layout/vList5"/>
    <dgm:cxn modelId="{475B6181-97E3-3343-AABD-815736A9D6B2}" type="presParOf" srcId="{1ED65D68-476C-A241-A22F-D96DE5EDEE03}" destId="{E064B347-D9B9-2245-8FCF-B3D941AA93C3}" srcOrd="0" destOrd="0" presId="urn:microsoft.com/office/officeart/2005/8/layout/vList5"/>
    <dgm:cxn modelId="{F17D031B-8BF9-3042-BE27-A2B47475B615}" type="presParOf" srcId="{1ED65D68-476C-A241-A22F-D96DE5EDEE03}" destId="{D91A25F1-D1CA-4645-8363-F07C1B5B58CA}" srcOrd="1" destOrd="0" presId="urn:microsoft.com/office/officeart/2005/8/layout/vList5"/>
    <dgm:cxn modelId="{22B8B17C-9A6B-324C-9463-CFD3478E5A54}" type="presParOf" srcId="{2905E968-B242-DE41-BC73-EF83F9A347C7}" destId="{C55EF94B-89C1-AF4B-9727-AEABEE679F5F}" srcOrd="5" destOrd="0" presId="urn:microsoft.com/office/officeart/2005/8/layout/vList5"/>
    <dgm:cxn modelId="{F9AD81D7-5EBE-0444-9DB0-2D11E226A44B}" type="presParOf" srcId="{2905E968-B242-DE41-BC73-EF83F9A347C7}" destId="{EEC4058A-7BCA-374D-BDC3-E6CCD6473895}" srcOrd="6" destOrd="0" presId="urn:microsoft.com/office/officeart/2005/8/layout/vList5"/>
    <dgm:cxn modelId="{24EEAC1C-EE0B-C544-AD9E-25D44994A7AE}" type="presParOf" srcId="{EEC4058A-7BCA-374D-BDC3-E6CCD6473895}" destId="{8629A874-BA92-A741-9132-2141472164B5}" srcOrd="0" destOrd="0" presId="urn:microsoft.com/office/officeart/2005/8/layout/vList5"/>
    <dgm:cxn modelId="{A5D9C31C-7F29-174C-9E9A-4E23D7AE1AE0}" type="presParOf" srcId="{EEC4058A-7BCA-374D-BDC3-E6CCD6473895}" destId="{D6791C13-D3DD-004A-81A0-C96DC66FE22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C687BE-67C2-EB4E-BCE7-6FABE8C02933}" type="doc">
      <dgm:prSet loTypeId="urn:microsoft.com/office/officeart/2005/8/layout/chevron2" loCatId="" qsTypeId="urn:microsoft.com/office/officeart/2005/8/quickstyle/simple4" qsCatId="simple" csTypeId="urn:microsoft.com/office/officeart/2005/8/colors/accent3_3" csCatId="accent3" phldr="1"/>
      <dgm:spPr/>
      <dgm:t>
        <a:bodyPr/>
        <a:lstStyle/>
        <a:p>
          <a:endParaRPr lang="fr-FR"/>
        </a:p>
      </dgm:t>
    </dgm:pt>
    <dgm:pt modelId="{9DC05AA5-C90C-E446-8386-55175E50D3E0}">
      <dgm:prSet phldrT="[Texte]"/>
      <dgm:spPr/>
      <dgm:t>
        <a:bodyPr/>
        <a:lstStyle/>
        <a:p>
          <a:r>
            <a:rPr lang="fr-FR" dirty="0" smtClean="0"/>
            <a:t>FECA (1972)</a:t>
          </a:r>
          <a:endParaRPr lang="fr-FR" dirty="0"/>
        </a:p>
      </dgm:t>
    </dgm:pt>
    <dgm:pt modelId="{F29B8436-7698-864F-9853-7BC61FCEF294}" type="parTrans" cxnId="{0C5A8662-25AB-134F-9B73-E47AD83F0D19}">
      <dgm:prSet/>
      <dgm:spPr/>
      <dgm:t>
        <a:bodyPr/>
        <a:lstStyle/>
        <a:p>
          <a:endParaRPr lang="fr-FR"/>
        </a:p>
      </dgm:t>
    </dgm:pt>
    <dgm:pt modelId="{D0A6EA86-4738-B34D-826F-541B204D4F6D}" type="sibTrans" cxnId="{0C5A8662-25AB-134F-9B73-E47AD83F0D19}">
      <dgm:prSet/>
      <dgm:spPr/>
      <dgm:t>
        <a:bodyPr/>
        <a:lstStyle/>
        <a:p>
          <a:endParaRPr lang="fr-FR"/>
        </a:p>
      </dgm:t>
    </dgm:pt>
    <dgm:pt modelId="{E5C40E3D-D4C3-414C-8644-957E3F04A855}">
      <dgm:prSet phldrT="[Texte]"/>
      <dgm:spPr/>
      <dgm:t>
        <a:bodyPr/>
        <a:lstStyle/>
        <a:p>
          <a:r>
            <a:rPr lang="fr-FR" dirty="0" err="1" smtClean="0"/>
            <a:t>Only</a:t>
          </a:r>
          <a:r>
            <a:rPr lang="fr-FR" baseline="0" dirty="0" smtClean="0"/>
            <a:t> </a:t>
          </a:r>
          <a:r>
            <a:rPr lang="fr-FR" baseline="0" dirty="0" err="1" smtClean="0"/>
            <a:t>dedicated</a:t>
          </a:r>
          <a:r>
            <a:rPr lang="fr-FR" baseline="0" dirty="0" smtClean="0"/>
            <a:t> to </a:t>
          </a:r>
          <a:r>
            <a:rPr lang="fr-FR" baseline="0" dirty="0" err="1" smtClean="0"/>
            <a:t>financial</a:t>
          </a:r>
          <a:r>
            <a:rPr lang="fr-FR" baseline="0" dirty="0" smtClean="0"/>
            <a:t> </a:t>
          </a:r>
          <a:r>
            <a:rPr lang="fr-FR" baseline="0" dirty="0" err="1" smtClean="0"/>
            <a:t>problems</a:t>
          </a:r>
          <a:endParaRPr lang="fr-FR" dirty="0"/>
        </a:p>
      </dgm:t>
    </dgm:pt>
    <dgm:pt modelId="{2A8D9ECE-A453-AE45-80C9-F7A5165EB625}" type="parTrans" cxnId="{BA319475-86B2-054B-8377-E815997E4A9C}">
      <dgm:prSet/>
      <dgm:spPr/>
      <dgm:t>
        <a:bodyPr/>
        <a:lstStyle/>
        <a:p>
          <a:endParaRPr lang="fr-FR"/>
        </a:p>
      </dgm:t>
    </dgm:pt>
    <dgm:pt modelId="{669D21B4-E411-B745-A74F-2C5FA891A0BE}" type="sibTrans" cxnId="{BA319475-86B2-054B-8377-E815997E4A9C}">
      <dgm:prSet/>
      <dgm:spPr/>
      <dgm:t>
        <a:bodyPr/>
        <a:lstStyle/>
        <a:p>
          <a:endParaRPr lang="fr-FR"/>
        </a:p>
      </dgm:t>
    </dgm:pt>
    <dgm:pt modelId="{9AA5217B-8992-6842-8380-A83F6D28E967}">
      <dgm:prSet phldrT="[Texte]"/>
      <dgm:spPr/>
      <dgm:t>
        <a:bodyPr/>
        <a:lstStyle/>
        <a:p>
          <a:r>
            <a:rPr lang="fr-FR" dirty="0" err="1" smtClean="0"/>
            <a:t>Prohibits</a:t>
          </a:r>
          <a:r>
            <a:rPr lang="fr-FR" baseline="0" dirty="0" smtClean="0"/>
            <a:t> </a:t>
          </a:r>
          <a:r>
            <a:rPr lang="fr-FR" baseline="0" dirty="0" err="1" smtClean="0"/>
            <a:t>private</a:t>
          </a:r>
          <a:r>
            <a:rPr lang="fr-FR" baseline="0" dirty="0" smtClean="0"/>
            <a:t> </a:t>
          </a:r>
          <a:r>
            <a:rPr lang="fr-FR" baseline="0" dirty="0" err="1" smtClean="0"/>
            <a:t>companies</a:t>
          </a:r>
          <a:r>
            <a:rPr lang="fr-FR" baseline="0" dirty="0" smtClean="0"/>
            <a:t> and lobbies to </a:t>
          </a:r>
          <a:r>
            <a:rPr lang="fr-FR" baseline="0" dirty="0" err="1" smtClean="0"/>
            <a:t>fund</a:t>
          </a:r>
          <a:r>
            <a:rPr lang="fr-FR" baseline="0" dirty="0" smtClean="0"/>
            <a:t> </a:t>
          </a:r>
          <a:r>
            <a:rPr lang="fr-FR" baseline="0" dirty="0" err="1" smtClean="0"/>
            <a:t>electoral</a:t>
          </a:r>
          <a:r>
            <a:rPr lang="fr-FR" baseline="0" dirty="0" smtClean="0"/>
            <a:t> </a:t>
          </a:r>
          <a:r>
            <a:rPr lang="fr-FR" baseline="0" dirty="0" err="1" smtClean="0"/>
            <a:t>campaigns</a:t>
          </a:r>
          <a:endParaRPr lang="fr-FR" dirty="0"/>
        </a:p>
      </dgm:t>
    </dgm:pt>
    <dgm:pt modelId="{F469F482-F11F-9248-AE59-703805F69671}" type="parTrans" cxnId="{607E284A-8E0C-5E44-A29C-BE5F6767D56E}">
      <dgm:prSet/>
      <dgm:spPr/>
      <dgm:t>
        <a:bodyPr/>
        <a:lstStyle/>
        <a:p>
          <a:endParaRPr lang="fr-FR"/>
        </a:p>
      </dgm:t>
    </dgm:pt>
    <dgm:pt modelId="{F30215D6-4E9D-0049-AE80-71809EFF7D44}" type="sibTrans" cxnId="{607E284A-8E0C-5E44-A29C-BE5F6767D56E}">
      <dgm:prSet/>
      <dgm:spPr/>
      <dgm:t>
        <a:bodyPr/>
        <a:lstStyle/>
        <a:p>
          <a:endParaRPr lang="fr-FR"/>
        </a:p>
      </dgm:t>
    </dgm:pt>
    <dgm:pt modelId="{36362735-D425-A14E-8D99-2B1FA81CC391}">
      <dgm:prSet phldrT="[Texte]"/>
      <dgm:spPr/>
      <dgm:t>
        <a:bodyPr/>
        <a:lstStyle/>
        <a:p>
          <a:r>
            <a:rPr lang="fr-FR" dirty="0" smtClean="0"/>
            <a:t>BPCRA (2002)</a:t>
          </a:r>
          <a:endParaRPr lang="fr-FR" dirty="0"/>
        </a:p>
      </dgm:t>
    </dgm:pt>
    <dgm:pt modelId="{4E0B6F65-84B5-E549-8B4F-8A943DBA5003}" type="parTrans" cxnId="{CE24AABF-10B4-9A47-B9AE-8F3E9961C84B}">
      <dgm:prSet/>
      <dgm:spPr/>
      <dgm:t>
        <a:bodyPr/>
        <a:lstStyle/>
        <a:p>
          <a:endParaRPr lang="fr-FR"/>
        </a:p>
      </dgm:t>
    </dgm:pt>
    <dgm:pt modelId="{FC6C13C3-F4EB-2547-821C-303FBA005BC0}" type="sibTrans" cxnId="{CE24AABF-10B4-9A47-B9AE-8F3E9961C84B}">
      <dgm:prSet/>
      <dgm:spPr/>
      <dgm:t>
        <a:bodyPr/>
        <a:lstStyle/>
        <a:p>
          <a:endParaRPr lang="fr-FR"/>
        </a:p>
      </dgm:t>
    </dgm:pt>
    <dgm:pt modelId="{0E96CD45-F2BB-BB43-BB29-9544A6F6B05B}">
      <dgm:prSet phldrT="[Texte]"/>
      <dgm:spPr/>
      <dgm:t>
        <a:bodyPr/>
        <a:lstStyle/>
        <a:p>
          <a:r>
            <a:rPr lang="fr-FR" dirty="0" err="1" smtClean="0"/>
            <a:t>Fighting</a:t>
          </a:r>
          <a:r>
            <a:rPr lang="fr-FR" baseline="0" dirty="0" smtClean="0"/>
            <a:t> </a:t>
          </a:r>
          <a:r>
            <a:rPr lang="fr-FR" baseline="0" dirty="0" err="1" smtClean="0"/>
            <a:t>against</a:t>
          </a:r>
          <a:r>
            <a:rPr lang="fr-FR" baseline="0" dirty="0" smtClean="0"/>
            <a:t> soft money</a:t>
          </a:r>
          <a:endParaRPr lang="fr-FR" dirty="0"/>
        </a:p>
      </dgm:t>
    </dgm:pt>
    <dgm:pt modelId="{336CC469-5EF5-6949-8D72-0883FDD47640}" type="parTrans" cxnId="{4D25EC19-3841-DD4E-8AC1-8377145C3B4F}">
      <dgm:prSet/>
      <dgm:spPr/>
      <dgm:t>
        <a:bodyPr/>
        <a:lstStyle/>
        <a:p>
          <a:endParaRPr lang="fr-FR"/>
        </a:p>
      </dgm:t>
    </dgm:pt>
    <dgm:pt modelId="{0CF8413B-9D55-E64D-9DA2-3EB9A6AA2A08}" type="sibTrans" cxnId="{4D25EC19-3841-DD4E-8AC1-8377145C3B4F}">
      <dgm:prSet/>
      <dgm:spPr/>
      <dgm:t>
        <a:bodyPr/>
        <a:lstStyle/>
        <a:p>
          <a:endParaRPr lang="fr-FR"/>
        </a:p>
      </dgm:t>
    </dgm:pt>
    <dgm:pt modelId="{EDF33A48-6315-8240-A21A-23CC3CE9D90D}">
      <dgm:prSet phldrT="[Texte]"/>
      <dgm:spPr/>
      <dgm:t>
        <a:bodyPr/>
        <a:lstStyle/>
        <a:p>
          <a:r>
            <a:rPr lang="fr-FR" dirty="0" err="1" smtClean="0"/>
            <a:t>Trying</a:t>
          </a:r>
          <a:r>
            <a:rPr lang="fr-FR" baseline="0" dirty="0" smtClean="0"/>
            <a:t> to </a:t>
          </a:r>
          <a:r>
            <a:rPr lang="fr-FR" baseline="0" dirty="0" err="1" smtClean="0"/>
            <a:t>regulate</a:t>
          </a:r>
          <a:r>
            <a:rPr lang="fr-FR" baseline="0" dirty="0" smtClean="0"/>
            <a:t> and </a:t>
          </a:r>
          <a:r>
            <a:rPr lang="fr-FR" baseline="0" dirty="0" err="1" smtClean="0"/>
            <a:t>limit</a:t>
          </a:r>
          <a:r>
            <a:rPr lang="fr-FR" baseline="0" dirty="0" smtClean="0"/>
            <a:t> </a:t>
          </a:r>
          <a:r>
            <a:rPr lang="fr-FR" baseline="0" dirty="0" err="1" smtClean="0"/>
            <a:t>expenditures</a:t>
          </a:r>
          <a:endParaRPr lang="fr-FR" dirty="0"/>
        </a:p>
      </dgm:t>
    </dgm:pt>
    <dgm:pt modelId="{B035ACBC-CFC8-6B41-9554-E3AD68093C9E}" type="parTrans" cxnId="{4570EF0A-AA44-2D46-A098-297F198FC3AF}">
      <dgm:prSet/>
      <dgm:spPr/>
      <dgm:t>
        <a:bodyPr/>
        <a:lstStyle/>
        <a:p>
          <a:endParaRPr lang="fr-FR"/>
        </a:p>
      </dgm:t>
    </dgm:pt>
    <dgm:pt modelId="{0BAE5884-C637-4248-ABC3-A118EF74D690}" type="sibTrans" cxnId="{4570EF0A-AA44-2D46-A098-297F198FC3AF}">
      <dgm:prSet/>
      <dgm:spPr/>
      <dgm:t>
        <a:bodyPr/>
        <a:lstStyle/>
        <a:p>
          <a:endParaRPr lang="fr-FR"/>
        </a:p>
      </dgm:t>
    </dgm:pt>
    <dgm:pt modelId="{B9FDFFC7-2C97-A047-B1DF-053063225594}">
      <dgm:prSet phldrT="[Texte]"/>
      <dgm:spPr/>
      <dgm:t>
        <a:bodyPr/>
        <a:lstStyle/>
        <a:p>
          <a:r>
            <a:rPr lang="fr-FR" dirty="0" smtClean="0"/>
            <a:t>CITIZENS UNITED (2010)</a:t>
          </a:r>
          <a:endParaRPr lang="fr-FR" dirty="0"/>
        </a:p>
      </dgm:t>
    </dgm:pt>
    <dgm:pt modelId="{6F2BDC95-6F61-4E45-A969-AC6F3DF3AC2F}" type="parTrans" cxnId="{BEE90D4A-8AF2-0A42-A36D-D3FF6D5120CE}">
      <dgm:prSet/>
      <dgm:spPr/>
      <dgm:t>
        <a:bodyPr/>
        <a:lstStyle/>
        <a:p>
          <a:endParaRPr lang="fr-FR"/>
        </a:p>
      </dgm:t>
    </dgm:pt>
    <dgm:pt modelId="{1F11D0F2-BA22-8A42-8F29-CA308F3F0D0C}" type="sibTrans" cxnId="{BEE90D4A-8AF2-0A42-A36D-D3FF6D5120CE}">
      <dgm:prSet/>
      <dgm:spPr/>
      <dgm:t>
        <a:bodyPr/>
        <a:lstStyle/>
        <a:p>
          <a:endParaRPr lang="fr-FR"/>
        </a:p>
      </dgm:t>
    </dgm:pt>
    <dgm:pt modelId="{A0F7581A-26CC-BE41-B180-214655089EE3}">
      <dgm:prSet phldrT="[Texte]"/>
      <dgm:spPr/>
      <dgm:t>
        <a:bodyPr/>
        <a:lstStyle/>
        <a:p>
          <a:r>
            <a:rPr lang="fr-FR" dirty="0" err="1" smtClean="0"/>
            <a:t>Consecration</a:t>
          </a:r>
          <a:r>
            <a:rPr lang="fr-FR" dirty="0" smtClean="0"/>
            <a:t> of free</a:t>
          </a:r>
          <a:r>
            <a:rPr lang="fr-FR" baseline="0" dirty="0" smtClean="0"/>
            <a:t> speech</a:t>
          </a:r>
          <a:endParaRPr lang="fr-FR" dirty="0"/>
        </a:p>
      </dgm:t>
    </dgm:pt>
    <dgm:pt modelId="{FF1649B4-F0D6-C649-B973-DDA72E886D3D}" type="parTrans" cxnId="{70F83708-C15C-C645-9D6E-82142532E084}">
      <dgm:prSet/>
      <dgm:spPr/>
      <dgm:t>
        <a:bodyPr/>
        <a:lstStyle/>
        <a:p>
          <a:endParaRPr lang="fr-FR"/>
        </a:p>
      </dgm:t>
    </dgm:pt>
    <dgm:pt modelId="{3A33B45F-FC8B-EF46-9583-326CAD508F8C}" type="sibTrans" cxnId="{70F83708-C15C-C645-9D6E-82142532E084}">
      <dgm:prSet/>
      <dgm:spPr/>
      <dgm:t>
        <a:bodyPr/>
        <a:lstStyle/>
        <a:p>
          <a:endParaRPr lang="fr-FR"/>
        </a:p>
      </dgm:t>
    </dgm:pt>
    <dgm:pt modelId="{A8BE36AD-80CE-5240-AC5A-7F8AA0154290}">
      <dgm:prSet phldrT="[Texte]"/>
      <dgm:spPr/>
      <dgm:t>
        <a:bodyPr/>
        <a:lstStyle/>
        <a:p>
          <a:r>
            <a:rPr lang="fr-FR" dirty="0" err="1" smtClean="0"/>
            <a:t>Allows</a:t>
          </a:r>
          <a:r>
            <a:rPr lang="fr-FR" baseline="0" dirty="0" smtClean="0"/>
            <a:t> </a:t>
          </a:r>
          <a:r>
            <a:rPr lang="fr-FR" baseline="0" dirty="0" err="1" smtClean="0"/>
            <a:t>companies</a:t>
          </a:r>
          <a:r>
            <a:rPr lang="fr-FR" baseline="0" dirty="0" smtClean="0"/>
            <a:t> to </a:t>
          </a:r>
          <a:r>
            <a:rPr lang="fr-FR" baseline="0" dirty="0" err="1" smtClean="0"/>
            <a:t>fund</a:t>
          </a:r>
          <a:r>
            <a:rPr lang="fr-FR" baseline="0" dirty="0" smtClean="0"/>
            <a:t> </a:t>
          </a:r>
          <a:r>
            <a:rPr lang="fr-FR" baseline="0" dirty="0" err="1" smtClean="0"/>
            <a:t>campaigns</a:t>
          </a:r>
          <a:r>
            <a:rPr lang="fr-FR" baseline="0" dirty="0" smtClean="0"/>
            <a:t>  </a:t>
          </a:r>
          <a:endParaRPr lang="fr-FR" dirty="0"/>
        </a:p>
      </dgm:t>
    </dgm:pt>
    <dgm:pt modelId="{8BDEA563-FE23-334B-8955-79E44224385F}" type="parTrans" cxnId="{313072C1-CF6B-5947-A4D7-20D730EB5966}">
      <dgm:prSet/>
      <dgm:spPr/>
      <dgm:t>
        <a:bodyPr/>
        <a:lstStyle/>
        <a:p>
          <a:endParaRPr lang="fr-FR"/>
        </a:p>
      </dgm:t>
    </dgm:pt>
    <dgm:pt modelId="{21D13395-CA07-0749-9426-3E474DA2185A}" type="sibTrans" cxnId="{313072C1-CF6B-5947-A4D7-20D730EB5966}">
      <dgm:prSet/>
      <dgm:spPr/>
      <dgm:t>
        <a:bodyPr/>
        <a:lstStyle/>
        <a:p>
          <a:endParaRPr lang="fr-FR"/>
        </a:p>
      </dgm:t>
    </dgm:pt>
    <dgm:pt modelId="{E5B09F81-B480-FE4E-9BD8-D55478BFFD47}" type="pres">
      <dgm:prSet presAssocID="{6FC687BE-67C2-EB4E-BCE7-6FABE8C0293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731ED30-10D6-C443-BDD6-D448E9A55E73}" type="pres">
      <dgm:prSet presAssocID="{9DC05AA5-C90C-E446-8386-55175E50D3E0}" presName="composite" presStyleCnt="0"/>
      <dgm:spPr/>
    </dgm:pt>
    <dgm:pt modelId="{5D2005B3-3830-B94E-81E3-0B1C2B762AB2}" type="pres">
      <dgm:prSet presAssocID="{9DC05AA5-C90C-E446-8386-55175E50D3E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39B73A5-A2BD-7643-A41B-F20271B3E78E}" type="pres">
      <dgm:prSet presAssocID="{9DC05AA5-C90C-E446-8386-55175E50D3E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51D441-49BA-7245-B358-5A801FADD3F5}" type="pres">
      <dgm:prSet presAssocID="{D0A6EA86-4738-B34D-826F-541B204D4F6D}" presName="sp" presStyleCnt="0"/>
      <dgm:spPr/>
    </dgm:pt>
    <dgm:pt modelId="{EE43000D-B71C-B046-8B78-F8D4B787D157}" type="pres">
      <dgm:prSet presAssocID="{36362735-D425-A14E-8D99-2B1FA81CC391}" presName="composite" presStyleCnt="0"/>
      <dgm:spPr/>
    </dgm:pt>
    <dgm:pt modelId="{8CDDA750-C292-0C44-AA71-F653D0783B61}" type="pres">
      <dgm:prSet presAssocID="{36362735-D425-A14E-8D99-2B1FA81CC39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1AA5BC-5B31-3E47-8749-39DFA0C114A7}" type="pres">
      <dgm:prSet presAssocID="{36362735-D425-A14E-8D99-2B1FA81CC39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28C547-03A5-1E43-A51E-795C890167B1}" type="pres">
      <dgm:prSet presAssocID="{FC6C13C3-F4EB-2547-821C-303FBA005BC0}" presName="sp" presStyleCnt="0"/>
      <dgm:spPr/>
    </dgm:pt>
    <dgm:pt modelId="{672A27DC-D6F3-224B-B070-7422990787EB}" type="pres">
      <dgm:prSet presAssocID="{B9FDFFC7-2C97-A047-B1DF-053063225594}" presName="composite" presStyleCnt="0"/>
      <dgm:spPr/>
    </dgm:pt>
    <dgm:pt modelId="{5C7CA488-9A84-7544-AF50-CDB3CAC195B8}" type="pres">
      <dgm:prSet presAssocID="{B9FDFFC7-2C97-A047-B1DF-05306322559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0CBB99-A9DA-F54E-93B0-F9CBC6CA6956}" type="pres">
      <dgm:prSet presAssocID="{B9FDFFC7-2C97-A047-B1DF-05306322559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7DB1F62-038D-6042-9CD1-D9C3DBD82AD6}" type="presOf" srcId="{6FC687BE-67C2-EB4E-BCE7-6FABE8C02933}" destId="{E5B09F81-B480-FE4E-9BD8-D55478BFFD47}" srcOrd="0" destOrd="0" presId="urn:microsoft.com/office/officeart/2005/8/layout/chevron2"/>
    <dgm:cxn modelId="{BA319475-86B2-054B-8377-E815997E4A9C}" srcId="{9DC05AA5-C90C-E446-8386-55175E50D3E0}" destId="{E5C40E3D-D4C3-414C-8644-957E3F04A855}" srcOrd="0" destOrd="0" parTransId="{2A8D9ECE-A453-AE45-80C9-F7A5165EB625}" sibTransId="{669D21B4-E411-B745-A74F-2C5FA891A0BE}"/>
    <dgm:cxn modelId="{6624B4E7-D4AC-8046-9454-60BB8307D536}" type="presOf" srcId="{36362735-D425-A14E-8D99-2B1FA81CC391}" destId="{8CDDA750-C292-0C44-AA71-F653D0783B61}" srcOrd="0" destOrd="0" presId="urn:microsoft.com/office/officeart/2005/8/layout/chevron2"/>
    <dgm:cxn modelId="{70F83708-C15C-C645-9D6E-82142532E084}" srcId="{B9FDFFC7-2C97-A047-B1DF-053063225594}" destId="{A0F7581A-26CC-BE41-B180-214655089EE3}" srcOrd="0" destOrd="0" parTransId="{FF1649B4-F0D6-C649-B973-DDA72E886D3D}" sibTransId="{3A33B45F-FC8B-EF46-9583-326CAD508F8C}"/>
    <dgm:cxn modelId="{C1A541BE-F1A8-304A-9D1C-9E0C28CE59EA}" type="presOf" srcId="{0E96CD45-F2BB-BB43-BB29-9544A6F6B05B}" destId="{EC1AA5BC-5B31-3E47-8749-39DFA0C114A7}" srcOrd="0" destOrd="0" presId="urn:microsoft.com/office/officeart/2005/8/layout/chevron2"/>
    <dgm:cxn modelId="{0C5A8662-25AB-134F-9B73-E47AD83F0D19}" srcId="{6FC687BE-67C2-EB4E-BCE7-6FABE8C02933}" destId="{9DC05AA5-C90C-E446-8386-55175E50D3E0}" srcOrd="0" destOrd="0" parTransId="{F29B8436-7698-864F-9853-7BC61FCEF294}" sibTransId="{D0A6EA86-4738-B34D-826F-541B204D4F6D}"/>
    <dgm:cxn modelId="{CE24AABF-10B4-9A47-B9AE-8F3E9961C84B}" srcId="{6FC687BE-67C2-EB4E-BCE7-6FABE8C02933}" destId="{36362735-D425-A14E-8D99-2B1FA81CC391}" srcOrd="1" destOrd="0" parTransId="{4E0B6F65-84B5-E549-8B4F-8A943DBA5003}" sibTransId="{FC6C13C3-F4EB-2547-821C-303FBA005BC0}"/>
    <dgm:cxn modelId="{607E284A-8E0C-5E44-A29C-BE5F6767D56E}" srcId="{9DC05AA5-C90C-E446-8386-55175E50D3E0}" destId="{9AA5217B-8992-6842-8380-A83F6D28E967}" srcOrd="1" destOrd="0" parTransId="{F469F482-F11F-9248-AE59-703805F69671}" sibTransId="{F30215D6-4E9D-0049-AE80-71809EFF7D44}"/>
    <dgm:cxn modelId="{BEE90D4A-8AF2-0A42-A36D-D3FF6D5120CE}" srcId="{6FC687BE-67C2-EB4E-BCE7-6FABE8C02933}" destId="{B9FDFFC7-2C97-A047-B1DF-053063225594}" srcOrd="2" destOrd="0" parTransId="{6F2BDC95-6F61-4E45-A969-AC6F3DF3AC2F}" sibTransId="{1F11D0F2-BA22-8A42-8F29-CA308F3F0D0C}"/>
    <dgm:cxn modelId="{241CB9CC-BD5C-D649-9266-58DFBD60EA70}" type="presOf" srcId="{9AA5217B-8992-6842-8380-A83F6D28E967}" destId="{339B73A5-A2BD-7643-A41B-F20271B3E78E}" srcOrd="0" destOrd="1" presId="urn:microsoft.com/office/officeart/2005/8/layout/chevron2"/>
    <dgm:cxn modelId="{4D25EC19-3841-DD4E-8AC1-8377145C3B4F}" srcId="{36362735-D425-A14E-8D99-2B1FA81CC391}" destId="{0E96CD45-F2BB-BB43-BB29-9544A6F6B05B}" srcOrd="0" destOrd="0" parTransId="{336CC469-5EF5-6949-8D72-0883FDD47640}" sibTransId="{0CF8413B-9D55-E64D-9DA2-3EB9A6AA2A08}"/>
    <dgm:cxn modelId="{4570EF0A-AA44-2D46-A098-297F198FC3AF}" srcId="{36362735-D425-A14E-8D99-2B1FA81CC391}" destId="{EDF33A48-6315-8240-A21A-23CC3CE9D90D}" srcOrd="1" destOrd="0" parTransId="{B035ACBC-CFC8-6B41-9554-E3AD68093C9E}" sibTransId="{0BAE5884-C637-4248-ABC3-A118EF74D690}"/>
    <dgm:cxn modelId="{3DC34E84-5EC7-8B41-ABAD-6502B8789A98}" type="presOf" srcId="{A8BE36AD-80CE-5240-AC5A-7F8AA0154290}" destId="{6D0CBB99-A9DA-F54E-93B0-F9CBC6CA6956}" srcOrd="0" destOrd="1" presId="urn:microsoft.com/office/officeart/2005/8/layout/chevron2"/>
    <dgm:cxn modelId="{313072C1-CF6B-5947-A4D7-20D730EB5966}" srcId="{B9FDFFC7-2C97-A047-B1DF-053063225594}" destId="{A8BE36AD-80CE-5240-AC5A-7F8AA0154290}" srcOrd="1" destOrd="0" parTransId="{8BDEA563-FE23-334B-8955-79E44224385F}" sibTransId="{21D13395-CA07-0749-9426-3E474DA2185A}"/>
    <dgm:cxn modelId="{A2C5EAA4-4403-7C48-AA4D-47E980EBC9F4}" type="presOf" srcId="{A0F7581A-26CC-BE41-B180-214655089EE3}" destId="{6D0CBB99-A9DA-F54E-93B0-F9CBC6CA6956}" srcOrd="0" destOrd="0" presId="urn:microsoft.com/office/officeart/2005/8/layout/chevron2"/>
    <dgm:cxn modelId="{EC893239-472C-6947-9602-1CB37FEED202}" type="presOf" srcId="{9DC05AA5-C90C-E446-8386-55175E50D3E0}" destId="{5D2005B3-3830-B94E-81E3-0B1C2B762AB2}" srcOrd="0" destOrd="0" presId="urn:microsoft.com/office/officeart/2005/8/layout/chevron2"/>
    <dgm:cxn modelId="{4B68E861-84DB-0547-AEAE-F9B6A8C0CACD}" type="presOf" srcId="{EDF33A48-6315-8240-A21A-23CC3CE9D90D}" destId="{EC1AA5BC-5B31-3E47-8749-39DFA0C114A7}" srcOrd="0" destOrd="1" presId="urn:microsoft.com/office/officeart/2005/8/layout/chevron2"/>
    <dgm:cxn modelId="{EE8801CF-E417-7A4F-98F0-1D40A2F14EBA}" type="presOf" srcId="{E5C40E3D-D4C3-414C-8644-957E3F04A855}" destId="{339B73A5-A2BD-7643-A41B-F20271B3E78E}" srcOrd="0" destOrd="0" presId="urn:microsoft.com/office/officeart/2005/8/layout/chevron2"/>
    <dgm:cxn modelId="{C9B57282-486D-194D-AFED-3CCDF8C63D82}" type="presOf" srcId="{B9FDFFC7-2C97-A047-B1DF-053063225594}" destId="{5C7CA488-9A84-7544-AF50-CDB3CAC195B8}" srcOrd="0" destOrd="0" presId="urn:microsoft.com/office/officeart/2005/8/layout/chevron2"/>
    <dgm:cxn modelId="{BFAF9F70-0C34-5F4E-AD9F-EC1B050181B4}" type="presParOf" srcId="{E5B09F81-B480-FE4E-9BD8-D55478BFFD47}" destId="{2731ED30-10D6-C443-BDD6-D448E9A55E73}" srcOrd="0" destOrd="0" presId="urn:microsoft.com/office/officeart/2005/8/layout/chevron2"/>
    <dgm:cxn modelId="{80043651-6D53-ED47-BBBF-300851F49C1B}" type="presParOf" srcId="{2731ED30-10D6-C443-BDD6-D448E9A55E73}" destId="{5D2005B3-3830-B94E-81E3-0B1C2B762AB2}" srcOrd="0" destOrd="0" presId="urn:microsoft.com/office/officeart/2005/8/layout/chevron2"/>
    <dgm:cxn modelId="{3CF551E9-B55D-124A-BF55-215BA67200D0}" type="presParOf" srcId="{2731ED30-10D6-C443-BDD6-D448E9A55E73}" destId="{339B73A5-A2BD-7643-A41B-F20271B3E78E}" srcOrd="1" destOrd="0" presId="urn:microsoft.com/office/officeart/2005/8/layout/chevron2"/>
    <dgm:cxn modelId="{39CBBD84-66EF-2D44-AF52-9B18115F0F96}" type="presParOf" srcId="{E5B09F81-B480-FE4E-9BD8-D55478BFFD47}" destId="{E751D441-49BA-7245-B358-5A801FADD3F5}" srcOrd="1" destOrd="0" presId="urn:microsoft.com/office/officeart/2005/8/layout/chevron2"/>
    <dgm:cxn modelId="{225A2761-087D-0149-AE5E-4B39B40A051A}" type="presParOf" srcId="{E5B09F81-B480-FE4E-9BD8-D55478BFFD47}" destId="{EE43000D-B71C-B046-8B78-F8D4B787D157}" srcOrd="2" destOrd="0" presId="urn:microsoft.com/office/officeart/2005/8/layout/chevron2"/>
    <dgm:cxn modelId="{3A2906E8-FD1A-9647-B1DF-27CBD31B4A0F}" type="presParOf" srcId="{EE43000D-B71C-B046-8B78-F8D4B787D157}" destId="{8CDDA750-C292-0C44-AA71-F653D0783B61}" srcOrd="0" destOrd="0" presId="urn:microsoft.com/office/officeart/2005/8/layout/chevron2"/>
    <dgm:cxn modelId="{F8586E6E-055D-274A-8BF6-A32D918CF9F2}" type="presParOf" srcId="{EE43000D-B71C-B046-8B78-F8D4B787D157}" destId="{EC1AA5BC-5B31-3E47-8749-39DFA0C114A7}" srcOrd="1" destOrd="0" presId="urn:microsoft.com/office/officeart/2005/8/layout/chevron2"/>
    <dgm:cxn modelId="{43F36C61-07E0-CF45-B199-4BEC5E13C7E1}" type="presParOf" srcId="{E5B09F81-B480-FE4E-9BD8-D55478BFFD47}" destId="{AF28C547-03A5-1E43-A51E-795C890167B1}" srcOrd="3" destOrd="0" presId="urn:microsoft.com/office/officeart/2005/8/layout/chevron2"/>
    <dgm:cxn modelId="{211FD395-6232-6E4A-B1CC-429D9A394371}" type="presParOf" srcId="{E5B09F81-B480-FE4E-9BD8-D55478BFFD47}" destId="{672A27DC-D6F3-224B-B070-7422990787EB}" srcOrd="4" destOrd="0" presId="urn:microsoft.com/office/officeart/2005/8/layout/chevron2"/>
    <dgm:cxn modelId="{AEDED411-9111-B544-A0DF-7A05E0BCAAF0}" type="presParOf" srcId="{672A27DC-D6F3-224B-B070-7422990787EB}" destId="{5C7CA488-9A84-7544-AF50-CDB3CAC195B8}" srcOrd="0" destOrd="0" presId="urn:microsoft.com/office/officeart/2005/8/layout/chevron2"/>
    <dgm:cxn modelId="{BC7C042D-7686-4949-B68C-D43E252ED284}" type="presParOf" srcId="{672A27DC-D6F3-224B-B070-7422990787EB}" destId="{6D0CBB99-A9DA-F54E-93B0-F9CBC6CA695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467C13-1886-3549-8989-E5810C6F5BC7}" type="doc">
      <dgm:prSet loTypeId="urn:microsoft.com/office/officeart/2009/3/layout/RandomtoResult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1F0CE07-9A67-3A4F-ABA6-BBF1876CE92E}">
      <dgm:prSet phldrT="[Texte]"/>
      <dgm:spPr/>
      <dgm:t>
        <a:bodyPr/>
        <a:lstStyle/>
        <a:p>
          <a:r>
            <a:rPr lang="fr-FR" dirty="0" smtClean="0"/>
            <a:t>SCOURGES</a:t>
          </a:r>
          <a:endParaRPr lang="fr-FR" dirty="0"/>
        </a:p>
      </dgm:t>
    </dgm:pt>
    <dgm:pt modelId="{853CCD47-DACC-4B42-A6E8-17E69A8B7F3B}" type="parTrans" cxnId="{5D9B3055-D547-B74F-A458-FCC109BE544D}">
      <dgm:prSet/>
      <dgm:spPr/>
      <dgm:t>
        <a:bodyPr/>
        <a:lstStyle/>
        <a:p>
          <a:endParaRPr lang="fr-FR"/>
        </a:p>
      </dgm:t>
    </dgm:pt>
    <dgm:pt modelId="{F7A32B58-58B7-984E-A6A2-02DAFE23271F}" type="sibTrans" cxnId="{5D9B3055-D547-B74F-A458-FCC109BE544D}">
      <dgm:prSet/>
      <dgm:spPr/>
      <dgm:t>
        <a:bodyPr/>
        <a:lstStyle/>
        <a:p>
          <a:endParaRPr lang="fr-FR"/>
        </a:p>
      </dgm:t>
    </dgm:pt>
    <dgm:pt modelId="{A7696C39-C737-9949-B755-0B24FBBE8E97}">
      <dgm:prSet phldrT="[Texte]"/>
      <dgm:spPr/>
      <dgm:t>
        <a:bodyPr/>
        <a:lstStyle/>
        <a:p>
          <a:r>
            <a:rPr lang="fr-FR" dirty="0" smtClean="0"/>
            <a:t>UNEQUAL TREATMENT</a:t>
          </a:r>
          <a:endParaRPr lang="fr-FR" dirty="0"/>
        </a:p>
      </dgm:t>
    </dgm:pt>
    <dgm:pt modelId="{139EE2B5-20E7-BD4A-B336-EE58ECD808D0}" type="parTrans" cxnId="{846B0607-8F7A-074E-9519-62072F2D91E2}">
      <dgm:prSet/>
      <dgm:spPr/>
      <dgm:t>
        <a:bodyPr/>
        <a:lstStyle/>
        <a:p>
          <a:endParaRPr lang="fr-FR"/>
        </a:p>
      </dgm:t>
    </dgm:pt>
    <dgm:pt modelId="{7EF2141D-5BF1-094D-A0A5-4743CC0D43B0}" type="sibTrans" cxnId="{846B0607-8F7A-074E-9519-62072F2D91E2}">
      <dgm:prSet/>
      <dgm:spPr/>
      <dgm:t>
        <a:bodyPr/>
        <a:lstStyle/>
        <a:p>
          <a:endParaRPr lang="fr-FR"/>
        </a:p>
      </dgm:t>
    </dgm:pt>
    <dgm:pt modelId="{2D918CE6-3DCA-C94C-89FB-709456BE086B}">
      <dgm:prSet phldrT="[Texte]"/>
      <dgm:spPr>
        <a:solidFill>
          <a:srgbClr val="FF0000"/>
        </a:solidFill>
      </dgm:spPr>
      <dgm:t>
        <a:bodyPr anchor="ctr" anchorCtr="0"/>
        <a:lstStyle/>
        <a:p>
          <a:r>
            <a:rPr lang="fr-FR" b="1" i="0" baseline="0" dirty="0" smtClean="0">
              <a:solidFill>
                <a:schemeClr val="bg1"/>
              </a:solidFill>
            </a:rPr>
            <a:t>ONLY THE RICHEST PARTIES AND CANDIDATES CAN ACCESS TO MEDIAS</a:t>
          </a:r>
          <a:endParaRPr lang="fr-FR" b="1" i="0" baseline="0" dirty="0">
            <a:solidFill>
              <a:schemeClr val="bg1"/>
            </a:solidFill>
          </a:endParaRPr>
        </a:p>
      </dgm:t>
    </dgm:pt>
    <dgm:pt modelId="{90DD9D0C-39C6-0742-BAFD-9CCACE4919E4}" type="parTrans" cxnId="{0145146C-06C5-FD4C-A340-F3F31D094312}">
      <dgm:prSet/>
      <dgm:spPr/>
      <dgm:t>
        <a:bodyPr/>
        <a:lstStyle/>
        <a:p>
          <a:endParaRPr lang="fr-FR"/>
        </a:p>
      </dgm:t>
    </dgm:pt>
    <dgm:pt modelId="{28A75EEC-7DA7-C840-9220-6B6058549773}" type="sibTrans" cxnId="{0145146C-06C5-FD4C-A340-F3F31D094312}">
      <dgm:prSet/>
      <dgm:spPr/>
      <dgm:t>
        <a:bodyPr/>
        <a:lstStyle/>
        <a:p>
          <a:endParaRPr lang="fr-FR"/>
        </a:p>
      </dgm:t>
    </dgm:pt>
    <dgm:pt modelId="{EBF1C756-01B7-9340-ADF7-DCAD58872AD9}">
      <dgm:prSet/>
      <dgm:spPr/>
      <dgm:t>
        <a:bodyPr/>
        <a:lstStyle/>
        <a:p>
          <a:r>
            <a:rPr lang="fr-FR" dirty="0" smtClean="0"/>
            <a:t>LAW WEAKNESS</a:t>
          </a:r>
          <a:endParaRPr lang="fr-FR" dirty="0"/>
        </a:p>
      </dgm:t>
    </dgm:pt>
    <dgm:pt modelId="{726C9DE1-B3E2-BD4D-A69F-50454AD14208}" type="parTrans" cxnId="{EBBEC68A-B2C5-4B4A-8429-D1CD12072DCB}">
      <dgm:prSet/>
      <dgm:spPr/>
      <dgm:t>
        <a:bodyPr/>
        <a:lstStyle/>
        <a:p>
          <a:endParaRPr lang="fr-FR"/>
        </a:p>
      </dgm:t>
    </dgm:pt>
    <dgm:pt modelId="{BCB23C5D-DE03-5A4A-A6DC-4C8A2C438129}" type="sibTrans" cxnId="{EBBEC68A-B2C5-4B4A-8429-D1CD12072DCB}">
      <dgm:prSet/>
      <dgm:spPr/>
      <dgm:t>
        <a:bodyPr/>
        <a:lstStyle/>
        <a:p>
          <a:endParaRPr lang="fr-FR"/>
        </a:p>
      </dgm:t>
    </dgm:pt>
    <dgm:pt modelId="{C3ECDBA5-2F81-4E4F-88CF-7C31338D95DE}">
      <dgm:prSet phldrT="[Texte]"/>
      <dgm:spPr>
        <a:solidFill>
          <a:srgbClr val="FF0000"/>
        </a:solidFill>
      </dgm:spPr>
      <dgm:t>
        <a:bodyPr anchor="ctr" anchorCtr="0"/>
        <a:lstStyle/>
        <a:p>
          <a:r>
            <a:rPr lang="fr-FR" b="1" i="0" baseline="0" dirty="0" smtClean="0">
              <a:solidFill>
                <a:schemeClr val="bg1"/>
              </a:solidFill>
            </a:rPr>
            <a:t>PLURALISM CAN NOT BE ACHIEVED</a:t>
          </a:r>
          <a:endParaRPr lang="fr-FR" b="1" i="0" baseline="0" dirty="0">
            <a:solidFill>
              <a:schemeClr val="bg1"/>
            </a:solidFill>
          </a:endParaRPr>
        </a:p>
      </dgm:t>
    </dgm:pt>
    <dgm:pt modelId="{B175A378-1E5A-2040-AB7E-01DA4D2678A3}" type="parTrans" cxnId="{E3BFDF81-2195-D74E-9AE5-80ECE14B9AB5}">
      <dgm:prSet/>
      <dgm:spPr/>
      <dgm:t>
        <a:bodyPr/>
        <a:lstStyle/>
        <a:p>
          <a:endParaRPr lang="fr-FR"/>
        </a:p>
      </dgm:t>
    </dgm:pt>
    <dgm:pt modelId="{C83E3008-8436-B342-869A-4B24736BB60D}" type="sibTrans" cxnId="{E3BFDF81-2195-D74E-9AE5-80ECE14B9AB5}">
      <dgm:prSet/>
      <dgm:spPr/>
      <dgm:t>
        <a:bodyPr/>
        <a:lstStyle/>
        <a:p>
          <a:endParaRPr lang="fr-FR"/>
        </a:p>
      </dgm:t>
    </dgm:pt>
    <dgm:pt modelId="{A41FAF12-4080-E84D-AF90-3C669E3434E8}" type="pres">
      <dgm:prSet presAssocID="{66467C13-1886-3549-8989-E5810C6F5BC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3DD59C64-943F-5B46-A55A-EF358EDF5EEF}" type="pres">
      <dgm:prSet presAssocID="{31F0CE07-9A67-3A4F-ABA6-BBF1876CE92E}" presName="chaos" presStyleCnt="0"/>
      <dgm:spPr/>
    </dgm:pt>
    <dgm:pt modelId="{9475448F-5FBA-A64B-A05D-A0F7E2174B6F}" type="pres">
      <dgm:prSet presAssocID="{31F0CE07-9A67-3A4F-ABA6-BBF1876CE92E}" presName="parTx1" presStyleLbl="revTx" presStyleIdx="0" presStyleCnt="3"/>
      <dgm:spPr/>
      <dgm:t>
        <a:bodyPr/>
        <a:lstStyle/>
        <a:p>
          <a:endParaRPr lang="fr-FR"/>
        </a:p>
      </dgm:t>
    </dgm:pt>
    <dgm:pt modelId="{FE70CDF7-ED0F-824F-8BA7-9E52FB9406F5}" type="pres">
      <dgm:prSet presAssocID="{31F0CE07-9A67-3A4F-ABA6-BBF1876CE92E}" presName="c1" presStyleLbl="node1" presStyleIdx="0" presStyleCnt="19"/>
      <dgm:spPr/>
    </dgm:pt>
    <dgm:pt modelId="{A807B1B5-8A85-EC41-93CB-3B972A2713A9}" type="pres">
      <dgm:prSet presAssocID="{31F0CE07-9A67-3A4F-ABA6-BBF1876CE92E}" presName="c2" presStyleLbl="node1" presStyleIdx="1" presStyleCnt="19"/>
      <dgm:spPr/>
    </dgm:pt>
    <dgm:pt modelId="{2DB88F97-5501-F04C-B468-806596008083}" type="pres">
      <dgm:prSet presAssocID="{31F0CE07-9A67-3A4F-ABA6-BBF1876CE92E}" presName="c3" presStyleLbl="node1" presStyleIdx="2" presStyleCnt="19"/>
      <dgm:spPr/>
    </dgm:pt>
    <dgm:pt modelId="{E229CACD-178A-304F-B25A-59C08A2EB518}" type="pres">
      <dgm:prSet presAssocID="{31F0CE07-9A67-3A4F-ABA6-BBF1876CE92E}" presName="c4" presStyleLbl="node1" presStyleIdx="3" presStyleCnt="19"/>
      <dgm:spPr/>
    </dgm:pt>
    <dgm:pt modelId="{929E7CEF-3C9E-424E-9ACC-65A42E1D6D05}" type="pres">
      <dgm:prSet presAssocID="{31F0CE07-9A67-3A4F-ABA6-BBF1876CE92E}" presName="c5" presStyleLbl="node1" presStyleIdx="4" presStyleCnt="19"/>
      <dgm:spPr/>
    </dgm:pt>
    <dgm:pt modelId="{2389EC5F-0E3A-474A-9C21-6AB3D60D77C0}" type="pres">
      <dgm:prSet presAssocID="{31F0CE07-9A67-3A4F-ABA6-BBF1876CE92E}" presName="c6" presStyleLbl="node1" presStyleIdx="5" presStyleCnt="19"/>
      <dgm:spPr/>
    </dgm:pt>
    <dgm:pt modelId="{73852465-E9F4-C647-A752-C041B369A77A}" type="pres">
      <dgm:prSet presAssocID="{31F0CE07-9A67-3A4F-ABA6-BBF1876CE92E}" presName="c7" presStyleLbl="node1" presStyleIdx="6" presStyleCnt="19"/>
      <dgm:spPr/>
    </dgm:pt>
    <dgm:pt modelId="{15F8C6CE-3DC9-FB4D-902F-D2C473B4D8E6}" type="pres">
      <dgm:prSet presAssocID="{31F0CE07-9A67-3A4F-ABA6-BBF1876CE92E}" presName="c8" presStyleLbl="node1" presStyleIdx="7" presStyleCnt="19"/>
      <dgm:spPr/>
    </dgm:pt>
    <dgm:pt modelId="{E278DD19-5395-7845-8413-2269F3D3FEB4}" type="pres">
      <dgm:prSet presAssocID="{31F0CE07-9A67-3A4F-ABA6-BBF1876CE92E}" presName="c9" presStyleLbl="node1" presStyleIdx="8" presStyleCnt="19"/>
      <dgm:spPr/>
    </dgm:pt>
    <dgm:pt modelId="{4CB61C6C-05DA-3B43-AFF4-D07D52CEC24C}" type="pres">
      <dgm:prSet presAssocID="{31F0CE07-9A67-3A4F-ABA6-BBF1876CE92E}" presName="c10" presStyleLbl="node1" presStyleIdx="9" presStyleCnt="19"/>
      <dgm:spPr/>
    </dgm:pt>
    <dgm:pt modelId="{C4A5F841-F70B-D24A-BA33-3455C3108941}" type="pres">
      <dgm:prSet presAssocID="{31F0CE07-9A67-3A4F-ABA6-BBF1876CE92E}" presName="c11" presStyleLbl="node1" presStyleIdx="10" presStyleCnt="19"/>
      <dgm:spPr/>
    </dgm:pt>
    <dgm:pt modelId="{C2754F0E-F4B2-DB4E-9DDB-A758E57211A1}" type="pres">
      <dgm:prSet presAssocID="{31F0CE07-9A67-3A4F-ABA6-BBF1876CE92E}" presName="c12" presStyleLbl="node1" presStyleIdx="11" presStyleCnt="19"/>
      <dgm:spPr/>
    </dgm:pt>
    <dgm:pt modelId="{8D108135-6F0B-3546-8531-F20A8CF6F4C4}" type="pres">
      <dgm:prSet presAssocID="{31F0CE07-9A67-3A4F-ABA6-BBF1876CE92E}" presName="c13" presStyleLbl="node1" presStyleIdx="12" presStyleCnt="19"/>
      <dgm:spPr/>
    </dgm:pt>
    <dgm:pt modelId="{2C2D1038-978D-374D-B6ED-0BB3D044F8B3}" type="pres">
      <dgm:prSet presAssocID="{31F0CE07-9A67-3A4F-ABA6-BBF1876CE92E}" presName="c14" presStyleLbl="node1" presStyleIdx="13" presStyleCnt="19"/>
      <dgm:spPr/>
    </dgm:pt>
    <dgm:pt modelId="{16379A03-AB15-B141-A98A-2CC0EFB06E86}" type="pres">
      <dgm:prSet presAssocID="{31F0CE07-9A67-3A4F-ABA6-BBF1876CE92E}" presName="c15" presStyleLbl="node1" presStyleIdx="14" presStyleCnt="19"/>
      <dgm:spPr/>
    </dgm:pt>
    <dgm:pt modelId="{A1562EB9-5263-9444-B1AD-A5003DA7BDAA}" type="pres">
      <dgm:prSet presAssocID="{31F0CE07-9A67-3A4F-ABA6-BBF1876CE92E}" presName="c16" presStyleLbl="node1" presStyleIdx="15" presStyleCnt="19"/>
      <dgm:spPr/>
    </dgm:pt>
    <dgm:pt modelId="{11638125-97CA-6E46-B0C7-1FFF1D83B180}" type="pres">
      <dgm:prSet presAssocID="{31F0CE07-9A67-3A4F-ABA6-BBF1876CE92E}" presName="c17" presStyleLbl="node1" presStyleIdx="16" presStyleCnt="19"/>
      <dgm:spPr/>
    </dgm:pt>
    <dgm:pt modelId="{8D915BE4-E49D-1243-82AC-270D1D8BC85C}" type="pres">
      <dgm:prSet presAssocID="{31F0CE07-9A67-3A4F-ABA6-BBF1876CE92E}" presName="c18" presStyleLbl="node1" presStyleIdx="17" presStyleCnt="19"/>
      <dgm:spPr/>
    </dgm:pt>
    <dgm:pt modelId="{85DDBE42-2674-0142-BE3E-8EC31D245956}" type="pres">
      <dgm:prSet presAssocID="{F7A32B58-58B7-984E-A6A2-02DAFE23271F}" presName="chevronComposite1" presStyleCnt="0"/>
      <dgm:spPr/>
    </dgm:pt>
    <dgm:pt modelId="{2808B832-23E9-1A45-BB77-F84DE5445D72}" type="pres">
      <dgm:prSet presAssocID="{F7A32B58-58B7-984E-A6A2-02DAFE23271F}" presName="chevron1" presStyleLbl="sibTrans2D1" presStyleIdx="0" presStyleCnt="2"/>
      <dgm:spPr/>
    </dgm:pt>
    <dgm:pt modelId="{2309B4F5-C959-1B4A-AFA8-054CD7B3AD6D}" type="pres">
      <dgm:prSet presAssocID="{F7A32B58-58B7-984E-A6A2-02DAFE23271F}" presName="spChevron1" presStyleCnt="0"/>
      <dgm:spPr/>
    </dgm:pt>
    <dgm:pt modelId="{808DBBAD-A50D-AE44-BC20-3E7829A2292E}" type="pres">
      <dgm:prSet presAssocID="{EBF1C756-01B7-9340-ADF7-DCAD58872AD9}" presName="middle" presStyleCnt="0"/>
      <dgm:spPr/>
    </dgm:pt>
    <dgm:pt modelId="{73B11312-4A82-CF4B-8404-EC45B55332EA}" type="pres">
      <dgm:prSet presAssocID="{EBF1C756-01B7-9340-ADF7-DCAD58872AD9}" presName="parTxMid" presStyleLbl="revTx" presStyleIdx="1" presStyleCnt="3"/>
      <dgm:spPr/>
      <dgm:t>
        <a:bodyPr/>
        <a:lstStyle/>
        <a:p>
          <a:endParaRPr lang="fr-FR"/>
        </a:p>
      </dgm:t>
    </dgm:pt>
    <dgm:pt modelId="{0CBBB901-AAD6-9B4E-A9EE-C95854418A52}" type="pres">
      <dgm:prSet presAssocID="{EBF1C756-01B7-9340-ADF7-DCAD58872AD9}" presName="spMid" presStyleCnt="0"/>
      <dgm:spPr/>
    </dgm:pt>
    <dgm:pt modelId="{5798FA04-CD72-414F-AF13-F7F2750F75E9}" type="pres">
      <dgm:prSet presAssocID="{BCB23C5D-DE03-5A4A-A6DC-4C8A2C438129}" presName="chevronComposite1" presStyleCnt="0"/>
      <dgm:spPr/>
    </dgm:pt>
    <dgm:pt modelId="{BD71EDB7-79EC-4A48-9C29-E894D9B22015}" type="pres">
      <dgm:prSet presAssocID="{BCB23C5D-DE03-5A4A-A6DC-4C8A2C438129}" presName="chevron1" presStyleLbl="sibTrans2D1" presStyleIdx="1" presStyleCnt="2"/>
      <dgm:spPr/>
    </dgm:pt>
    <dgm:pt modelId="{5BF689CC-BEA3-3142-B119-B086BEE1E5E1}" type="pres">
      <dgm:prSet presAssocID="{BCB23C5D-DE03-5A4A-A6DC-4C8A2C438129}" presName="spChevron1" presStyleCnt="0"/>
      <dgm:spPr/>
    </dgm:pt>
    <dgm:pt modelId="{31F4D5F6-7394-744A-9712-2914FF1C6D51}" type="pres">
      <dgm:prSet presAssocID="{A7696C39-C737-9949-B755-0B24FBBE8E97}" presName="last" presStyleCnt="0"/>
      <dgm:spPr/>
    </dgm:pt>
    <dgm:pt modelId="{9767697D-03FC-FE46-A445-36DB853A8563}" type="pres">
      <dgm:prSet presAssocID="{A7696C39-C737-9949-B755-0B24FBBE8E97}" presName="circleTx" presStyleLbl="node1" presStyleIdx="18" presStyleCnt="19"/>
      <dgm:spPr/>
      <dgm:t>
        <a:bodyPr/>
        <a:lstStyle/>
        <a:p>
          <a:endParaRPr lang="fr-FR"/>
        </a:p>
      </dgm:t>
    </dgm:pt>
    <dgm:pt modelId="{FA382756-BF31-2640-B8A3-A2C3C924FACC}" type="pres">
      <dgm:prSet presAssocID="{A7696C39-C737-9949-B755-0B24FBBE8E97}" presName="desTxN" presStyleLbl="revTx" presStyleIdx="2" presStyleCnt="3" custScaleX="13720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87749D9-5FF9-964E-B8D0-EB7F9A159633}" type="pres">
      <dgm:prSet presAssocID="{A7696C39-C737-9949-B755-0B24FBBE8E97}" presName="spN" presStyleCnt="0"/>
      <dgm:spPr/>
    </dgm:pt>
  </dgm:ptLst>
  <dgm:cxnLst>
    <dgm:cxn modelId="{0145146C-06C5-FD4C-A340-F3F31D094312}" srcId="{A7696C39-C737-9949-B755-0B24FBBE8E97}" destId="{2D918CE6-3DCA-C94C-89FB-709456BE086B}" srcOrd="0" destOrd="0" parTransId="{90DD9D0C-39C6-0742-BAFD-9CCACE4919E4}" sibTransId="{28A75EEC-7DA7-C840-9220-6B6058549773}"/>
    <dgm:cxn modelId="{EBBEC68A-B2C5-4B4A-8429-D1CD12072DCB}" srcId="{66467C13-1886-3549-8989-E5810C6F5BC7}" destId="{EBF1C756-01B7-9340-ADF7-DCAD58872AD9}" srcOrd="1" destOrd="0" parTransId="{726C9DE1-B3E2-BD4D-A69F-50454AD14208}" sibTransId="{BCB23C5D-DE03-5A4A-A6DC-4C8A2C438129}"/>
    <dgm:cxn modelId="{2CD5242C-4C4E-AB4F-B18A-8F81D66E1292}" type="presOf" srcId="{2D918CE6-3DCA-C94C-89FB-709456BE086B}" destId="{FA382756-BF31-2640-B8A3-A2C3C924FACC}" srcOrd="0" destOrd="0" presId="urn:microsoft.com/office/officeart/2009/3/layout/RandomtoResultProcess"/>
    <dgm:cxn modelId="{30DECF8E-470E-9C43-BB97-F7870D0D5771}" type="presOf" srcId="{66467C13-1886-3549-8989-E5810C6F5BC7}" destId="{A41FAF12-4080-E84D-AF90-3C669E3434E8}" srcOrd="0" destOrd="0" presId="urn:microsoft.com/office/officeart/2009/3/layout/RandomtoResultProcess"/>
    <dgm:cxn modelId="{73E75B43-C7CE-3E4D-96FF-71C8392233A9}" type="presOf" srcId="{C3ECDBA5-2F81-4E4F-88CF-7C31338D95DE}" destId="{FA382756-BF31-2640-B8A3-A2C3C924FACC}" srcOrd="0" destOrd="1" presId="urn:microsoft.com/office/officeart/2009/3/layout/RandomtoResultProcess"/>
    <dgm:cxn modelId="{A270E7D4-365E-024F-88E0-4B17FD66443D}" type="presOf" srcId="{31F0CE07-9A67-3A4F-ABA6-BBF1876CE92E}" destId="{9475448F-5FBA-A64B-A05D-A0F7E2174B6F}" srcOrd="0" destOrd="0" presId="urn:microsoft.com/office/officeart/2009/3/layout/RandomtoResultProcess"/>
    <dgm:cxn modelId="{29873BDF-D745-9F45-89F0-2A87FB911F0E}" type="presOf" srcId="{EBF1C756-01B7-9340-ADF7-DCAD58872AD9}" destId="{73B11312-4A82-CF4B-8404-EC45B55332EA}" srcOrd="0" destOrd="0" presId="urn:microsoft.com/office/officeart/2009/3/layout/RandomtoResultProcess"/>
    <dgm:cxn modelId="{E3BFDF81-2195-D74E-9AE5-80ECE14B9AB5}" srcId="{A7696C39-C737-9949-B755-0B24FBBE8E97}" destId="{C3ECDBA5-2F81-4E4F-88CF-7C31338D95DE}" srcOrd="1" destOrd="0" parTransId="{B175A378-1E5A-2040-AB7E-01DA4D2678A3}" sibTransId="{C83E3008-8436-B342-869A-4B24736BB60D}"/>
    <dgm:cxn modelId="{5D9B3055-D547-B74F-A458-FCC109BE544D}" srcId="{66467C13-1886-3549-8989-E5810C6F5BC7}" destId="{31F0CE07-9A67-3A4F-ABA6-BBF1876CE92E}" srcOrd="0" destOrd="0" parTransId="{853CCD47-DACC-4B42-A6E8-17E69A8B7F3B}" sibTransId="{F7A32B58-58B7-984E-A6A2-02DAFE23271F}"/>
    <dgm:cxn modelId="{5AE33557-DD19-2941-9498-6D7B60AE0521}" type="presOf" srcId="{A7696C39-C737-9949-B755-0B24FBBE8E97}" destId="{9767697D-03FC-FE46-A445-36DB853A8563}" srcOrd="0" destOrd="0" presId="urn:microsoft.com/office/officeart/2009/3/layout/RandomtoResultProcess"/>
    <dgm:cxn modelId="{846B0607-8F7A-074E-9519-62072F2D91E2}" srcId="{66467C13-1886-3549-8989-E5810C6F5BC7}" destId="{A7696C39-C737-9949-B755-0B24FBBE8E97}" srcOrd="2" destOrd="0" parTransId="{139EE2B5-20E7-BD4A-B336-EE58ECD808D0}" sibTransId="{7EF2141D-5BF1-094D-A0A5-4743CC0D43B0}"/>
    <dgm:cxn modelId="{40E10DED-FAE0-6A44-BDAC-A5552645C66A}" type="presParOf" srcId="{A41FAF12-4080-E84D-AF90-3C669E3434E8}" destId="{3DD59C64-943F-5B46-A55A-EF358EDF5EEF}" srcOrd="0" destOrd="0" presId="urn:microsoft.com/office/officeart/2009/3/layout/RandomtoResultProcess"/>
    <dgm:cxn modelId="{6204CF92-DD9A-DE4B-8A5F-B185E853DD13}" type="presParOf" srcId="{3DD59C64-943F-5B46-A55A-EF358EDF5EEF}" destId="{9475448F-5FBA-A64B-A05D-A0F7E2174B6F}" srcOrd="0" destOrd="0" presId="urn:microsoft.com/office/officeart/2009/3/layout/RandomtoResultProcess"/>
    <dgm:cxn modelId="{F0FA5ACA-413C-B142-9FAF-3E3C95A8DD85}" type="presParOf" srcId="{3DD59C64-943F-5B46-A55A-EF358EDF5EEF}" destId="{FE70CDF7-ED0F-824F-8BA7-9E52FB9406F5}" srcOrd="1" destOrd="0" presId="urn:microsoft.com/office/officeart/2009/3/layout/RandomtoResultProcess"/>
    <dgm:cxn modelId="{4C7899CF-B8E8-3245-8F30-33F3E2424CFB}" type="presParOf" srcId="{3DD59C64-943F-5B46-A55A-EF358EDF5EEF}" destId="{A807B1B5-8A85-EC41-93CB-3B972A2713A9}" srcOrd="2" destOrd="0" presId="urn:microsoft.com/office/officeart/2009/3/layout/RandomtoResultProcess"/>
    <dgm:cxn modelId="{6C4DE9E0-DF38-4B4A-961C-8E34BA4A147B}" type="presParOf" srcId="{3DD59C64-943F-5B46-A55A-EF358EDF5EEF}" destId="{2DB88F97-5501-F04C-B468-806596008083}" srcOrd="3" destOrd="0" presId="urn:microsoft.com/office/officeart/2009/3/layout/RandomtoResultProcess"/>
    <dgm:cxn modelId="{06683982-4181-1A40-BBDD-70B159EFB3E3}" type="presParOf" srcId="{3DD59C64-943F-5B46-A55A-EF358EDF5EEF}" destId="{E229CACD-178A-304F-B25A-59C08A2EB518}" srcOrd="4" destOrd="0" presId="urn:microsoft.com/office/officeart/2009/3/layout/RandomtoResultProcess"/>
    <dgm:cxn modelId="{67B146D2-7AB9-A443-BDE0-70467FDC571C}" type="presParOf" srcId="{3DD59C64-943F-5B46-A55A-EF358EDF5EEF}" destId="{929E7CEF-3C9E-424E-9ACC-65A42E1D6D05}" srcOrd="5" destOrd="0" presId="urn:microsoft.com/office/officeart/2009/3/layout/RandomtoResultProcess"/>
    <dgm:cxn modelId="{7AB160AD-228F-534F-8040-99B731289662}" type="presParOf" srcId="{3DD59C64-943F-5B46-A55A-EF358EDF5EEF}" destId="{2389EC5F-0E3A-474A-9C21-6AB3D60D77C0}" srcOrd="6" destOrd="0" presId="urn:microsoft.com/office/officeart/2009/3/layout/RandomtoResultProcess"/>
    <dgm:cxn modelId="{07FDA7C8-80D2-D54D-B562-3ED9B5800489}" type="presParOf" srcId="{3DD59C64-943F-5B46-A55A-EF358EDF5EEF}" destId="{73852465-E9F4-C647-A752-C041B369A77A}" srcOrd="7" destOrd="0" presId="urn:microsoft.com/office/officeart/2009/3/layout/RandomtoResultProcess"/>
    <dgm:cxn modelId="{9F01AD15-8BEC-0D49-B0AE-5525CCEA5C12}" type="presParOf" srcId="{3DD59C64-943F-5B46-A55A-EF358EDF5EEF}" destId="{15F8C6CE-3DC9-FB4D-902F-D2C473B4D8E6}" srcOrd="8" destOrd="0" presId="urn:microsoft.com/office/officeart/2009/3/layout/RandomtoResultProcess"/>
    <dgm:cxn modelId="{C3D1725E-664A-F945-860F-2FF196A00991}" type="presParOf" srcId="{3DD59C64-943F-5B46-A55A-EF358EDF5EEF}" destId="{E278DD19-5395-7845-8413-2269F3D3FEB4}" srcOrd="9" destOrd="0" presId="urn:microsoft.com/office/officeart/2009/3/layout/RandomtoResultProcess"/>
    <dgm:cxn modelId="{4739749A-05BD-A44C-B5C2-CF29A80A2815}" type="presParOf" srcId="{3DD59C64-943F-5B46-A55A-EF358EDF5EEF}" destId="{4CB61C6C-05DA-3B43-AFF4-D07D52CEC24C}" srcOrd="10" destOrd="0" presId="urn:microsoft.com/office/officeart/2009/3/layout/RandomtoResultProcess"/>
    <dgm:cxn modelId="{A04A80A1-1ADE-C740-89F1-58F09C1143A4}" type="presParOf" srcId="{3DD59C64-943F-5B46-A55A-EF358EDF5EEF}" destId="{C4A5F841-F70B-D24A-BA33-3455C3108941}" srcOrd="11" destOrd="0" presId="urn:microsoft.com/office/officeart/2009/3/layout/RandomtoResultProcess"/>
    <dgm:cxn modelId="{A4052087-B259-284E-9B4D-F6A1C5BC3A97}" type="presParOf" srcId="{3DD59C64-943F-5B46-A55A-EF358EDF5EEF}" destId="{C2754F0E-F4B2-DB4E-9DDB-A758E57211A1}" srcOrd="12" destOrd="0" presId="urn:microsoft.com/office/officeart/2009/3/layout/RandomtoResultProcess"/>
    <dgm:cxn modelId="{8EA4BDE4-D286-8542-B5E8-1B73D7B61341}" type="presParOf" srcId="{3DD59C64-943F-5B46-A55A-EF358EDF5EEF}" destId="{8D108135-6F0B-3546-8531-F20A8CF6F4C4}" srcOrd="13" destOrd="0" presId="urn:microsoft.com/office/officeart/2009/3/layout/RandomtoResultProcess"/>
    <dgm:cxn modelId="{4AC1DF56-F212-DC4E-BA94-44C740B0B141}" type="presParOf" srcId="{3DD59C64-943F-5B46-A55A-EF358EDF5EEF}" destId="{2C2D1038-978D-374D-B6ED-0BB3D044F8B3}" srcOrd="14" destOrd="0" presId="urn:microsoft.com/office/officeart/2009/3/layout/RandomtoResultProcess"/>
    <dgm:cxn modelId="{5E9CB828-CFB2-AD42-B82C-94F3C1223B7D}" type="presParOf" srcId="{3DD59C64-943F-5B46-A55A-EF358EDF5EEF}" destId="{16379A03-AB15-B141-A98A-2CC0EFB06E86}" srcOrd="15" destOrd="0" presId="urn:microsoft.com/office/officeart/2009/3/layout/RandomtoResultProcess"/>
    <dgm:cxn modelId="{B7F68ABD-83B9-BB48-A7FC-64C7CE691B25}" type="presParOf" srcId="{3DD59C64-943F-5B46-A55A-EF358EDF5EEF}" destId="{A1562EB9-5263-9444-B1AD-A5003DA7BDAA}" srcOrd="16" destOrd="0" presId="urn:microsoft.com/office/officeart/2009/3/layout/RandomtoResultProcess"/>
    <dgm:cxn modelId="{C5C3B184-0DC1-A346-BBE2-C3B22FCBB98F}" type="presParOf" srcId="{3DD59C64-943F-5B46-A55A-EF358EDF5EEF}" destId="{11638125-97CA-6E46-B0C7-1FFF1D83B180}" srcOrd="17" destOrd="0" presId="urn:microsoft.com/office/officeart/2009/3/layout/RandomtoResultProcess"/>
    <dgm:cxn modelId="{A0A23151-EE8E-8549-8F5B-D0B1C743F634}" type="presParOf" srcId="{3DD59C64-943F-5B46-A55A-EF358EDF5EEF}" destId="{8D915BE4-E49D-1243-82AC-270D1D8BC85C}" srcOrd="18" destOrd="0" presId="urn:microsoft.com/office/officeart/2009/3/layout/RandomtoResultProcess"/>
    <dgm:cxn modelId="{DABDB4D6-51E8-6346-9487-11E708365AF2}" type="presParOf" srcId="{A41FAF12-4080-E84D-AF90-3C669E3434E8}" destId="{85DDBE42-2674-0142-BE3E-8EC31D245956}" srcOrd="1" destOrd="0" presId="urn:microsoft.com/office/officeart/2009/3/layout/RandomtoResultProcess"/>
    <dgm:cxn modelId="{1F1215C4-677F-5549-AA3A-04DB3B39F0AD}" type="presParOf" srcId="{85DDBE42-2674-0142-BE3E-8EC31D245956}" destId="{2808B832-23E9-1A45-BB77-F84DE5445D72}" srcOrd="0" destOrd="0" presId="urn:microsoft.com/office/officeart/2009/3/layout/RandomtoResultProcess"/>
    <dgm:cxn modelId="{DB2680DA-4B32-594F-893A-B8756A47558B}" type="presParOf" srcId="{85DDBE42-2674-0142-BE3E-8EC31D245956}" destId="{2309B4F5-C959-1B4A-AFA8-054CD7B3AD6D}" srcOrd="1" destOrd="0" presId="urn:microsoft.com/office/officeart/2009/3/layout/RandomtoResultProcess"/>
    <dgm:cxn modelId="{CE191340-44B4-8445-986D-ED3997D3B14F}" type="presParOf" srcId="{A41FAF12-4080-E84D-AF90-3C669E3434E8}" destId="{808DBBAD-A50D-AE44-BC20-3E7829A2292E}" srcOrd="2" destOrd="0" presId="urn:microsoft.com/office/officeart/2009/3/layout/RandomtoResultProcess"/>
    <dgm:cxn modelId="{E7B7FA8D-8E40-C648-A254-0F51ECF26817}" type="presParOf" srcId="{808DBBAD-A50D-AE44-BC20-3E7829A2292E}" destId="{73B11312-4A82-CF4B-8404-EC45B55332EA}" srcOrd="0" destOrd="0" presId="urn:microsoft.com/office/officeart/2009/3/layout/RandomtoResultProcess"/>
    <dgm:cxn modelId="{0341808D-7FCE-9748-B3B8-17EE86097BF4}" type="presParOf" srcId="{808DBBAD-A50D-AE44-BC20-3E7829A2292E}" destId="{0CBBB901-AAD6-9B4E-A9EE-C95854418A52}" srcOrd="1" destOrd="0" presId="urn:microsoft.com/office/officeart/2009/3/layout/RandomtoResultProcess"/>
    <dgm:cxn modelId="{4EEA58F5-A2CF-EE42-BFF5-358CF046CE81}" type="presParOf" srcId="{A41FAF12-4080-E84D-AF90-3C669E3434E8}" destId="{5798FA04-CD72-414F-AF13-F7F2750F75E9}" srcOrd="3" destOrd="0" presId="urn:microsoft.com/office/officeart/2009/3/layout/RandomtoResultProcess"/>
    <dgm:cxn modelId="{3C32C76F-10A6-8A4E-AD05-42FA75BD74F6}" type="presParOf" srcId="{5798FA04-CD72-414F-AF13-F7F2750F75E9}" destId="{BD71EDB7-79EC-4A48-9C29-E894D9B22015}" srcOrd="0" destOrd="0" presId="urn:microsoft.com/office/officeart/2009/3/layout/RandomtoResultProcess"/>
    <dgm:cxn modelId="{B80AB286-08B4-2E4F-A301-50CD8D9A0BEC}" type="presParOf" srcId="{5798FA04-CD72-414F-AF13-F7F2750F75E9}" destId="{5BF689CC-BEA3-3142-B119-B086BEE1E5E1}" srcOrd="1" destOrd="0" presId="urn:microsoft.com/office/officeart/2009/3/layout/RandomtoResultProcess"/>
    <dgm:cxn modelId="{9038991D-E7BC-F244-9F58-48E1B136A125}" type="presParOf" srcId="{A41FAF12-4080-E84D-AF90-3C669E3434E8}" destId="{31F4D5F6-7394-744A-9712-2914FF1C6D51}" srcOrd="4" destOrd="0" presId="urn:microsoft.com/office/officeart/2009/3/layout/RandomtoResultProcess"/>
    <dgm:cxn modelId="{282B1C9D-F02C-9847-91BE-524B0D26CA84}" type="presParOf" srcId="{31F4D5F6-7394-744A-9712-2914FF1C6D51}" destId="{9767697D-03FC-FE46-A445-36DB853A8563}" srcOrd="0" destOrd="0" presId="urn:microsoft.com/office/officeart/2009/3/layout/RandomtoResultProcess"/>
    <dgm:cxn modelId="{C09F69AF-D62B-F34C-9991-1BC68F420BC0}" type="presParOf" srcId="{31F4D5F6-7394-744A-9712-2914FF1C6D51}" destId="{FA382756-BF31-2640-B8A3-A2C3C924FACC}" srcOrd="1" destOrd="0" presId="urn:microsoft.com/office/officeart/2009/3/layout/RandomtoResultProcess"/>
    <dgm:cxn modelId="{20B3D8F1-25D3-9C4A-93C5-654B47F4C717}" type="presParOf" srcId="{31F4D5F6-7394-744A-9712-2914FF1C6D51}" destId="{D87749D9-5FF9-964E-B8D0-EB7F9A159633}" srcOrd="2" destOrd="0" presId="urn:microsoft.com/office/officeart/2009/3/layout/RandomtoResultProcess"/>
  </dgm:cxnLst>
  <dgm:bg/>
  <dgm:whole/>
  <dgm:extLst>
    <a:ext uri="{C62137D5-CB1D-491B-B009-E17868A290BF}">
      <dgm14:recolorImg xmlns="" xmlns:dgm="http://schemas.openxmlformats.org/drawingml/2006/diagram" xmlns:a="http://schemas.openxmlformats.org/drawingml/2006/main" xmlns:dgm14="http://schemas.microsoft.com/office/drawing/2010/diagram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C73FA0E-6235-AE49-8669-E917F6F05DD5}" type="doc">
      <dgm:prSet loTypeId="urn:microsoft.com/office/officeart/2005/8/layout/target3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F469A938-8B54-D242-9A0D-BDF0C51AFFD9}">
      <dgm:prSet phldrT="[Texte]"/>
      <dgm:spPr/>
      <dgm:t>
        <a:bodyPr/>
        <a:lstStyle/>
        <a:p>
          <a:r>
            <a:rPr lang="fr-FR" dirty="0" smtClean="0"/>
            <a:t>HOW TO JUSTIFY EQUITY?</a:t>
          </a:r>
          <a:endParaRPr lang="fr-FR" dirty="0"/>
        </a:p>
      </dgm:t>
    </dgm:pt>
    <dgm:pt modelId="{A68079F4-2488-DE45-818D-795235E537A6}" type="parTrans" cxnId="{1623E58F-7369-0D43-9D9D-C404BC5CC919}">
      <dgm:prSet/>
      <dgm:spPr/>
      <dgm:t>
        <a:bodyPr/>
        <a:lstStyle/>
        <a:p>
          <a:endParaRPr lang="fr-FR"/>
        </a:p>
      </dgm:t>
    </dgm:pt>
    <dgm:pt modelId="{ADD64F78-DDF1-B04F-9F8A-1B18A144DE36}" type="sibTrans" cxnId="{1623E58F-7369-0D43-9D9D-C404BC5CC919}">
      <dgm:prSet/>
      <dgm:spPr/>
      <dgm:t>
        <a:bodyPr/>
        <a:lstStyle/>
        <a:p>
          <a:endParaRPr lang="fr-FR"/>
        </a:p>
      </dgm:t>
    </dgm:pt>
    <dgm:pt modelId="{D71C04C5-26E8-E24B-89E3-A3FAE986ABA2}">
      <dgm:prSet phldrT="[Texte]"/>
      <dgm:spPr/>
      <dgm:t>
        <a:bodyPr/>
        <a:lstStyle/>
        <a:p>
          <a:r>
            <a:rPr lang="fr-FR" dirty="0" smtClean="0"/>
            <a:t>BUT A PREMIUM TREATMENT FOR MAIN PARTIES &amp;</a:t>
          </a:r>
          <a:r>
            <a:rPr lang="fr-FR" baseline="0" dirty="0" smtClean="0"/>
            <a:t> CANDIDATES</a:t>
          </a:r>
          <a:endParaRPr lang="fr-FR" dirty="0"/>
        </a:p>
      </dgm:t>
    </dgm:pt>
    <dgm:pt modelId="{9FD9B80F-12B5-3F4E-878A-2E89C4B018B0}" type="parTrans" cxnId="{6B84B967-AD53-7642-819F-9A8FADABC066}">
      <dgm:prSet/>
      <dgm:spPr/>
      <dgm:t>
        <a:bodyPr/>
        <a:lstStyle/>
        <a:p>
          <a:endParaRPr lang="fr-FR"/>
        </a:p>
      </dgm:t>
    </dgm:pt>
    <dgm:pt modelId="{E37D83C4-B733-454F-BB59-41C33700966A}" type="sibTrans" cxnId="{6B84B967-AD53-7642-819F-9A8FADABC066}">
      <dgm:prSet/>
      <dgm:spPr/>
      <dgm:t>
        <a:bodyPr/>
        <a:lstStyle/>
        <a:p>
          <a:endParaRPr lang="fr-FR"/>
        </a:p>
      </dgm:t>
    </dgm:pt>
    <dgm:pt modelId="{E8974611-C82F-614C-82F0-69B28D87DAB6}">
      <dgm:prSet phldrT="[Texte]"/>
      <dgm:spPr/>
      <dgm:t>
        <a:bodyPr/>
        <a:lstStyle/>
        <a:p>
          <a:r>
            <a:rPr lang="fr-FR" dirty="0" smtClean="0"/>
            <a:t>A WAY TO AVOID FRIVOLOUS CANDIDATES GET THE</a:t>
          </a:r>
          <a:r>
            <a:rPr lang="fr-FR" baseline="0" dirty="0" smtClean="0"/>
            <a:t> SAME TIME AS SERIOUS</a:t>
          </a:r>
          <a:endParaRPr lang="fr-FR" dirty="0"/>
        </a:p>
      </dgm:t>
    </dgm:pt>
    <dgm:pt modelId="{B9A2FEED-DD67-E249-A311-686F62373579}" type="parTrans" cxnId="{89B0C0FB-2948-7641-A542-21ED05932E92}">
      <dgm:prSet/>
      <dgm:spPr/>
      <dgm:t>
        <a:bodyPr/>
        <a:lstStyle/>
        <a:p>
          <a:endParaRPr lang="fr-FR"/>
        </a:p>
      </dgm:t>
    </dgm:pt>
    <dgm:pt modelId="{EDDD1D7D-4FE8-8945-B94E-10568F466BA9}" type="sibTrans" cxnId="{89B0C0FB-2948-7641-A542-21ED05932E92}">
      <dgm:prSet/>
      <dgm:spPr/>
      <dgm:t>
        <a:bodyPr/>
        <a:lstStyle/>
        <a:p>
          <a:endParaRPr lang="fr-FR"/>
        </a:p>
      </dgm:t>
    </dgm:pt>
    <dgm:pt modelId="{6CEF3FA1-674B-444F-A492-932D3961854F}">
      <dgm:prSet phldrT="[Texte]"/>
      <dgm:spPr/>
      <dgm:t>
        <a:bodyPr/>
        <a:lstStyle/>
        <a:p>
          <a:r>
            <a:rPr lang="fr-FR" dirty="0" smtClean="0"/>
            <a:t>RULES OF PROPORTIONNALITY</a:t>
          </a:r>
          <a:endParaRPr lang="fr-FR" dirty="0"/>
        </a:p>
      </dgm:t>
    </dgm:pt>
    <dgm:pt modelId="{819014C2-AC14-E249-B407-40296D99B85A}" type="parTrans" cxnId="{EC963686-C2C7-8C43-8CBC-19BE94C6C273}">
      <dgm:prSet/>
      <dgm:spPr/>
      <dgm:t>
        <a:bodyPr/>
        <a:lstStyle/>
        <a:p>
          <a:endParaRPr lang="fr-FR"/>
        </a:p>
      </dgm:t>
    </dgm:pt>
    <dgm:pt modelId="{AF1C9FC1-A5E6-564D-9E18-5DA353A28571}" type="sibTrans" cxnId="{EC963686-C2C7-8C43-8CBC-19BE94C6C273}">
      <dgm:prSet/>
      <dgm:spPr/>
      <dgm:t>
        <a:bodyPr/>
        <a:lstStyle/>
        <a:p>
          <a:endParaRPr lang="fr-FR"/>
        </a:p>
      </dgm:t>
    </dgm:pt>
    <dgm:pt modelId="{B3F8B9C7-81ED-D448-A177-6AF47B36E492}">
      <dgm:prSet phldrT="[Texte]"/>
      <dgm:spPr/>
      <dgm:t>
        <a:bodyPr/>
        <a:lstStyle/>
        <a:p>
          <a:r>
            <a:rPr lang="fr-FR" dirty="0" smtClean="0"/>
            <a:t>WHICH CRITERIAS?</a:t>
          </a:r>
          <a:endParaRPr lang="fr-FR" dirty="0"/>
        </a:p>
      </dgm:t>
    </dgm:pt>
    <dgm:pt modelId="{1AAA9C44-F074-EB49-81B7-8AF9D4E602BC}" type="parTrans" cxnId="{FD10DF5E-E345-5B40-A252-882506F4B928}">
      <dgm:prSet/>
      <dgm:spPr/>
      <dgm:t>
        <a:bodyPr/>
        <a:lstStyle/>
        <a:p>
          <a:endParaRPr lang="fr-FR"/>
        </a:p>
      </dgm:t>
    </dgm:pt>
    <dgm:pt modelId="{45320D77-AF12-7341-8146-322651D69483}" type="sibTrans" cxnId="{FD10DF5E-E345-5B40-A252-882506F4B928}">
      <dgm:prSet/>
      <dgm:spPr/>
      <dgm:t>
        <a:bodyPr/>
        <a:lstStyle/>
        <a:p>
          <a:endParaRPr lang="fr-FR"/>
        </a:p>
      </dgm:t>
    </dgm:pt>
    <dgm:pt modelId="{3B01D518-01D6-E144-9CF9-DFEC2BF2ADFD}">
      <dgm:prSet phldrT="[Texte]"/>
      <dgm:spPr/>
      <dgm:t>
        <a:bodyPr/>
        <a:lstStyle/>
        <a:p>
          <a:r>
            <a:rPr lang="fr-FR" dirty="0" smtClean="0"/>
            <a:t>IS</a:t>
          </a:r>
          <a:r>
            <a:rPr lang="fr-FR" baseline="0" dirty="0" smtClean="0"/>
            <a:t> IT POSSIBLE TO CHANGE THE RULES OF PROPORTIONNALITY DURING THE GAME?</a:t>
          </a:r>
          <a:endParaRPr lang="fr-FR" dirty="0"/>
        </a:p>
      </dgm:t>
    </dgm:pt>
    <dgm:pt modelId="{5E7CDF03-A229-5844-A209-38505F5AD606}" type="parTrans" cxnId="{A1784B05-FA6B-5149-B5FF-FDE7321BECA4}">
      <dgm:prSet/>
      <dgm:spPr/>
      <dgm:t>
        <a:bodyPr/>
        <a:lstStyle/>
        <a:p>
          <a:endParaRPr lang="fr-FR"/>
        </a:p>
      </dgm:t>
    </dgm:pt>
    <dgm:pt modelId="{A603CF62-299F-F141-A784-86F165FA295E}" type="sibTrans" cxnId="{A1784B05-FA6B-5149-B5FF-FDE7321BECA4}">
      <dgm:prSet/>
      <dgm:spPr/>
      <dgm:t>
        <a:bodyPr/>
        <a:lstStyle/>
        <a:p>
          <a:endParaRPr lang="fr-FR"/>
        </a:p>
      </dgm:t>
    </dgm:pt>
    <dgm:pt modelId="{49291A94-44EC-0B49-B949-FFEE0ED2D398}">
      <dgm:prSet phldrT="[Texte]"/>
      <dgm:spPr/>
      <dgm:t>
        <a:bodyPr/>
        <a:lstStyle/>
        <a:p>
          <a:r>
            <a:rPr lang="fr-FR" dirty="0" smtClean="0"/>
            <a:t>THE « TAILOR-MADE »</a:t>
          </a:r>
          <a:r>
            <a:rPr lang="fr-FR" baseline="0" dirty="0" smtClean="0"/>
            <a:t> EQUITY IN REFERENDUM</a:t>
          </a:r>
          <a:endParaRPr lang="fr-FR" dirty="0"/>
        </a:p>
      </dgm:t>
    </dgm:pt>
    <dgm:pt modelId="{509B07A0-6462-E441-8B64-108733013B88}" type="parTrans" cxnId="{465742C8-8D19-7446-81B1-DD5C7E8C9E6B}">
      <dgm:prSet/>
      <dgm:spPr/>
      <dgm:t>
        <a:bodyPr/>
        <a:lstStyle/>
        <a:p>
          <a:endParaRPr lang="fr-FR"/>
        </a:p>
      </dgm:t>
    </dgm:pt>
    <dgm:pt modelId="{7A5E2A73-F4C6-744C-884F-B3071B25F2EC}" type="sibTrans" cxnId="{465742C8-8D19-7446-81B1-DD5C7E8C9E6B}">
      <dgm:prSet/>
      <dgm:spPr/>
      <dgm:t>
        <a:bodyPr/>
        <a:lstStyle/>
        <a:p>
          <a:endParaRPr lang="fr-FR"/>
        </a:p>
      </dgm:t>
    </dgm:pt>
    <dgm:pt modelId="{FFE85923-D8EE-1D4C-8FAD-AB3EC7EA63DF}">
      <dgm:prSet phldrT="[Texte]"/>
      <dgm:spPr/>
      <dgm:t>
        <a:bodyPr/>
        <a:lstStyle/>
        <a:p>
          <a:pPr marL="114300" marR="0" lvl="1" indent="-114300" algn="l" defTabSz="62230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fr-FR" dirty="0" smtClean="0"/>
            <a:t>50/50</a:t>
          </a:r>
          <a:r>
            <a:rPr lang="fr-FR" baseline="0" dirty="0" smtClean="0"/>
            <a:t> WOULD BE LOGICAL</a:t>
          </a:r>
          <a:endParaRPr lang="fr-FR" dirty="0"/>
        </a:p>
      </dgm:t>
    </dgm:pt>
    <dgm:pt modelId="{6B2EDC2C-0706-F746-98D7-FA62A5FFCA9A}" type="parTrans" cxnId="{D65EE659-7BBD-054B-ACE4-A7CAA82F146E}">
      <dgm:prSet/>
      <dgm:spPr/>
      <dgm:t>
        <a:bodyPr/>
        <a:lstStyle/>
        <a:p>
          <a:endParaRPr lang="fr-FR"/>
        </a:p>
      </dgm:t>
    </dgm:pt>
    <dgm:pt modelId="{07254060-466C-2E4C-9FE3-8ACEFF5DE5C4}" type="sibTrans" cxnId="{D65EE659-7BBD-054B-ACE4-A7CAA82F146E}">
      <dgm:prSet/>
      <dgm:spPr/>
      <dgm:t>
        <a:bodyPr/>
        <a:lstStyle/>
        <a:p>
          <a:endParaRPr lang="fr-FR"/>
        </a:p>
      </dgm:t>
    </dgm:pt>
    <dgm:pt modelId="{DF5130E1-778C-6D44-8B69-0D08BC5ADD74}">
      <dgm:prSet phldrT="[Texte]"/>
      <dgm:spPr/>
      <dgm:t>
        <a:bodyPr/>
        <a:lstStyle/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fr-FR" dirty="0" smtClean="0"/>
            <a:t> BUT THAT</a:t>
          </a:r>
          <a:r>
            <a:rPr lang="fr-FR" baseline="0" dirty="0" smtClean="0"/>
            <a:t> IS NOT THE WAY FRENCH REGULATOR USES</a:t>
          </a:r>
          <a:endParaRPr lang="fr-FR" dirty="0"/>
        </a:p>
      </dgm:t>
    </dgm:pt>
    <dgm:pt modelId="{01A7DED1-3E75-C244-802D-30D6959D2F76}" type="parTrans" cxnId="{CFDAB218-5CDB-FA42-B23F-41C04F5A8CBB}">
      <dgm:prSet/>
      <dgm:spPr/>
      <dgm:t>
        <a:bodyPr/>
        <a:lstStyle/>
        <a:p>
          <a:endParaRPr lang="fr-FR"/>
        </a:p>
      </dgm:t>
    </dgm:pt>
    <dgm:pt modelId="{76A49476-98AC-0C48-A213-198D35AF8460}" type="sibTrans" cxnId="{CFDAB218-5CDB-FA42-B23F-41C04F5A8CBB}">
      <dgm:prSet/>
      <dgm:spPr/>
      <dgm:t>
        <a:bodyPr/>
        <a:lstStyle/>
        <a:p>
          <a:endParaRPr lang="fr-FR"/>
        </a:p>
      </dgm:t>
    </dgm:pt>
    <dgm:pt modelId="{45957988-0663-E442-B90A-018798C32C83}">
      <dgm:prSet phldrT="[Texte]"/>
      <dgm:spPr/>
      <dgm:t>
        <a:bodyPr/>
        <a:lstStyle/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fr-FR" dirty="0"/>
        </a:p>
      </dgm:t>
    </dgm:pt>
    <dgm:pt modelId="{1C9BD222-ECC4-8F49-BB7B-2E71528C91A6}" type="parTrans" cxnId="{57FC63C8-AA79-5246-A530-32356332B26E}">
      <dgm:prSet/>
      <dgm:spPr/>
      <dgm:t>
        <a:bodyPr/>
        <a:lstStyle/>
        <a:p>
          <a:endParaRPr lang="fr-FR"/>
        </a:p>
      </dgm:t>
    </dgm:pt>
    <dgm:pt modelId="{DC6582A9-249D-5040-849B-5C297CC2171E}" type="sibTrans" cxnId="{57FC63C8-AA79-5246-A530-32356332B26E}">
      <dgm:prSet/>
      <dgm:spPr/>
      <dgm:t>
        <a:bodyPr/>
        <a:lstStyle/>
        <a:p>
          <a:endParaRPr lang="fr-FR"/>
        </a:p>
      </dgm:t>
    </dgm:pt>
    <dgm:pt modelId="{0083C13F-943E-BD46-8AC6-2A3B15E27CB1}" type="pres">
      <dgm:prSet presAssocID="{AC73FA0E-6235-AE49-8669-E917F6F05DD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37F473A-4921-AC49-939A-E9245838BBEC}" type="pres">
      <dgm:prSet presAssocID="{F469A938-8B54-D242-9A0D-BDF0C51AFFD9}" presName="circle1" presStyleLbl="node1" presStyleIdx="0" presStyleCnt="3"/>
      <dgm:spPr/>
    </dgm:pt>
    <dgm:pt modelId="{5838DACD-8A71-334B-975A-387085F7AAFA}" type="pres">
      <dgm:prSet presAssocID="{F469A938-8B54-D242-9A0D-BDF0C51AFFD9}" presName="space" presStyleCnt="0"/>
      <dgm:spPr/>
    </dgm:pt>
    <dgm:pt modelId="{B57AB41C-516C-FA4D-82ED-9AB23A6D9794}" type="pres">
      <dgm:prSet presAssocID="{F469A938-8B54-D242-9A0D-BDF0C51AFFD9}" presName="rect1" presStyleLbl="alignAcc1" presStyleIdx="0" presStyleCnt="3"/>
      <dgm:spPr/>
      <dgm:t>
        <a:bodyPr/>
        <a:lstStyle/>
        <a:p>
          <a:endParaRPr lang="fr-FR"/>
        </a:p>
      </dgm:t>
    </dgm:pt>
    <dgm:pt modelId="{210C316A-9D67-8B48-A534-AEDC30760BA0}" type="pres">
      <dgm:prSet presAssocID="{6CEF3FA1-674B-444F-A492-932D3961854F}" presName="vertSpace2" presStyleLbl="node1" presStyleIdx="0" presStyleCnt="3"/>
      <dgm:spPr/>
    </dgm:pt>
    <dgm:pt modelId="{82C6234A-2AC4-1840-937F-6198A99EA0B2}" type="pres">
      <dgm:prSet presAssocID="{6CEF3FA1-674B-444F-A492-932D3961854F}" presName="circle2" presStyleLbl="node1" presStyleIdx="1" presStyleCnt="3"/>
      <dgm:spPr/>
    </dgm:pt>
    <dgm:pt modelId="{9675F25A-B1AA-324A-8ED3-7E5233594970}" type="pres">
      <dgm:prSet presAssocID="{6CEF3FA1-674B-444F-A492-932D3961854F}" presName="rect2" presStyleLbl="alignAcc1" presStyleIdx="1" presStyleCnt="3"/>
      <dgm:spPr/>
      <dgm:t>
        <a:bodyPr/>
        <a:lstStyle/>
        <a:p>
          <a:endParaRPr lang="fr-FR"/>
        </a:p>
      </dgm:t>
    </dgm:pt>
    <dgm:pt modelId="{2C55E17F-99D6-3D42-A8D8-39C9E29B6BA5}" type="pres">
      <dgm:prSet presAssocID="{49291A94-44EC-0B49-B949-FFEE0ED2D398}" presName="vertSpace3" presStyleLbl="node1" presStyleIdx="1" presStyleCnt="3"/>
      <dgm:spPr/>
    </dgm:pt>
    <dgm:pt modelId="{4987C687-58D8-9F4C-84CA-F168507093A3}" type="pres">
      <dgm:prSet presAssocID="{49291A94-44EC-0B49-B949-FFEE0ED2D398}" presName="circle3" presStyleLbl="node1" presStyleIdx="2" presStyleCnt="3"/>
      <dgm:spPr/>
    </dgm:pt>
    <dgm:pt modelId="{79CBCC0E-9C46-694A-A543-B370D6F1D097}" type="pres">
      <dgm:prSet presAssocID="{49291A94-44EC-0B49-B949-FFEE0ED2D398}" presName="rect3" presStyleLbl="alignAcc1" presStyleIdx="2" presStyleCnt="3"/>
      <dgm:spPr/>
      <dgm:t>
        <a:bodyPr/>
        <a:lstStyle/>
        <a:p>
          <a:endParaRPr lang="fr-FR"/>
        </a:p>
      </dgm:t>
    </dgm:pt>
    <dgm:pt modelId="{ED116992-DBBB-8D40-9C11-ED94760F6DF7}" type="pres">
      <dgm:prSet presAssocID="{F469A938-8B54-D242-9A0D-BDF0C51AFFD9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0812D87-98EA-614F-803F-C1ED58BA5278}" type="pres">
      <dgm:prSet presAssocID="{F469A938-8B54-D242-9A0D-BDF0C51AFFD9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4BD6DC-79E5-7644-B680-DDC1A63C03F8}" type="pres">
      <dgm:prSet presAssocID="{6CEF3FA1-674B-444F-A492-932D3961854F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E5202A8-066A-FD4B-A0A9-0694EEF0BEA9}" type="pres">
      <dgm:prSet presAssocID="{6CEF3FA1-674B-444F-A492-932D3961854F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76D2FF-FABA-6E41-AE40-7C575EFBC8F2}" type="pres">
      <dgm:prSet presAssocID="{49291A94-44EC-0B49-B949-FFEE0ED2D398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2AEA18B-7EE7-B144-8E70-9ADB1F01978D}" type="pres">
      <dgm:prSet presAssocID="{49291A94-44EC-0B49-B949-FFEE0ED2D398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B23D109-9000-684A-9676-581BBD422E17}" type="presOf" srcId="{F469A938-8B54-D242-9A0D-BDF0C51AFFD9}" destId="{B57AB41C-516C-FA4D-82ED-9AB23A6D9794}" srcOrd="0" destOrd="0" presId="urn:microsoft.com/office/officeart/2005/8/layout/target3"/>
    <dgm:cxn modelId="{197CB75A-F0BA-2A49-A0DC-97536B2529BA}" type="presOf" srcId="{3B01D518-01D6-E144-9CF9-DFEC2BF2ADFD}" destId="{FE5202A8-066A-FD4B-A0A9-0694EEF0BEA9}" srcOrd="0" destOrd="1" presId="urn:microsoft.com/office/officeart/2005/8/layout/target3"/>
    <dgm:cxn modelId="{D65EE659-7BBD-054B-ACE4-A7CAA82F146E}" srcId="{49291A94-44EC-0B49-B949-FFEE0ED2D398}" destId="{FFE85923-D8EE-1D4C-8FAD-AB3EC7EA63DF}" srcOrd="0" destOrd="0" parTransId="{6B2EDC2C-0706-F746-98D7-FA62A5FFCA9A}" sibTransId="{07254060-466C-2E4C-9FE3-8ACEFF5DE5C4}"/>
    <dgm:cxn modelId="{EC84EAF4-40D3-CE42-936D-7B603ACE59E4}" type="presOf" srcId="{D71C04C5-26E8-E24B-89E3-A3FAE986ABA2}" destId="{40812D87-98EA-614F-803F-C1ED58BA5278}" srcOrd="0" destOrd="1" presId="urn:microsoft.com/office/officeart/2005/8/layout/target3"/>
    <dgm:cxn modelId="{157EFCD6-45AB-C141-9FB8-477A80935699}" type="presOf" srcId="{B3F8B9C7-81ED-D448-A177-6AF47B36E492}" destId="{FE5202A8-066A-FD4B-A0A9-0694EEF0BEA9}" srcOrd="0" destOrd="0" presId="urn:microsoft.com/office/officeart/2005/8/layout/target3"/>
    <dgm:cxn modelId="{B31CE6F4-7CB4-C844-94BE-9B5FD8E35BB7}" type="presOf" srcId="{DF5130E1-778C-6D44-8B69-0D08BC5ADD74}" destId="{D2AEA18B-7EE7-B144-8E70-9ADB1F01978D}" srcOrd="0" destOrd="1" presId="urn:microsoft.com/office/officeart/2005/8/layout/target3"/>
    <dgm:cxn modelId="{89F512F0-C96C-0348-B4C0-F5CFE720218F}" type="presOf" srcId="{45957988-0663-E442-B90A-018798C32C83}" destId="{D2AEA18B-7EE7-B144-8E70-9ADB1F01978D}" srcOrd="0" destOrd="2" presId="urn:microsoft.com/office/officeart/2005/8/layout/target3"/>
    <dgm:cxn modelId="{762314A3-C586-1040-98AF-1814E5DA2F93}" type="presOf" srcId="{E8974611-C82F-614C-82F0-69B28D87DAB6}" destId="{40812D87-98EA-614F-803F-C1ED58BA5278}" srcOrd="0" destOrd="0" presId="urn:microsoft.com/office/officeart/2005/8/layout/target3"/>
    <dgm:cxn modelId="{1623E58F-7369-0D43-9D9D-C404BC5CC919}" srcId="{AC73FA0E-6235-AE49-8669-E917F6F05DD5}" destId="{F469A938-8B54-D242-9A0D-BDF0C51AFFD9}" srcOrd="0" destOrd="0" parTransId="{A68079F4-2488-DE45-818D-795235E537A6}" sibTransId="{ADD64F78-DDF1-B04F-9F8A-1B18A144DE36}"/>
    <dgm:cxn modelId="{6B84B967-AD53-7642-819F-9A8FADABC066}" srcId="{F469A938-8B54-D242-9A0D-BDF0C51AFFD9}" destId="{D71C04C5-26E8-E24B-89E3-A3FAE986ABA2}" srcOrd="1" destOrd="0" parTransId="{9FD9B80F-12B5-3F4E-878A-2E89C4B018B0}" sibTransId="{E37D83C4-B733-454F-BB59-41C33700966A}"/>
    <dgm:cxn modelId="{529354DB-988D-7D42-9C69-CE4C3A902EFB}" type="presOf" srcId="{6CEF3FA1-674B-444F-A492-932D3961854F}" destId="{E04BD6DC-79E5-7644-B680-DDC1A63C03F8}" srcOrd="1" destOrd="0" presId="urn:microsoft.com/office/officeart/2005/8/layout/target3"/>
    <dgm:cxn modelId="{EC963686-C2C7-8C43-8CBC-19BE94C6C273}" srcId="{AC73FA0E-6235-AE49-8669-E917F6F05DD5}" destId="{6CEF3FA1-674B-444F-A492-932D3961854F}" srcOrd="1" destOrd="0" parTransId="{819014C2-AC14-E249-B407-40296D99B85A}" sibTransId="{AF1C9FC1-A5E6-564D-9E18-5DA353A28571}"/>
    <dgm:cxn modelId="{FD10DF5E-E345-5B40-A252-882506F4B928}" srcId="{6CEF3FA1-674B-444F-A492-932D3961854F}" destId="{B3F8B9C7-81ED-D448-A177-6AF47B36E492}" srcOrd="0" destOrd="0" parTransId="{1AAA9C44-F074-EB49-81B7-8AF9D4E602BC}" sibTransId="{45320D77-AF12-7341-8146-322651D69483}"/>
    <dgm:cxn modelId="{465742C8-8D19-7446-81B1-DD5C7E8C9E6B}" srcId="{AC73FA0E-6235-AE49-8669-E917F6F05DD5}" destId="{49291A94-44EC-0B49-B949-FFEE0ED2D398}" srcOrd="2" destOrd="0" parTransId="{509B07A0-6462-E441-8B64-108733013B88}" sibTransId="{7A5E2A73-F4C6-744C-884F-B3071B25F2EC}"/>
    <dgm:cxn modelId="{7585FBAD-52FF-5A43-BB49-F1A2C3D5ABDB}" type="presOf" srcId="{49291A94-44EC-0B49-B949-FFEE0ED2D398}" destId="{9B76D2FF-FABA-6E41-AE40-7C575EFBC8F2}" srcOrd="1" destOrd="0" presId="urn:microsoft.com/office/officeart/2005/8/layout/target3"/>
    <dgm:cxn modelId="{CFDAB218-5CDB-FA42-B23F-41C04F5A8CBB}" srcId="{49291A94-44EC-0B49-B949-FFEE0ED2D398}" destId="{DF5130E1-778C-6D44-8B69-0D08BC5ADD74}" srcOrd="1" destOrd="0" parTransId="{01A7DED1-3E75-C244-802D-30D6959D2F76}" sibTransId="{76A49476-98AC-0C48-A213-198D35AF8460}"/>
    <dgm:cxn modelId="{57FC63C8-AA79-5246-A530-32356332B26E}" srcId="{49291A94-44EC-0B49-B949-FFEE0ED2D398}" destId="{45957988-0663-E442-B90A-018798C32C83}" srcOrd="2" destOrd="0" parTransId="{1C9BD222-ECC4-8F49-BB7B-2E71528C91A6}" sibTransId="{DC6582A9-249D-5040-849B-5C297CC2171E}"/>
    <dgm:cxn modelId="{1ED764D3-D881-1A44-BB08-A1AC1DE50BEE}" type="presOf" srcId="{AC73FA0E-6235-AE49-8669-E917F6F05DD5}" destId="{0083C13F-943E-BD46-8AC6-2A3B15E27CB1}" srcOrd="0" destOrd="0" presId="urn:microsoft.com/office/officeart/2005/8/layout/target3"/>
    <dgm:cxn modelId="{76DFEFB4-0A19-1440-9586-70B3656FF314}" type="presOf" srcId="{49291A94-44EC-0B49-B949-FFEE0ED2D398}" destId="{79CBCC0E-9C46-694A-A543-B370D6F1D097}" srcOrd="0" destOrd="0" presId="urn:microsoft.com/office/officeart/2005/8/layout/target3"/>
    <dgm:cxn modelId="{89B0C0FB-2948-7641-A542-21ED05932E92}" srcId="{F469A938-8B54-D242-9A0D-BDF0C51AFFD9}" destId="{E8974611-C82F-614C-82F0-69B28D87DAB6}" srcOrd="0" destOrd="0" parTransId="{B9A2FEED-DD67-E249-A311-686F62373579}" sibTransId="{EDDD1D7D-4FE8-8945-B94E-10568F466BA9}"/>
    <dgm:cxn modelId="{234DB7C0-7AE9-2D4A-9A0F-D17713746EF4}" type="presOf" srcId="{FFE85923-D8EE-1D4C-8FAD-AB3EC7EA63DF}" destId="{D2AEA18B-7EE7-B144-8E70-9ADB1F01978D}" srcOrd="0" destOrd="0" presId="urn:microsoft.com/office/officeart/2005/8/layout/target3"/>
    <dgm:cxn modelId="{E74D1E69-BE16-8E41-ABC5-3C7C7E06DF28}" type="presOf" srcId="{6CEF3FA1-674B-444F-A492-932D3961854F}" destId="{9675F25A-B1AA-324A-8ED3-7E5233594970}" srcOrd="0" destOrd="0" presId="urn:microsoft.com/office/officeart/2005/8/layout/target3"/>
    <dgm:cxn modelId="{A1784B05-FA6B-5149-B5FF-FDE7321BECA4}" srcId="{6CEF3FA1-674B-444F-A492-932D3961854F}" destId="{3B01D518-01D6-E144-9CF9-DFEC2BF2ADFD}" srcOrd="1" destOrd="0" parTransId="{5E7CDF03-A229-5844-A209-38505F5AD606}" sibTransId="{A603CF62-299F-F141-A784-86F165FA295E}"/>
    <dgm:cxn modelId="{2E7E2611-3696-3D4A-8AA1-C9A62FB43E41}" type="presOf" srcId="{F469A938-8B54-D242-9A0D-BDF0C51AFFD9}" destId="{ED116992-DBBB-8D40-9C11-ED94760F6DF7}" srcOrd="1" destOrd="0" presId="urn:microsoft.com/office/officeart/2005/8/layout/target3"/>
    <dgm:cxn modelId="{C493A7B8-003E-E545-8208-6C2BF87B1CCB}" type="presParOf" srcId="{0083C13F-943E-BD46-8AC6-2A3B15E27CB1}" destId="{537F473A-4921-AC49-939A-E9245838BBEC}" srcOrd="0" destOrd="0" presId="urn:microsoft.com/office/officeart/2005/8/layout/target3"/>
    <dgm:cxn modelId="{ED6CE14F-A4DC-D345-95D9-B787775944C1}" type="presParOf" srcId="{0083C13F-943E-BD46-8AC6-2A3B15E27CB1}" destId="{5838DACD-8A71-334B-975A-387085F7AAFA}" srcOrd="1" destOrd="0" presId="urn:microsoft.com/office/officeart/2005/8/layout/target3"/>
    <dgm:cxn modelId="{1EB37971-BC90-BC40-B213-5DB581EED12D}" type="presParOf" srcId="{0083C13F-943E-BD46-8AC6-2A3B15E27CB1}" destId="{B57AB41C-516C-FA4D-82ED-9AB23A6D9794}" srcOrd="2" destOrd="0" presId="urn:microsoft.com/office/officeart/2005/8/layout/target3"/>
    <dgm:cxn modelId="{6E32C695-4357-C04D-B7D9-A09800C090E6}" type="presParOf" srcId="{0083C13F-943E-BD46-8AC6-2A3B15E27CB1}" destId="{210C316A-9D67-8B48-A534-AEDC30760BA0}" srcOrd="3" destOrd="0" presId="urn:microsoft.com/office/officeart/2005/8/layout/target3"/>
    <dgm:cxn modelId="{698130CD-34C2-3F4F-A0A3-A0F7C759923D}" type="presParOf" srcId="{0083C13F-943E-BD46-8AC6-2A3B15E27CB1}" destId="{82C6234A-2AC4-1840-937F-6198A99EA0B2}" srcOrd="4" destOrd="0" presId="urn:microsoft.com/office/officeart/2005/8/layout/target3"/>
    <dgm:cxn modelId="{17327A67-C676-9C41-A157-FD996D270B71}" type="presParOf" srcId="{0083C13F-943E-BD46-8AC6-2A3B15E27CB1}" destId="{9675F25A-B1AA-324A-8ED3-7E5233594970}" srcOrd="5" destOrd="0" presId="urn:microsoft.com/office/officeart/2005/8/layout/target3"/>
    <dgm:cxn modelId="{77C4FAAE-A2AB-D341-BA93-4A0812FD9C38}" type="presParOf" srcId="{0083C13F-943E-BD46-8AC6-2A3B15E27CB1}" destId="{2C55E17F-99D6-3D42-A8D8-39C9E29B6BA5}" srcOrd="6" destOrd="0" presId="urn:microsoft.com/office/officeart/2005/8/layout/target3"/>
    <dgm:cxn modelId="{2B1273B8-7BC3-2042-99CE-08752A61C61A}" type="presParOf" srcId="{0083C13F-943E-BD46-8AC6-2A3B15E27CB1}" destId="{4987C687-58D8-9F4C-84CA-F168507093A3}" srcOrd="7" destOrd="0" presId="urn:microsoft.com/office/officeart/2005/8/layout/target3"/>
    <dgm:cxn modelId="{94EA908E-5278-384D-8801-E9ED206AC2FE}" type="presParOf" srcId="{0083C13F-943E-BD46-8AC6-2A3B15E27CB1}" destId="{79CBCC0E-9C46-694A-A543-B370D6F1D097}" srcOrd="8" destOrd="0" presId="urn:microsoft.com/office/officeart/2005/8/layout/target3"/>
    <dgm:cxn modelId="{12DA0B89-95DF-7E4E-9AD5-DF54552351CB}" type="presParOf" srcId="{0083C13F-943E-BD46-8AC6-2A3B15E27CB1}" destId="{ED116992-DBBB-8D40-9C11-ED94760F6DF7}" srcOrd="9" destOrd="0" presId="urn:microsoft.com/office/officeart/2005/8/layout/target3"/>
    <dgm:cxn modelId="{6C07577B-EE8F-BF47-82FE-0A26477432DE}" type="presParOf" srcId="{0083C13F-943E-BD46-8AC6-2A3B15E27CB1}" destId="{40812D87-98EA-614F-803F-C1ED58BA5278}" srcOrd="10" destOrd="0" presId="urn:microsoft.com/office/officeart/2005/8/layout/target3"/>
    <dgm:cxn modelId="{FA763A7C-9E0A-F347-8B61-4CFDF30D6E7E}" type="presParOf" srcId="{0083C13F-943E-BD46-8AC6-2A3B15E27CB1}" destId="{E04BD6DC-79E5-7644-B680-DDC1A63C03F8}" srcOrd="11" destOrd="0" presId="urn:microsoft.com/office/officeart/2005/8/layout/target3"/>
    <dgm:cxn modelId="{A6F2E95B-DAB3-AD4B-9F49-5B9F8B05FFFD}" type="presParOf" srcId="{0083C13F-943E-BD46-8AC6-2A3B15E27CB1}" destId="{FE5202A8-066A-FD4B-A0A9-0694EEF0BEA9}" srcOrd="12" destOrd="0" presId="urn:microsoft.com/office/officeart/2005/8/layout/target3"/>
    <dgm:cxn modelId="{B39EF5D7-0591-2A45-9D84-87C497C21067}" type="presParOf" srcId="{0083C13F-943E-BD46-8AC6-2A3B15E27CB1}" destId="{9B76D2FF-FABA-6E41-AE40-7C575EFBC8F2}" srcOrd="13" destOrd="0" presId="urn:microsoft.com/office/officeart/2005/8/layout/target3"/>
    <dgm:cxn modelId="{556445CC-284D-534D-BEBB-3AF658F36A05}" type="presParOf" srcId="{0083C13F-943E-BD46-8AC6-2A3B15E27CB1}" destId="{D2AEA18B-7EE7-B144-8E70-9ADB1F01978D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94E3394-3913-E24B-BB5D-6C4BBC2B98BE}" type="doc">
      <dgm:prSet loTypeId="urn:microsoft.com/office/officeart/2005/8/layout/target3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20F030D4-11E5-F54E-8254-5426CE357C5C}">
      <dgm:prSet phldrT="[Texte]"/>
      <dgm:spPr/>
      <dgm:t>
        <a:bodyPr/>
        <a:lstStyle/>
        <a:p>
          <a:r>
            <a:rPr lang="fr-FR" dirty="0" smtClean="0"/>
            <a:t>WHICH DURATION?</a:t>
          </a:r>
          <a:endParaRPr lang="fr-FR" dirty="0"/>
        </a:p>
      </dgm:t>
    </dgm:pt>
    <dgm:pt modelId="{4EB1BCA6-A360-704A-AF01-9F2A7CAE5B9E}" type="parTrans" cxnId="{315077FD-1399-B242-9598-C8BB36277779}">
      <dgm:prSet/>
      <dgm:spPr/>
      <dgm:t>
        <a:bodyPr/>
        <a:lstStyle/>
        <a:p>
          <a:endParaRPr lang="fr-FR"/>
        </a:p>
      </dgm:t>
    </dgm:pt>
    <dgm:pt modelId="{2AF6FC83-8149-AD48-8DEC-86A22DA7E850}" type="sibTrans" cxnId="{315077FD-1399-B242-9598-C8BB36277779}">
      <dgm:prSet/>
      <dgm:spPr/>
      <dgm:t>
        <a:bodyPr/>
        <a:lstStyle/>
        <a:p>
          <a:endParaRPr lang="fr-FR"/>
        </a:p>
      </dgm:t>
    </dgm:pt>
    <dgm:pt modelId="{778176EC-2A4C-2845-A130-63369D116D7F}">
      <dgm:prSet phldrT="[Texte]"/>
      <dgm:spPr/>
      <dgm:t>
        <a:bodyPr/>
        <a:lstStyle/>
        <a:p>
          <a:r>
            <a:rPr lang="fr-FR" dirty="0" smtClean="0"/>
            <a:t>WHEN TO START THE MONITORING PROCESS?</a:t>
          </a:r>
          <a:endParaRPr lang="fr-FR" dirty="0"/>
        </a:p>
      </dgm:t>
    </dgm:pt>
    <dgm:pt modelId="{9D8DC8E7-4731-0441-9499-3918920D8726}" type="parTrans" cxnId="{1E07A757-FB08-A44E-BAF9-10122283B5BD}">
      <dgm:prSet/>
      <dgm:spPr/>
      <dgm:t>
        <a:bodyPr/>
        <a:lstStyle/>
        <a:p>
          <a:endParaRPr lang="fr-FR"/>
        </a:p>
      </dgm:t>
    </dgm:pt>
    <dgm:pt modelId="{8C5F7409-6B54-2947-824C-28057B643992}" type="sibTrans" cxnId="{1E07A757-FB08-A44E-BAF9-10122283B5BD}">
      <dgm:prSet/>
      <dgm:spPr/>
      <dgm:t>
        <a:bodyPr/>
        <a:lstStyle/>
        <a:p>
          <a:endParaRPr lang="fr-FR"/>
        </a:p>
      </dgm:t>
    </dgm:pt>
    <dgm:pt modelId="{31CDFF17-3E18-6149-99EA-FB71ACC803BB}">
      <dgm:prSet phldrT="[Texte]"/>
      <dgm:spPr/>
      <dgm:t>
        <a:bodyPr/>
        <a:lstStyle/>
        <a:p>
          <a:r>
            <a:rPr lang="fr-FR" dirty="0" smtClean="0"/>
            <a:t>THE OFFICIAL PERIOD IS OFTEN TO SHORT TO PROVIDE GOOD CONDITIONS FOR AN EQUAL TREATMENT OF CANDIDATES TO THE PRESIDENCY</a:t>
          </a:r>
          <a:endParaRPr lang="fr-FR" dirty="0"/>
        </a:p>
      </dgm:t>
    </dgm:pt>
    <dgm:pt modelId="{FC1DC045-BD02-9E4C-A6FE-5501712188A8}" type="parTrans" cxnId="{39E9E247-61D8-5F42-93AA-F701688844BE}">
      <dgm:prSet/>
      <dgm:spPr/>
      <dgm:t>
        <a:bodyPr/>
        <a:lstStyle/>
        <a:p>
          <a:endParaRPr lang="fr-FR"/>
        </a:p>
      </dgm:t>
    </dgm:pt>
    <dgm:pt modelId="{A365B339-2A95-EA40-85C4-D7052F28F430}" type="sibTrans" cxnId="{39E9E247-61D8-5F42-93AA-F701688844BE}">
      <dgm:prSet/>
      <dgm:spPr/>
      <dgm:t>
        <a:bodyPr/>
        <a:lstStyle/>
        <a:p>
          <a:endParaRPr lang="fr-FR"/>
        </a:p>
      </dgm:t>
    </dgm:pt>
    <dgm:pt modelId="{CB41C3F9-ECEE-884C-A90F-98F109C8153C}">
      <dgm:prSet phldrT="[Texte]"/>
      <dgm:spPr/>
      <dgm:t>
        <a:bodyPr/>
        <a:lstStyle/>
        <a:p>
          <a:r>
            <a:rPr lang="fr-FR" dirty="0" smtClean="0"/>
            <a:t>HOW MANY PERIODS?</a:t>
          </a:r>
          <a:endParaRPr lang="fr-FR" dirty="0"/>
        </a:p>
      </dgm:t>
    </dgm:pt>
    <dgm:pt modelId="{EFC47F05-DF1A-574B-8025-66B1B32BF60E}" type="parTrans" cxnId="{41625E9F-3EA2-344C-A949-1C063031411A}">
      <dgm:prSet/>
      <dgm:spPr/>
      <dgm:t>
        <a:bodyPr/>
        <a:lstStyle/>
        <a:p>
          <a:endParaRPr lang="fr-FR"/>
        </a:p>
      </dgm:t>
    </dgm:pt>
    <dgm:pt modelId="{1C3E70A1-BCEA-0543-AC5A-2F6C5F0BAC9D}" type="sibTrans" cxnId="{41625E9F-3EA2-344C-A949-1C063031411A}">
      <dgm:prSet/>
      <dgm:spPr/>
      <dgm:t>
        <a:bodyPr/>
        <a:lstStyle/>
        <a:p>
          <a:endParaRPr lang="fr-FR"/>
        </a:p>
      </dgm:t>
    </dgm:pt>
    <dgm:pt modelId="{09090CB5-B941-E244-B468-C133FCDF6100}">
      <dgm:prSet phldrT="[Texte]"/>
      <dgm:spPr/>
      <dgm:t>
        <a:bodyPr/>
        <a:lstStyle/>
        <a:p>
          <a:pPr marL="114300" marR="0" lvl="1" indent="-114300" algn="l" defTabSz="53340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fr-FR" dirty="0" smtClean="0"/>
            <a:t>IN</a:t>
          </a:r>
          <a:r>
            <a:rPr lang="fr-FR" baseline="0" dirty="0" smtClean="0"/>
            <a:t> 2007, CREATION OF AN INTERMEDIARY PERIOD</a:t>
          </a:r>
          <a:endParaRPr lang="fr-FR" dirty="0"/>
        </a:p>
      </dgm:t>
    </dgm:pt>
    <dgm:pt modelId="{43804955-8CC1-8D4F-A150-36E48FD4252A}" type="parTrans" cxnId="{D979EADF-B165-7542-8478-B29213FF4241}">
      <dgm:prSet/>
      <dgm:spPr/>
      <dgm:t>
        <a:bodyPr/>
        <a:lstStyle/>
        <a:p>
          <a:endParaRPr lang="fr-FR"/>
        </a:p>
      </dgm:t>
    </dgm:pt>
    <dgm:pt modelId="{4BB3B8AE-31EE-574F-A640-D7F2602AC5E8}" type="sibTrans" cxnId="{D979EADF-B165-7542-8478-B29213FF4241}">
      <dgm:prSet/>
      <dgm:spPr/>
      <dgm:t>
        <a:bodyPr/>
        <a:lstStyle/>
        <a:p>
          <a:endParaRPr lang="fr-FR"/>
        </a:p>
      </dgm:t>
    </dgm:pt>
    <dgm:pt modelId="{C316E9F3-99CA-8E4F-A372-A03BFEFA4AF4}">
      <dgm:prSet phldrT="[Texte]"/>
      <dgm:spPr/>
      <dgm:t>
        <a:bodyPr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fr-FR" dirty="0" smtClean="0"/>
            <a:t> TWO PERIODS WERE NOT ENOUGH TO ACHIEVE</a:t>
          </a:r>
          <a:r>
            <a:rPr lang="fr-FR" baseline="0" dirty="0" smtClean="0"/>
            <a:t> THE GOAL OF PLURALISM, DUE TO THE FACT THAT THE OFFICIAL ON ONLY LASTS TWO WEEKS</a:t>
          </a:r>
          <a:endParaRPr lang="fr-FR" dirty="0"/>
        </a:p>
      </dgm:t>
    </dgm:pt>
    <dgm:pt modelId="{D2E397FF-789D-4D4E-AF7F-A5E9905CDC11}" type="parTrans" cxnId="{4B0E4959-67C6-2944-B528-22E0F50F6D6F}">
      <dgm:prSet/>
      <dgm:spPr/>
      <dgm:t>
        <a:bodyPr/>
        <a:lstStyle/>
        <a:p>
          <a:endParaRPr lang="fr-FR"/>
        </a:p>
      </dgm:t>
    </dgm:pt>
    <dgm:pt modelId="{F79AE733-1DFD-254A-A4C3-33942D996EFF}" type="sibTrans" cxnId="{4B0E4959-67C6-2944-B528-22E0F50F6D6F}">
      <dgm:prSet/>
      <dgm:spPr/>
      <dgm:t>
        <a:bodyPr/>
        <a:lstStyle/>
        <a:p>
          <a:endParaRPr lang="fr-FR"/>
        </a:p>
      </dgm:t>
    </dgm:pt>
    <dgm:pt modelId="{5F4DF486-DD71-ED47-83DF-EBFD17F3325D}">
      <dgm:prSet phldrT="[Texte]"/>
      <dgm:spPr/>
      <dgm:t>
        <a:bodyPr/>
        <a:lstStyle/>
        <a:p>
          <a:r>
            <a:rPr lang="fr-FR" dirty="0" smtClean="0"/>
            <a:t>WHICH RULES FOR EACH PERIOD?</a:t>
          </a:r>
          <a:endParaRPr lang="fr-FR" dirty="0"/>
        </a:p>
      </dgm:t>
    </dgm:pt>
    <dgm:pt modelId="{FE066E95-ED49-1B4D-83BD-DEDE4E72A30F}" type="parTrans" cxnId="{779A1BC8-07FA-9B45-9B80-577FFCA31BE6}">
      <dgm:prSet/>
      <dgm:spPr/>
      <dgm:t>
        <a:bodyPr/>
        <a:lstStyle/>
        <a:p>
          <a:endParaRPr lang="fr-FR"/>
        </a:p>
      </dgm:t>
    </dgm:pt>
    <dgm:pt modelId="{B65E9006-CFD6-6A4A-BA52-C88FD5F84DA2}" type="sibTrans" cxnId="{779A1BC8-07FA-9B45-9B80-577FFCA31BE6}">
      <dgm:prSet/>
      <dgm:spPr/>
      <dgm:t>
        <a:bodyPr/>
        <a:lstStyle/>
        <a:p>
          <a:endParaRPr lang="fr-FR"/>
        </a:p>
      </dgm:t>
    </dgm:pt>
    <dgm:pt modelId="{5E497FA6-3C86-934F-B84F-0079E186A889}">
      <dgm:prSet phldrT="[Texte]"/>
      <dgm:spPr/>
      <dgm:t>
        <a:bodyPr/>
        <a:lstStyle/>
        <a:p>
          <a:r>
            <a:rPr lang="fr-FR" dirty="0" smtClean="0"/>
            <a:t>EQUITY DURING</a:t>
          </a:r>
          <a:r>
            <a:rPr lang="fr-FR" baseline="0" dirty="0" smtClean="0"/>
            <a:t> THE PRELIMINARY</a:t>
          </a:r>
          <a:endParaRPr lang="fr-FR" dirty="0"/>
        </a:p>
      </dgm:t>
    </dgm:pt>
    <dgm:pt modelId="{4A26B979-2CC7-174C-9589-7E20F083250F}" type="parTrans" cxnId="{D50FC519-8845-E443-93C4-AA7C625967BA}">
      <dgm:prSet/>
      <dgm:spPr/>
      <dgm:t>
        <a:bodyPr/>
        <a:lstStyle/>
        <a:p>
          <a:endParaRPr lang="fr-FR"/>
        </a:p>
      </dgm:t>
    </dgm:pt>
    <dgm:pt modelId="{69CA155C-08A3-004E-83D4-2BB48FA9626D}" type="sibTrans" cxnId="{D50FC519-8845-E443-93C4-AA7C625967BA}">
      <dgm:prSet/>
      <dgm:spPr/>
      <dgm:t>
        <a:bodyPr/>
        <a:lstStyle/>
        <a:p>
          <a:endParaRPr lang="fr-FR"/>
        </a:p>
      </dgm:t>
    </dgm:pt>
    <dgm:pt modelId="{F6076A62-2CC0-4B48-A799-B9727B82F2CB}">
      <dgm:prSet phldrT="[Texte]"/>
      <dgm:spPr/>
      <dgm:t>
        <a:bodyPr/>
        <a:lstStyle/>
        <a:p>
          <a:r>
            <a:rPr lang="fr-FR" dirty="0" smtClean="0"/>
            <a:t>EQUALITY</a:t>
          </a:r>
          <a:r>
            <a:rPr lang="fr-FR" baseline="0" dirty="0" smtClean="0"/>
            <a:t> DURING THE OFFICIAL PERIOD</a:t>
          </a:r>
        </a:p>
        <a:p>
          <a:r>
            <a:rPr lang="fr-FR" baseline="0" dirty="0" smtClean="0"/>
            <a:t>BUT WHICH ONE IN THE INTERMEDIARY PERIOD?</a:t>
          </a:r>
          <a:endParaRPr lang="fr-FR" dirty="0"/>
        </a:p>
      </dgm:t>
    </dgm:pt>
    <dgm:pt modelId="{B9C4ABF9-1A57-384D-AD2E-288C5BD7C5A2}" type="parTrans" cxnId="{456860D9-7913-1840-A5DE-BE7E834CEC11}">
      <dgm:prSet/>
      <dgm:spPr/>
      <dgm:t>
        <a:bodyPr/>
        <a:lstStyle/>
        <a:p>
          <a:endParaRPr lang="fr-FR"/>
        </a:p>
      </dgm:t>
    </dgm:pt>
    <dgm:pt modelId="{FE7FE768-7EB6-7845-B435-AF2293D3EE83}" type="sibTrans" cxnId="{456860D9-7913-1840-A5DE-BE7E834CEC11}">
      <dgm:prSet/>
      <dgm:spPr/>
      <dgm:t>
        <a:bodyPr/>
        <a:lstStyle/>
        <a:p>
          <a:endParaRPr lang="fr-FR"/>
        </a:p>
      </dgm:t>
    </dgm:pt>
    <dgm:pt modelId="{8B982E33-E4A6-A045-A9A6-23ADD2760462}" type="pres">
      <dgm:prSet presAssocID="{594E3394-3913-E24B-BB5D-6C4BBC2B98B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E926D2B-684C-744B-81B4-931DE080351E}" type="pres">
      <dgm:prSet presAssocID="{20F030D4-11E5-F54E-8254-5426CE357C5C}" presName="circle1" presStyleLbl="node1" presStyleIdx="0" presStyleCnt="3"/>
      <dgm:spPr/>
    </dgm:pt>
    <dgm:pt modelId="{2C30694E-1425-4D48-9CC0-21471825815B}" type="pres">
      <dgm:prSet presAssocID="{20F030D4-11E5-F54E-8254-5426CE357C5C}" presName="space" presStyleCnt="0"/>
      <dgm:spPr/>
    </dgm:pt>
    <dgm:pt modelId="{6040ED1E-860E-A548-B586-3CA0D34EAE56}" type="pres">
      <dgm:prSet presAssocID="{20F030D4-11E5-F54E-8254-5426CE357C5C}" presName="rect1" presStyleLbl="alignAcc1" presStyleIdx="0" presStyleCnt="3"/>
      <dgm:spPr/>
      <dgm:t>
        <a:bodyPr/>
        <a:lstStyle/>
        <a:p>
          <a:endParaRPr lang="fr-FR"/>
        </a:p>
      </dgm:t>
    </dgm:pt>
    <dgm:pt modelId="{A0D545EF-548B-C147-B1F5-C46EF7EC2069}" type="pres">
      <dgm:prSet presAssocID="{CB41C3F9-ECEE-884C-A90F-98F109C8153C}" presName="vertSpace2" presStyleLbl="node1" presStyleIdx="0" presStyleCnt="3"/>
      <dgm:spPr/>
    </dgm:pt>
    <dgm:pt modelId="{7A56FA64-7734-1048-9B67-64BAC1D4F303}" type="pres">
      <dgm:prSet presAssocID="{CB41C3F9-ECEE-884C-A90F-98F109C8153C}" presName="circle2" presStyleLbl="node1" presStyleIdx="1" presStyleCnt="3"/>
      <dgm:spPr/>
    </dgm:pt>
    <dgm:pt modelId="{DE9D1E87-893D-924D-8FE1-4D2877A469FD}" type="pres">
      <dgm:prSet presAssocID="{CB41C3F9-ECEE-884C-A90F-98F109C8153C}" presName="rect2" presStyleLbl="alignAcc1" presStyleIdx="1" presStyleCnt="3"/>
      <dgm:spPr/>
      <dgm:t>
        <a:bodyPr/>
        <a:lstStyle/>
        <a:p>
          <a:endParaRPr lang="fr-FR"/>
        </a:p>
      </dgm:t>
    </dgm:pt>
    <dgm:pt modelId="{4206D776-273E-094B-9FBB-FDFAC0E026D9}" type="pres">
      <dgm:prSet presAssocID="{5F4DF486-DD71-ED47-83DF-EBFD17F3325D}" presName="vertSpace3" presStyleLbl="node1" presStyleIdx="1" presStyleCnt="3"/>
      <dgm:spPr/>
    </dgm:pt>
    <dgm:pt modelId="{485F0B3C-8327-C04F-94E1-EA56D3DF2892}" type="pres">
      <dgm:prSet presAssocID="{5F4DF486-DD71-ED47-83DF-EBFD17F3325D}" presName="circle3" presStyleLbl="node1" presStyleIdx="2" presStyleCnt="3"/>
      <dgm:spPr/>
    </dgm:pt>
    <dgm:pt modelId="{21CD0D25-EFA1-154C-B93A-B37FC1D52F0A}" type="pres">
      <dgm:prSet presAssocID="{5F4DF486-DD71-ED47-83DF-EBFD17F3325D}" presName="rect3" presStyleLbl="alignAcc1" presStyleIdx="2" presStyleCnt="3"/>
      <dgm:spPr/>
      <dgm:t>
        <a:bodyPr/>
        <a:lstStyle/>
        <a:p>
          <a:endParaRPr lang="fr-FR"/>
        </a:p>
      </dgm:t>
    </dgm:pt>
    <dgm:pt modelId="{7821E704-E123-8148-8A40-247BD4A08827}" type="pres">
      <dgm:prSet presAssocID="{20F030D4-11E5-F54E-8254-5426CE357C5C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6E1BAD-DD9F-EB45-8BB1-69394EF722D0}" type="pres">
      <dgm:prSet presAssocID="{20F030D4-11E5-F54E-8254-5426CE357C5C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D124B9-B6C8-424E-8977-E8FA91513FCC}" type="pres">
      <dgm:prSet presAssocID="{CB41C3F9-ECEE-884C-A90F-98F109C8153C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EC8292-3BC7-1540-A35C-C0D853F5AF50}" type="pres">
      <dgm:prSet presAssocID="{CB41C3F9-ECEE-884C-A90F-98F109C8153C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E9A9DB-7698-F147-8ED3-5268F7CFA497}" type="pres">
      <dgm:prSet presAssocID="{5F4DF486-DD71-ED47-83DF-EBFD17F3325D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A9F5091-E344-1440-A4A4-8E6270E6E6B5}" type="pres">
      <dgm:prSet presAssocID="{5F4DF486-DD71-ED47-83DF-EBFD17F3325D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7AE6994-1DC6-F548-A5BB-1CB6870677A3}" type="presOf" srcId="{09090CB5-B941-E244-B468-C133FCDF6100}" destId="{44EC8292-3BC7-1540-A35C-C0D853F5AF50}" srcOrd="0" destOrd="0" presId="urn:microsoft.com/office/officeart/2005/8/layout/target3"/>
    <dgm:cxn modelId="{41625E9F-3EA2-344C-A949-1C063031411A}" srcId="{594E3394-3913-E24B-BB5D-6C4BBC2B98BE}" destId="{CB41C3F9-ECEE-884C-A90F-98F109C8153C}" srcOrd="1" destOrd="0" parTransId="{EFC47F05-DF1A-574B-8025-66B1B32BF60E}" sibTransId="{1C3E70A1-BCEA-0543-AC5A-2F6C5F0BAC9D}"/>
    <dgm:cxn modelId="{A2A34E8C-4721-6C43-B09B-698ABC791FE6}" type="presOf" srcId="{20F030D4-11E5-F54E-8254-5426CE357C5C}" destId="{6040ED1E-860E-A548-B586-3CA0D34EAE56}" srcOrd="0" destOrd="0" presId="urn:microsoft.com/office/officeart/2005/8/layout/target3"/>
    <dgm:cxn modelId="{3E750846-7877-F84D-9BCF-BFAAE3B8ED30}" type="presOf" srcId="{778176EC-2A4C-2845-A130-63369D116D7F}" destId="{4C6E1BAD-DD9F-EB45-8BB1-69394EF722D0}" srcOrd="0" destOrd="0" presId="urn:microsoft.com/office/officeart/2005/8/layout/target3"/>
    <dgm:cxn modelId="{4D96C440-8E98-B348-80D5-6BCCCD4CA794}" type="presOf" srcId="{CB41C3F9-ECEE-884C-A90F-98F109C8153C}" destId="{DE9D1E87-893D-924D-8FE1-4D2877A469FD}" srcOrd="0" destOrd="0" presId="urn:microsoft.com/office/officeart/2005/8/layout/target3"/>
    <dgm:cxn modelId="{456860D9-7913-1840-A5DE-BE7E834CEC11}" srcId="{5F4DF486-DD71-ED47-83DF-EBFD17F3325D}" destId="{F6076A62-2CC0-4B48-A799-B9727B82F2CB}" srcOrd="1" destOrd="0" parTransId="{B9C4ABF9-1A57-384D-AD2E-288C5BD7C5A2}" sibTransId="{FE7FE768-7EB6-7845-B435-AF2293D3EE83}"/>
    <dgm:cxn modelId="{6219CF41-DA66-A14C-AFC7-64C6967E68CB}" type="presOf" srcId="{594E3394-3913-E24B-BB5D-6C4BBC2B98BE}" destId="{8B982E33-E4A6-A045-A9A6-23ADD2760462}" srcOrd="0" destOrd="0" presId="urn:microsoft.com/office/officeart/2005/8/layout/target3"/>
    <dgm:cxn modelId="{D979EADF-B165-7542-8478-B29213FF4241}" srcId="{CB41C3F9-ECEE-884C-A90F-98F109C8153C}" destId="{09090CB5-B941-E244-B468-C133FCDF6100}" srcOrd="0" destOrd="0" parTransId="{43804955-8CC1-8D4F-A150-36E48FD4252A}" sibTransId="{4BB3B8AE-31EE-574F-A640-D7F2602AC5E8}"/>
    <dgm:cxn modelId="{F7ACAE52-53C5-0D40-A3E1-9FBB9AA2AFEE}" type="presOf" srcId="{5F4DF486-DD71-ED47-83DF-EBFD17F3325D}" destId="{8CE9A9DB-7698-F147-8ED3-5268F7CFA497}" srcOrd="1" destOrd="0" presId="urn:microsoft.com/office/officeart/2005/8/layout/target3"/>
    <dgm:cxn modelId="{D50FC519-8845-E443-93C4-AA7C625967BA}" srcId="{5F4DF486-DD71-ED47-83DF-EBFD17F3325D}" destId="{5E497FA6-3C86-934F-B84F-0079E186A889}" srcOrd="0" destOrd="0" parTransId="{4A26B979-2CC7-174C-9589-7E20F083250F}" sibTransId="{69CA155C-08A3-004E-83D4-2BB48FA9626D}"/>
    <dgm:cxn modelId="{631F31D4-CADE-E14D-B7CC-8B9E444DFEA3}" type="presOf" srcId="{F6076A62-2CC0-4B48-A799-B9727B82F2CB}" destId="{AA9F5091-E344-1440-A4A4-8E6270E6E6B5}" srcOrd="0" destOrd="1" presId="urn:microsoft.com/office/officeart/2005/8/layout/target3"/>
    <dgm:cxn modelId="{39E9E247-61D8-5F42-93AA-F701688844BE}" srcId="{20F030D4-11E5-F54E-8254-5426CE357C5C}" destId="{31CDFF17-3E18-6149-99EA-FB71ACC803BB}" srcOrd="1" destOrd="0" parTransId="{FC1DC045-BD02-9E4C-A6FE-5501712188A8}" sibTransId="{A365B339-2A95-EA40-85C4-D7052F28F430}"/>
    <dgm:cxn modelId="{4B0E4959-67C6-2944-B528-22E0F50F6D6F}" srcId="{CB41C3F9-ECEE-884C-A90F-98F109C8153C}" destId="{C316E9F3-99CA-8E4F-A372-A03BFEFA4AF4}" srcOrd="1" destOrd="0" parTransId="{D2E397FF-789D-4D4E-AF7F-A5E9905CDC11}" sibTransId="{F79AE733-1DFD-254A-A4C3-33942D996EFF}"/>
    <dgm:cxn modelId="{8A5F913D-E64A-D243-AC60-10A6119ACAC8}" type="presOf" srcId="{CB41C3F9-ECEE-884C-A90F-98F109C8153C}" destId="{BDD124B9-B6C8-424E-8977-E8FA91513FCC}" srcOrd="1" destOrd="0" presId="urn:microsoft.com/office/officeart/2005/8/layout/target3"/>
    <dgm:cxn modelId="{315077FD-1399-B242-9598-C8BB36277779}" srcId="{594E3394-3913-E24B-BB5D-6C4BBC2B98BE}" destId="{20F030D4-11E5-F54E-8254-5426CE357C5C}" srcOrd="0" destOrd="0" parTransId="{4EB1BCA6-A360-704A-AF01-9F2A7CAE5B9E}" sibTransId="{2AF6FC83-8149-AD48-8DEC-86A22DA7E850}"/>
    <dgm:cxn modelId="{779A1BC8-07FA-9B45-9B80-577FFCA31BE6}" srcId="{594E3394-3913-E24B-BB5D-6C4BBC2B98BE}" destId="{5F4DF486-DD71-ED47-83DF-EBFD17F3325D}" srcOrd="2" destOrd="0" parTransId="{FE066E95-ED49-1B4D-83BD-DEDE4E72A30F}" sibTransId="{B65E9006-CFD6-6A4A-BA52-C88FD5F84DA2}"/>
    <dgm:cxn modelId="{8FB09DAA-40F6-4549-BC75-24F4A441ED0B}" type="presOf" srcId="{20F030D4-11E5-F54E-8254-5426CE357C5C}" destId="{7821E704-E123-8148-8A40-247BD4A08827}" srcOrd="1" destOrd="0" presId="urn:microsoft.com/office/officeart/2005/8/layout/target3"/>
    <dgm:cxn modelId="{1E07A757-FB08-A44E-BAF9-10122283B5BD}" srcId="{20F030D4-11E5-F54E-8254-5426CE357C5C}" destId="{778176EC-2A4C-2845-A130-63369D116D7F}" srcOrd="0" destOrd="0" parTransId="{9D8DC8E7-4731-0441-9499-3918920D8726}" sibTransId="{8C5F7409-6B54-2947-824C-28057B643992}"/>
    <dgm:cxn modelId="{04616EC2-01AC-1D4A-8228-04E0B5E1679A}" type="presOf" srcId="{C316E9F3-99CA-8E4F-A372-A03BFEFA4AF4}" destId="{44EC8292-3BC7-1540-A35C-C0D853F5AF50}" srcOrd="0" destOrd="1" presId="urn:microsoft.com/office/officeart/2005/8/layout/target3"/>
    <dgm:cxn modelId="{6661A931-4233-BA41-96F7-0E317040DF65}" type="presOf" srcId="{5F4DF486-DD71-ED47-83DF-EBFD17F3325D}" destId="{21CD0D25-EFA1-154C-B93A-B37FC1D52F0A}" srcOrd="0" destOrd="0" presId="urn:microsoft.com/office/officeart/2005/8/layout/target3"/>
    <dgm:cxn modelId="{74D6C4F0-0064-5047-8B18-5DB07C84C591}" type="presOf" srcId="{31CDFF17-3E18-6149-99EA-FB71ACC803BB}" destId="{4C6E1BAD-DD9F-EB45-8BB1-69394EF722D0}" srcOrd="0" destOrd="1" presId="urn:microsoft.com/office/officeart/2005/8/layout/target3"/>
    <dgm:cxn modelId="{6AD5C432-8BB0-4644-842B-D111ECC5130A}" type="presOf" srcId="{5E497FA6-3C86-934F-B84F-0079E186A889}" destId="{AA9F5091-E344-1440-A4A4-8E6270E6E6B5}" srcOrd="0" destOrd="0" presId="urn:microsoft.com/office/officeart/2005/8/layout/target3"/>
    <dgm:cxn modelId="{F6AD6165-B0E3-1649-8F9D-CEE8AA6C8CF8}" type="presParOf" srcId="{8B982E33-E4A6-A045-A9A6-23ADD2760462}" destId="{6E926D2B-684C-744B-81B4-931DE080351E}" srcOrd="0" destOrd="0" presId="urn:microsoft.com/office/officeart/2005/8/layout/target3"/>
    <dgm:cxn modelId="{4194EA10-43F7-F343-ADF9-5D8F228D4020}" type="presParOf" srcId="{8B982E33-E4A6-A045-A9A6-23ADD2760462}" destId="{2C30694E-1425-4D48-9CC0-21471825815B}" srcOrd="1" destOrd="0" presId="urn:microsoft.com/office/officeart/2005/8/layout/target3"/>
    <dgm:cxn modelId="{2631DB4E-0280-EC48-94CF-D9A47CF83455}" type="presParOf" srcId="{8B982E33-E4A6-A045-A9A6-23ADD2760462}" destId="{6040ED1E-860E-A548-B586-3CA0D34EAE56}" srcOrd="2" destOrd="0" presId="urn:microsoft.com/office/officeart/2005/8/layout/target3"/>
    <dgm:cxn modelId="{BD11AF9A-599B-B64A-A763-30315B3F5741}" type="presParOf" srcId="{8B982E33-E4A6-A045-A9A6-23ADD2760462}" destId="{A0D545EF-548B-C147-B1F5-C46EF7EC2069}" srcOrd="3" destOrd="0" presId="urn:microsoft.com/office/officeart/2005/8/layout/target3"/>
    <dgm:cxn modelId="{9FD150B0-E3C4-3441-BFB0-8544B1EA1807}" type="presParOf" srcId="{8B982E33-E4A6-A045-A9A6-23ADD2760462}" destId="{7A56FA64-7734-1048-9B67-64BAC1D4F303}" srcOrd="4" destOrd="0" presId="urn:microsoft.com/office/officeart/2005/8/layout/target3"/>
    <dgm:cxn modelId="{304C37CB-2759-CB4B-BD31-B321D9128FCF}" type="presParOf" srcId="{8B982E33-E4A6-A045-A9A6-23ADD2760462}" destId="{DE9D1E87-893D-924D-8FE1-4D2877A469FD}" srcOrd="5" destOrd="0" presId="urn:microsoft.com/office/officeart/2005/8/layout/target3"/>
    <dgm:cxn modelId="{2E7E6F2B-AB8E-1746-8A65-A00F4089D314}" type="presParOf" srcId="{8B982E33-E4A6-A045-A9A6-23ADD2760462}" destId="{4206D776-273E-094B-9FBB-FDFAC0E026D9}" srcOrd="6" destOrd="0" presId="urn:microsoft.com/office/officeart/2005/8/layout/target3"/>
    <dgm:cxn modelId="{9037AFDD-C50E-8A42-A54E-F9912105F33A}" type="presParOf" srcId="{8B982E33-E4A6-A045-A9A6-23ADD2760462}" destId="{485F0B3C-8327-C04F-94E1-EA56D3DF2892}" srcOrd="7" destOrd="0" presId="urn:microsoft.com/office/officeart/2005/8/layout/target3"/>
    <dgm:cxn modelId="{D49FD975-2A8F-7E42-BD2E-D9FA08D8A7BD}" type="presParOf" srcId="{8B982E33-E4A6-A045-A9A6-23ADD2760462}" destId="{21CD0D25-EFA1-154C-B93A-B37FC1D52F0A}" srcOrd="8" destOrd="0" presId="urn:microsoft.com/office/officeart/2005/8/layout/target3"/>
    <dgm:cxn modelId="{55E1F834-0A06-2B48-97B8-896D1AF5721B}" type="presParOf" srcId="{8B982E33-E4A6-A045-A9A6-23ADD2760462}" destId="{7821E704-E123-8148-8A40-247BD4A08827}" srcOrd="9" destOrd="0" presId="urn:microsoft.com/office/officeart/2005/8/layout/target3"/>
    <dgm:cxn modelId="{98E0EA78-36CB-0F46-A47C-6EE21597E282}" type="presParOf" srcId="{8B982E33-E4A6-A045-A9A6-23ADD2760462}" destId="{4C6E1BAD-DD9F-EB45-8BB1-69394EF722D0}" srcOrd="10" destOrd="0" presId="urn:microsoft.com/office/officeart/2005/8/layout/target3"/>
    <dgm:cxn modelId="{F77BF5C4-5800-0A44-83F6-63D1F0419B42}" type="presParOf" srcId="{8B982E33-E4A6-A045-A9A6-23ADD2760462}" destId="{BDD124B9-B6C8-424E-8977-E8FA91513FCC}" srcOrd="11" destOrd="0" presId="urn:microsoft.com/office/officeart/2005/8/layout/target3"/>
    <dgm:cxn modelId="{963C3937-0497-DF4F-A3A6-47A6295F2349}" type="presParOf" srcId="{8B982E33-E4A6-A045-A9A6-23ADD2760462}" destId="{44EC8292-3BC7-1540-A35C-C0D853F5AF50}" srcOrd="12" destOrd="0" presId="urn:microsoft.com/office/officeart/2005/8/layout/target3"/>
    <dgm:cxn modelId="{5F71CC47-6FA0-4D4F-AEC2-4663C0CF591F}" type="presParOf" srcId="{8B982E33-E4A6-A045-A9A6-23ADD2760462}" destId="{8CE9A9DB-7698-F147-8ED3-5268F7CFA497}" srcOrd="13" destOrd="0" presId="urn:microsoft.com/office/officeart/2005/8/layout/target3"/>
    <dgm:cxn modelId="{7065DD61-E627-464F-9545-0FD8748D9CC1}" type="presParOf" srcId="{8B982E33-E4A6-A045-A9A6-23ADD2760462}" destId="{AA9F5091-E344-1440-A4A4-8E6270E6E6B5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A5194F2-1A05-8445-A7FF-75B9F2F0F3F9}" type="doc">
      <dgm:prSet loTypeId="urn:microsoft.com/office/officeart/2005/8/layout/target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2692984-5120-E545-AAA2-DB6D7025C270}">
      <dgm:prSet phldrT="[Texte]"/>
      <dgm:spPr/>
      <dgm:t>
        <a:bodyPr/>
        <a:lstStyle/>
        <a:p>
          <a:r>
            <a:rPr lang="fr-FR" dirty="0" smtClean="0"/>
            <a:t>WHAT IS A CANDIDATE?</a:t>
          </a:r>
          <a:endParaRPr lang="fr-FR" dirty="0"/>
        </a:p>
      </dgm:t>
    </dgm:pt>
    <dgm:pt modelId="{BAB1A7B0-8545-4E4F-AD17-62AC367680C3}" type="parTrans" cxnId="{2577A0E0-7C3D-CB40-A470-D84779DE64D7}">
      <dgm:prSet/>
      <dgm:spPr/>
      <dgm:t>
        <a:bodyPr/>
        <a:lstStyle/>
        <a:p>
          <a:endParaRPr lang="fr-FR"/>
        </a:p>
      </dgm:t>
    </dgm:pt>
    <dgm:pt modelId="{6B47B91C-FBA4-8049-84F2-CB36206BAD3F}" type="sibTrans" cxnId="{2577A0E0-7C3D-CB40-A470-D84779DE64D7}">
      <dgm:prSet/>
      <dgm:spPr/>
      <dgm:t>
        <a:bodyPr/>
        <a:lstStyle/>
        <a:p>
          <a:endParaRPr lang="fr-FR"/>
        </a:p>
      </dgm:t>
    </dgm:pt>
    <dgm:pt modelId="{B041BC7B-4179-A94A-AC12-550DE8559BC3}">
      <dgm:prSet phldrT="[Texte]"/>
      <dgm:spPr/>
      <dgm:t>
        <a:bodyPr/>
        <a:lstStyle/>
        <a:p>
          <a:r>
            <a:rPr lang="fr-FR" dirty="0" smtClean="0"/>
            <a:t>OFFICIALLY, CANDIDATES FOR THE PREDIDENTIAL ELECTION IN FRANCE</a:t>
          </a:r>
          <a:r>
            <a:rPr lang="fr-FR" baseline="0" dirty="0" smtClean="0"/>
            <a:t> SHALL GATHER 500 OFFICIAL SUPPORTS FROM ELECTED PEOPLE (REPRESENTATIVES, MAYORS</a:t>
          </a:r>
          <a:r>
            <a:rPr lang="is-IS" baseline="0" dirty="0" smtClean="0"/>
            <a:t>…)</a:t>
          </a:r>
          <a:endParaRPr lang="fr-FR" dirty="0"/>
        </a:p>
      </dgm:t>
    </dgm:pt>
    <dgm:pt modelId="{9EF891F1-E1C8-974A-8104-2D27557EB77B}" type="parTrans" cxnId="{9DA76A51-F258-B44D-9715-B56434BAA3EC}">
      <dgm:prSet/>
      <dgm:spPr/>
      <dgm:t>
        <a:bodyPr/>
        <a:lstStyle/>
        <a:p>
          <a:endParaRPr lang="fr-FR"/>
        </a:p>
      </dgm:t>
    </dgm:pt>
    <dgm:pt modelId="{646FC727-281F-EB49-81A3-5797678DE20F}" type="sibTrans" cxnId="{9DA76A51-F258-B44D-9715-B56434BAA3EC}">
      <dgm:prSet/>
      <dgm:spPr/>
      <dgm:t>
        <a:bodyPr/>
        <a:lstStyle/>
        <a:p>
          <a:endParaRPr lang="fr-FR"/>
        </a:p>
      </dgm:t>
    </dgm:pt>
    <dgm:pt modelId="{181922A6-F7BD-7842-85C1-1763636428C1}">
      <dgm:prSet phldrT="[Texte]"/>
      <dgm:spPr/>
      <dgm:t>
        <a:bodyPr/>
        <a:lstStyle/>
        <a:p>
          <a:r>
            <a:rPr lang="fr-FR" dirty="0" smtClean="0"/>
            <a:t>SOMETIMES,</a:t>
          </a:r>
          <a:r>
            <a:rPr lang="fr-FR" baseline="0" dirty="0" smtClean="0"/>
            <a:t> MAIN CANDIDATES GO LATELY IN THE PREIDENTIAL RACE</a:t>
          </a:r>
          <a:endParaRPr lang="fr-FR" dirty="0"/>
        </a:p>
      </dgm:t>
    </dgm:pt>
    <dgm:pt modelId="{8BE344CE-7FEC-754B-8D16-5220660385D0}" type="parTrans" cxnId="{9AF44220-7A0E-9448-96C5-18EE3AA57152}">
      <dgm:prSet/>
      <dgm:spPr/>
      <dgm:t>
        <a:bodyPr/>
        <a:lstStyle/>
        <a:p>
          <a:endParaRPr lang="fr-FR"/>
        </a:p>
      </dgm:t>
    </dgm:pt>
    <dgm:pt modelId="{B19D5A7C-28EE-CC43-95A2-7ADC68FABCDD}" type="sibTrans" cxnId="{9AF44220-7A0E-9448-96C5-18EE3AA57152}">
      <dgm:prSet/>
      <dgm:spPr/>
      <dgm:t>
        <a:bodyPr/>
        <a:lstStyle/>
        <a:p>
          <a:endParaRPr lang="fr-FR"/>
        </a:p>
      </dgm:t>
    </dgm:pt>
    <dgm:pt modelId="{506D6FCD-F1C7-C945-A717-6A2034EA5FEF}">
      <dgm:prSet phldrT="[Texte]"/>
      <dgm:spPr/>
      <dgm:t>
        <a:bodyPr/>
        <a:lstStyle/>
        <a:p>
          <a:r>
            <a:rPr lang="fr-FR" dirty="0" smtClean="0"/>
            <a:t>A</a:t>
          </a:r>
          <a:r>
            <a:rPr lang="fr-FR" baseline="0" dirty="0" smtClean="0"/>
            <a:t> WIDE RANGE DEFINITION</a:t>
          </a:r>
          <a:endParaRPr lang="fr-FR" dirty="0"/>
        </a:p>
      </dgm:t>
    </dgm:pt>
    <dgm:pt modelId="{E184ED62-A154-0647-92E3-AD79CE43B28F}" type="parTrans" cxnId="{5D95126E-60E3-A54B-A57F-85E79ACE5038}">
      <dgm:prSet/>
      <dgm:spPr/>
      <dgm:t>
        <a:bodyPr/>
        <a:lstStyle/>
        <a:p>
          <a:endParaRPr lang="fr-FR"/>
        </a:p>
      </dgm:t>
    </dgm:pt>
    <dgm:pt modelId="{52664C11-5C27-5746-B87D-CE3C517B1BEF}" type="sibTrans" cxnId="{5D95126E-60E3-A54B-A57F-85E79ACE5038}">
      <dgm:prSet/>
      <dgm:spPr/>
      <dgm:t>
        <a:bodyPr/>
        <a:lstStyle/>
        <a:p>
          <a:endParaRPr lang="fr-FR"/>
        </a:p>
      </dgm:t>
    </dgm:pt>
    <dgm:pt modelId="{527EAA2F-CA62-5A47-B847-FEE3BF2BAEF0}">
      <dgm:prSet phldrT="[Texte]"/>
      <dgm:spPr/>
      <dgm:t>
        <a:bodyPr/>
        <a:lstStyle/>
        <a:p>
          <a:r>
            <a:rPr lang="fr-FR" dirty="0" smtClean="0"/>
            <a:t> SO IS THE REGULATOR COMPELLED</a:t>
          </a:r>
          <a:r>
            <a:rPr lang="fr-FR" baseline="0" dirty="0" smtClean="0"/>
            <a:t> TO CONSIDER AS CANDIDATES PEOPLE WHO ARE NOT YET OFFICIAL CANDIDATES</a:t>
          </a:r>
          <a:endParaRPr lang="fr-FR" dirty="0"/>
        </a:p>
      </dgm:t>
    </dgm:pt>
    <dgm:pt modelId="{B324FC15-467D-1740-93B6-6BF27D798D34}" type="parTrans" cxnId="{5EB65DC9-7126-CD40-80C7-7B89476A4BD2}">
      <dgm:prSet/>
      <dgm:spPr/>
      <dgm:t>
        <a:bodyPr/>
        <a:lstStyle/>
        <a:p>
          <a:endParaRPr lang="fr-FR"/>
        </a:p>
      </dgm:t>
    </dgm:pt>
    <dgm:pt modelId="{9E21AB1B-E1E5-DB4A-85D2-F2EF168E2839}" type="sibTrans" cxnId="{5EB65DC9-7126-CD40-80C7-7B89476A4BD2}">
      <dgm:prSet/>
      <dgm:spPr/>
      <dgm:t>
        <a:bodyPr/>
        <a:lstStyle/>
        <a:p>
          <a:endParaRPr lang="fr-FR"/>
        </a:p>
      </dgm:t>
    </dgm:pt>
    <dgm:pt modelId="{C07AA227-5718-684A-A008-EA778BB73FCE}">
      <dgm:prSet phldrT="[Texte]"/>
      <dgm:spPr/>
      <dgm:t>
        <a:bodyPr/>
        <a:lstStyle/>
        <a:p>
          <a:r>
            <a:rPr lang="fr-FR" dirty="0" smtClean="0"/>
            <a:t> BECAUSE THEY DID NOT APPLY OFFICIALLY OR BECAUSE THEY HAVE NOT YET GATHERED</a:t>
          </a:r>
          <a:r>
            <a:rPr lang="fr-FR" baseline="0" dirty="0" smtClean="0"/>
            <a:t> 500 ELECTED SUPPORTERS</a:t>
          </a:r>
          <a:endParaRPr lang="fr-FR" dirty="0" smtClean="0"/>
        </a:p>
      </dgm:t>
    </dgm:pt>
    <dgm:pt modelId="{2DD5F049-389F-904A-943D-31F61A087D1C}" type="parTrans" cxnId="{E1B0184B-8209-2341-A682-3DE443BE28E1}">
      <dgm:prSet/>
      <dgm:spPr/>
      <dgm:t>
        <a:bodyPr/>
        <a:lstStyle/>
        <a:p>
          <a:endParaRPr lang="fr-FR"/>
        </a:p>
      </dgm:t>
    </dgm:pt>
    <dgm:pt modelId="{F7F79B87-5498-ED47-B47F-0434E9967DBF}" type="sibTrans" cxnId="{E1B0184B-8209-2341-A682-3DE443BE28E1}">
      <dgm:prSet/>
      <dgm:spPr/>
      <dgm:t>
        <a:bodyPr/>
        <a:lstStyle/>
        <a:p>
          <a:endParaRPr lang="fr-FR"/>
        </a:p>
      </dgm:t>
    </dgm:pt>
    <dgm:pt modelId="{C894F5C0-6BBF-5B42-8CEA-271A345ED905}">
      <dgm:prSet phldrT="[Texte]"/>
      <dgm:spPr/>
      <dgm:t>
        <a:bodyPr/>
        <a:lstStyle/>
        <a:p>
          <a:r>
            <a:rPr lang="fr-FR" dirty="0" smtClean="0"/>
            <a:t>TOO</a:t>
          </a:r>
          <a:r>
            <a:rPr lang="fr-FR" baseline="0" dirty="0" smtClean="0"/>
            <a:t> MANY CANDIDATES TO MONITOR</a:t>
          </a:r>
          <a:endParaRPr lang="fr-FR" dirty="0"/>
        </a:p>
      </dgm:t>
    </dgm:pt>
    <dgm:pt modelId="{F28871CF-8D48-8C47-A781-4FC920E81B7F}" type="parTrans" cxnId="{23EDB60E-B8B2-D94D-870B-2F1C8C76C18C}">
      <dgm:prSet/>
      <dgm:spPr/>
      <dgm:t>
        <a:bodyPr/>
        <a:lstStyle/>
        <a:p>
          <a:endParaRPr lang="fr-FR"/>
        </a:p>
      </dgm:t>
    </dgm:pt>
    <dgm:pt modelId="{DD7F7AE1-D989-E64E-B170-BF937F492A7A}" type="sibTrans" cxnId="{23EDB60E-B8B2-D94D-870B-2F1C8C76C18C}">
      <dgm:prSet/>
      <dgm:spPr/>
      <dgm:t>
        <a:bodyPr/>
        <a:lstStyle/>
        <a:p>
          <a:endParaRPr lang="fr-FR"/>
        </a:p>
      </dgm:t>
    </dgm:pt>
    <dgm:pt modelId="{8A6541EB-8431-8745-91B7-4040259A900A}">
      <dgm:prSet phldrT="[Texte]"/>
      <dgm:spPr/>
      <dgm:t>
        <a:bodyPr/>
        <a:lstStyle/>
        <a:p>
          <a:r>
            <a:rPr lang="fr-FR" dirty="0" smtClean="0"/>
            <a:t> PRESUMED</a:t>
          </a:r>
          <a:r>
            <a:rPr lang="fr-FR" baseline="0" dirty="0" smtClean="0"/>
            <a:t> AND OFFICIAL SERIOUS MAIN CANDIDATES ARE REALLY NUMEROUS</a:t>
          </a:r>
          <a:endParaRPr lang="fr-FR" dirty="0"/>
        </a:p>
      </dgm:t>
    </dgm:pt>
    <dgm:pt modelId="{654EFBEE-1A03-D641-92EF-3A7087762056}" type="parTrans" cxnId="{30576E73-CF32-EC4E-A353-FD39316AC5E9}">
      <dgm:prSet/>
      <dgm:spPr/>
      <dgm:t>
        <a:bodyPr/>
        <a:lstStyle/>
        <a:p>
          <a:endParaRPr lang="fr-FR"/>
        </a:p>
      </dgm:t>
    </dgm:pt>
    <dgm:pt modelId="{4FE628B4-DA7E-9946-917B-0DB3ADBD3FEE}" type="sibTrans" cxnId="{30576E73-CF32-EC4E-A353-FD39316AC5E9}">
      <dgm:prSet/>
      <dgm:spPr/>
      <dgm:t>
        <a:bodyPr/>
        <a:lstStyle/>
        <a:p>
          <a:endParaRPr lang="fr-FR"/>
        </a:p>
      </dgm:t>
    </dgm:pt>
    <dgm:pt modelId="{5B99EE2B-5412-6940-A331-71C5E754B475}">
      <dgm:prSet phldrT="[Texte]"/>
      <dgm:spPr/>
      <dgm:t>
        <a:bodyPr/>
        <a:lstStyle/>
        <a:p>
          <a:r>
            <a:rPr lang="fr-FR" dirty="0" smtClean="0"/>
            <a:t> SMALL AND FRIVOLOUS</a:t>
          </a:r>
          <a:r>
            <a:rPr lang="fr-FR" baseline="0" dirty="0" smtClean="0"/>
            <a:t> CANDIDATES ARE EVEN MORE NUMEROUS</a:t>
          </a:r>
          <a:endParaRPr lang="fr-FR" dirty="0"/>
        </a:p>
      </dgm:t>
    </dgm:pt>
    <dgm:pt modelId="{DDC3E5AA-630B-EF47-9073-35E1607D0C89}" type="parTrans" cxnId="{2F433160-089E-3E46-80CB-A6863734E742}">
      <dgm:prSet/>
      <dgm:spPr/>
      <dgm:t>
        <a:bodyPr/>
        <a:lstStyle/>
        <a:p>
          <a:endParaRPr lang="fr-FR"/>
        </a:p>
      </dgm:t>
    </dgm:pt>
    <dgm:pt modelId="{EB19B6F0-2D1F-8149-B3A3-A04E07D65D41}" type="sibTrans" cxnId="{2F433160-089E-3E46-80CB-A6863734E742}">
      <dgm:prSet/>
      <dgm:spPr/>
      <dgm:t>
        <a:bodyPr/>
        <a:lstStyle/>
        <a:p>
          <a:endParaRPr lang="fr-FR"/>
        </a:p>
      </dgm:t>
    </dgm:pt>
    <dgm:pt modelId="{B6F7A4D1-1A96-9948-847C-D1EC6582813D}" type="pres">
      <dgm:prSet presAssocID="{5A5194F2-1A05-8445-A7FF-75B9F2F0F3F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E5BE6A5-0BCA-CC4C-B262-FBD78C0F838F}" type="pres">
      <dgm:prSet presAssocID="{22692984-5120-E545-AAA2-DB6D7025C270}" presName="circle1" presStyleLbl="node1" presStyleIdx="0" presStyleCnt="3"/>
      <dgm:spPr/>
    </dgm:pt>
    <dgm:pt modelId="{844141FC-39D2-6441-848E-D145F6CAA294}" type="pres">
      <dgm:prSet presAssocID="{22692984-5120-E545-AAA2-DB6D7025C270}" presName="space" presStyleCnt="0"/>
      <dgm:spPr/>
    </dgm:pt>
    <dgm:pt modelId="{81483F92-8A77-4749-9E26-62D06F8BDDA5}" type="pres">
      <dgm:prSet presAssocID="{22692984-5120-E545-AAA2-DB6D7025C270}" presName="rect1" presStyleLbl="alignAcc1" presStyleIdx="0" presStyleCnt="3"/>
      <dgm:spPr/>
      <dgm:t>
        <a:bodyPr/>
        <a:lstStyle/>
        <a:p>
          <a:endParaRPr lang="fr-FR"/>
        </a:p>
      </dgm:t>
    </dgm:pt>
    <dgm:pt modelId="{D11B83E6-3DAE-C74D-8B02-DA5E7BA29841}" type="pres">
      <dgm:prSet presAssocID="{506D6FCD-F1C7-C945-A717-6A2034EA5FEF}" presName="vertSpace2" presStyleLbl="node1" presStyleIdx="0" presStyleCnt="3"/>
      <dgm:spPr/>
    </dgm:pt>
    <dgm:pt modelId="{EE508DFF-8054-3F43-84A8-F6E7F65747AF}" type="pres">
      <dgm:prSet presAssocID="{506D6FCD-F1C7-C945-A717-6A2034EA5FEF}" presName="circle2" presStyleLbl="node1" presStyleIdx="1" presStyleCnt="3"/>
      <dgm:spPr/>
    </dgm:pt>
    <dgm:pt modelId="{0C35E070-168F-B64B-9D97-F1C623BE050B}" type="pres">
      <dgm:prSet presAssocID="{506D6FCD-F1C7-C945-A717-6A2034EA5FEF}" presName="rect2" presStyleLbl="alignAcc1" presStyleIdx="1" presStyleCnt="3"/>
      <dgm:spPr/>
      <dgm:t>
        <a:bodyPr/>
        <a:lstStyle/>
        <a:p>
          <a:endParaRPr lang="fr-FR"/>
        </a:p>
      </dgm:t>
    </dgm:pt>
    <dgm:pt modelId="{DC9EAA5F-B213-6A40-B342-B77D6F5F8F94}" type="pres">
      <dgm:prSet presAssocID="{C894F5C0-6BBF-5B42-8CEA-271A345ED905}" presName="vertSpace3" presStyleLbl="node1" presStyleIdx="1" presStyleCnt="3"/>
      <dgm:spPr/>
    </dgm:pt>
    <dgm:pt modelId="{43FB38D1-8C14-6749-9463-60347434EDAA}" type="pres">
      <dgm:prSet presAssocID="{C894F5C0-6BBF-5B42-8CEA-271A345ED905}" presName="circle3" presStyleLbl="node1" presStyleIdx="2" presStyleCnt="3"/>
      <dgm:spPr/>
    </dgm:pt>
    <dgm:pt modelId="{25CC2291-A3C8-164A-8015-1FE97BB311C5}" type="pres">
      <dgm:prSet presAssocID="{C894F5C0-6BBF-5B42-8CEA-271A345ED905}" presName="rect3" presStyleLbl="alignAcc1" presStyleIdx="2" presStyleCnt="3"/>
      <dgm:spPr/>
      <dgm:t>
        <a:bodyPr/>
        <a:lstStyle/>
        <a:p>
          <a:endParaRPr lang="fr-FR"/>
        </a:p>
      </dgm:t>
    </dgm:pt>
    <dgm:pt modelId="{76604C21-9687-A94D-9B98-89A37F9ECFFF}" type="pres">
      <dgm:prSet presAssocID="{22692984-5120-E545-AAA2-DB6D7025C270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34F03E8-8870-6547-9468-BD867314E63E}" type="pres">
      <dgm:prSet presAssocID="{22692984-5120-E545-AAA2-DB6D7025C270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E4645B-02B7-BD44-8E6D-C7505EBC28E7}" type="pres">
      <dgm:prSet presAssocID="{506D6FCD-F1C7-C945-A717-6A2034EA5FEF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567A60-B4BE-1044-A2C4-D5391E2E3E5E}" type="pres">
      <dgm:prSet presAssocID="{506D6FCD-F1C7-C945-A717-6A2034EA5FEF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3C4F74-4936-3A43-9F94-EFE676F1091B}" type="pres">
      <dgm:prSet presAssocID="{C894F5C0-6BBF-5B42-8CEA-271A345ED905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9675DBA-9C32-C54E-9416-3ADAACAE5ED5}" type="pres">
      <dgm:prSet presAssocID="{C894F5C0-6BBF-5B42-8CEA-271A345ED905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F433160-089E-3E46-80CB-A6863734E742}" srcId="{C894F5C0-6BBF-5B42-8CEA-271A345ED905}" destId="{5B99EE2B-5412-6940-A331-71C5E754B475}" srcOrd="1" destOrd="0" parTransId="{DDC3E5AA-630B-EF47-9073-35E1607D0C89}" sibTransId="{EB19B6F0-2D1F-8149-B3A3-A04E07D65D41}"/>
    <dgm:cxn modelId="{9AF44220-7A0E-9448-96C5-18EE3AA57152}" srcId="{22692984-5120-E545-AAA2-DB6D7025C270}" destId="{181922A6-F7BD-7842-85C1-1763636428C1}" srcOrd="1" destOrd="0" parTransId="{8BE344CE-7FEC-754B-8D16-5220660385D0}" sibTransId="{B19D5A7C-28EE-CC43-95A2-7ADC68FABCDD}"/>
    <dgm:cxn modelId="{1867A373-0760-2449-8118-82370BE5DD8B}" type="presOf" srcId="{B041BC7B-4179-A94A-AC12-550DE8559BC3}" destId="{734F03E8-8870-6547-9468-BD867314E63E}" srcOrd="0" destOrd="0" presId="urn:microsoft.com/office/officeart/2005/8/layout/target3"/>
    <dgm:cxn modelId="{2577A0E0-7C3D-CB40-A470-D84779DE64D7}" srcId="{5A5194F2-1A05-8445-A7FF-75B9F2F0F3F9}" destId="{22692984-5120-E545-AAA2-DB6D7025C270}" srcOrd="0" destOrd="0" parTransId="{BAB1A7B0-8545-4E4F-AD17-62AC367680C3}" sibTransId="{6B47B91C-FBA4-8049-84F2-CB36206BAD3F}"/>
    <dgm:cxn modelId="{5EB65DC9-7126-CD40-80C7-7B89476A4BD2}" srcId="{506D6FCD-F1C7-C945-A717-6A2034EA5FEF}" destId="{527EAA2F-CA62-5A47-B847-FEE3BF2BAEF0}" srcOrd="0" destOrd="0" parTransId="{B324FC15-467D-1740-93B6-6BF27D798D34}" sibTransId="{9E21AB1B-E1E5-DB4A-85D2-F2EF168E2839}"/>
    <dgm:cxn modelId="{11920D8A-BD0E-2742-A709-8E8D205D32E4}" type="presOf" srcId="{5A5194F2-1A05-8445-A7FF-75B9F2F0F3F9}" destId="{B6F7A4D1-1A96-9948-847C-D1EC6582813D}" srcOrd="0" destOrd="0" presId="urn:microsoft.com/office/officeart/2005/8/layout/target3"/>
    <dgm:cxn modelId="{9DA76A51-F258-B44D-9715-B56434BAA3EC}" srcId="{22692984-5120-E545-AAA2-DB6D7025C270}" destId="{B041BC7B-4179-A94A-AC12-550DE8559BC3}" srcOrd="0" destOrd="0" parTransId="{9EF891F1-E1C8-974A-8104-2D27557EB77B}" sibTransId="{646FC727-281F-EB49-81A3-5797678DE20F}"/>
    <dgm:cxn modelId="{23EDB60E-B8B2-D94D-870B-2F1C8C76C18C}" srcId="{5A5194F2-1A05-8445-A7FF-75B9F2F0F3F9}" destId="{C894F5C0-6BBF-5B42-8CEA-271A345ED905}" srcOrd="2" destOrd="0" parTransId="{F28871CF-8D48-8C47-A781-4FC920E81B7F}" sibTransId="{DD7F7AE1-D989-E64E-B170-BF937F492A7A}"/>
    <dgm:cxn modelId="{561EDE40-62C6-C746-846D-0124F329077E}" type="presOf" srcId="{C894F5C0-6BBF-5B42-8CEA-271A345ED905}" destId="{25CC2291-A3C8-164A-8015-1FE97BB311C5}" srcOrd="0" destOrd="0" presId="urn:microsoft.com/office/officeart/2005/8/layout/target3"/>
    <dgm:cxn modelId="{30576E73-CF32-EC4E-A353-FD39316AC5E9}" srcId="{C894F5C0-6BBF-5B42-8CEA-271A345ED905}" destId="{8A6541EB-8431-8745-91B7-4040259A900A}" srcOrd="0" destOrd="0" parTransId="{654EFBEE-1A03-D641-92EF-3A7087762056}" sibTransId="{4FE628B4-DA7E-9946-917B-0DB3ADBD3FEE}"/>
    <dgm:cxn modelId="{3A943622-76E8-CA4B-A622-83FFD3FD9371}" type="presOf" srcId="{506D6FCD-F1C7-C945-A717-6A2034EA5FEF}" destId="{0C35E070-168F-B64B-9D97-F1C623BE050B}" srcOrd="0" destOrd="0" presId="urn:microsoft.com/office/officeart/2005/8/layout/target3"/>
    <dgm:cxn modelId="{637957C0-B9C3-334F-9476-66FFF860F324}" type="presOf" srcId="{181922A6-F7BD-7842-85C1-1763636428C1}" destId="{734F03E8-8870-6547-9468-BD867314E63E}" srcOrd="0" destOrd="1" presId="urn:microsoft.com/office/officeart/2005/8/layout/target3"/>
    <dgm:cxn modelId="{23CE4D21-3176-DA44-B271-6FA722D333FB}" type="presOf" srcId="{527EAA2F-CA62-5A47-B847-FEE3BF2BAEF0}" destId="{44567A60-B4BE-1044-A2C4-D5391E2E3E5E}" srcOrd="0" destOrd="0" presId="urn:microsoft.com/office/officeart/2005/8/layout/target3"/>
    <dgm:cxn modelId="{523EACBA-744A-D348-AFD2-1D4CDDA74D33}" type="presOf" srcId="{22692984-5120-E545-AAA2-DB6D7025C270}" destId="{81483F92-8A77-4749-9E26-62D06F8BDDA5}" srcOrd="0" destOrd="0" presId="urn:microsoft.com/office/officeart/2005/8/layout/target3"/>
    <dgm:cxn modelId="{72A70F5C-775F-1945-B0E6-747B571D758E}" type="presOf" srcId="{C07AA227-5718-684A-A008-EA778BB73FCE}" destId="{44567A60-B4BE-1044-A2C4-D5391E2E3E5E}" srcOrd="0" destOrd="1" presId="urn:microsoft.com/office/officeart/2005/8/layout/target3"/>
    <dgm:cxn modelId="{E1B0184B-8209-2341-A682-3DE443BE28E1}" srcId="{506D6FCD-F1C7-C945-A717-6A2034EA5FEF}" destId="{C07AA227-5718-684A-A008-EA778BB73FCE}" srcOrd="1" destOrd="0" parTransId="{2DD5F049-389F-904A-943D-31F61A087D1C}" sibTransId="{F7F79B87-5498-ED47-B47F-0434E9967DBF}"/>
    <dgm:cxn modelId="{5D95126E-60E3-A54B-A57F-85E79ACE5038}" srcId="{5A5194F2-1A05-8445-A7FF-75B9F2F0F3F9}" destId="{506D6FCD-F1C7-C945-A717-6A2034EA5FEF}" srcOrd="1" destOrd="0" parTransId="{E184ED62-A154-0647-92E3-AD79CE43B28F}" sibTransId="{52664C11-5C27-5746-B87D-CE3C517B1BEF}"/>
    <dgm:cxn modelId="{A1FA22F2-2154-0344-A93D-DEE2FF28D9AC}" type="presOf" srcId="{22692984-5120-E545-AAA2-DB6D7025C270}" destId="{76604C21-9687-A94D-9B98-89A37F9ECFFF}" srcOrd="1" destOrd="0" presId="urn:microsoft.com/office/officeart/2005/8/layout/target3"/>
    <dgm:cxn modelId="{965E4679-9575-B34E-974F-B3C5173B41BA}" type="presOf" srcId="{C894F5C0-6BBF-5B42-8CEA-271A345ED905}" destId="{B73C4F74-4936-3A43-9F94-EFE676F1091B}" srcOrd="1" destOrd="0" presId="urn:microsoft.com/office/officeart/2005/8/layout/target3"/>
    <dgm:cxn modelId="{985EAF19-853A-2F40-B3DA-47176D38FE6A}" type="presOf" srcId="{8A6541EB-8431-8745-91B7-4040259A900A}" destId="{F9675DBA-9C32-C54E-9416-3ADAACAE5ED5}" srcOrd="0" destOrd="0" presId="urn:microsoft.com/office/officeart/2005/8/layout/target3"/>
    <dgm:cxn modelId="{1A4509D9-9681-D143-A5AB-8BC43D177887}" type="presOf" srcId="{5B99EE2B-5412-6940-A331-71C5E754B475}" destId="{F9675DBA-9C32-C54E-9416-3ADAACAE5ED5}" srcOrd="0" destOrd="1" presId="urn:microsoft.com/office/officeart/2005/8/layout/target3"/>
    <dgm:cxn modelId="{D5DB4576-24FC-DA4C-B422-CC62ED6FD333}" type="presOf" srcId="{506D6FCD-F1C7-C945-A717-6A2034EA5FEF}" destId="{3CE4645B-02B7-BD44-8E6D-C7505EBC28E7}" srcOrd="1" destOrd="0" presId="urn:microsoft.com/office/officeart/2005/8/layout/target3"/>
    <dgm:cxn modelId="{A7F52496-D444-BD42-B610-E2EC7C4DAF28}" type="presParOf" srcId="{B6F7A4D1-1A96-9948-847C-D1EC6582813D}" destId="{2E5BE6A5-0BCA-CC4C-B262-FBD78C0F838F}" srcOrd="0" destOrd="0" presId="urn:microsoft.com/office/officeart/2005/8/layout/target3"/>
    <dgm:cxn modelId="{58390AE1-2F91-524A-BB6C-123F61ABED3B}" type="presParOf" srcId="{B6F7A4D1-1A96-9948-847C-D1EC6582813D}" destId="{844141FC-39D2-6441-848E-D145F6CAA294}" srcOrd="1" destOrd="0" presId="urn:microsoft.com/office/officeart/2005/8/layout/target3"/>
    <dgm:cxn modelId="{37EBAC33-5A96-064D-A7FE-D8CB6EB23125}" type="presParOf" srcId="{B6F7A4D1-1A96-9948-847C-D1EC6582813D}" destId="{81483F92-8A77-4749-9E26-62D06F8BDDA5}" srcOrd="2" destOrd="0" presId="urn:microsoft.com/office/officeart/2005/8/layout/target3"/>
    <dgm:cxn modelId="{8B127F19-FA08-F944-B22D-3E62E79BCEE8}" type="presParOf" srcId="{B6F7A4D1-1A96-9948-847C-D1EC6582813D}" destId="{D11B83E6-3DAE-C74D-8B02-DA5E7BA29841}" srcOrd="3" destOrd="0" presId="urn:microsoft.com/office/officeart/2005/8/layout/target3"/>
    <dgm:cxn modelId="{0FE1D1F3-70CA-3342-9D6F-0F97D0AD5E4E}" type="presParOf" srcId="{B6F7A4D1-1A96-9948-847C-D1EC6582813D}" destId="{EE508DFF-8054-3F43-84A8-F6E7F65747AF}" srcOrd="4" destOrd="0" presId="urn:microsoft.com/office/officeart/2005/8/layout/target3"/>
    <dgm:cxn modelId="{CAF15970-B67F-1643-9FCF-C76FB9CC9AD6}" type="presParOf" srcId="{B6F7A4D1-1A96-9948-847C-D1EC6582813D}" destId="{0C35E070-168F-B64B-9D97-F1C623BE050B}" srcOrd="5" destOrd="0" presId="urn:microsoft.com/office/officeart/2005/8/layout/target3"/>
    <dgm:cxn modelId="{4653A905-44E0-D441-91C5-3D059C656B3D}" type="presParOf" srcId="{B6F7A4D1-1A96-9948-847C-D1EC6582813D}" destId="{DC9EAA5F-B213-6A40-B342-B77D6F5F8F94}" srcOrd="6" destOrd="0" presId="urn:microsoft.com/office/officeart/2005/8/layout/target3"/>
    <dgm:cxn modelId="{C6F9F9D9-291C-AA48-A25B-04719773ED23}" type="presParOf" srcId="{B6F7A4D1-1A96-9948-847C-D1EC6582813D}" destId="{43FB38D1-8C14-6749-9463-60347434EDAA}" srcOrd="7" destOrd="0" presId="urn:microsoft.com/office/officeart/2005/8/layout/target3"/>
    <dgm:cxn modelId="{1A3AA28E-8432-B54A-A0D4-4BB03C8020B1}" type="presParOf" srcId="{B6F7A4D1-1A96-9948-847C-D1EC6582813D}" destId="{25CC2291-A3C8-164A-8015-1FE97BB311C5}" srcOrd="8" destOrd="0" presId="urn:microsoft.com/office/officeart/2005/8/layout/target3"/>
    <dgm:cxn modelId="{473CFDE9-5B46-0742-B70D-D9ACB30C56AE}" type="presParOf" srcId="{B6F7A4D1-1A96-9948-847C-D1EC6582813D}" destId="{76604C21-9687-A94D-9B98-89A37F9ECFFF}" srcOrd="9" destOrd="0" presId="urn:microsoft.com/office/officeart/2005/8/layout/target3"/>
    <dgm:cxn modelId="{E615A648-6574-404F-958F-591A806A36FB}" type="presParOf" srcId="{B6F7A4D1-1A96-9948-847C-D1EC6582813D}" destId="{734F03E8-8870-6547-9468-BD867314E63E}" srcOrd="10" destOrd="0" presId="urn:microsoft.com/office/officeart/2005/8/layout/target3"/>
    <dgm:cxn modelId="{35AFBBA3-7456-7843-967D-0E5B1CA73B88}" type="presParOf" srcId="{B6F7A4D1-1A96-9948-847C-D1EC6582813D}" destId="{3CE4645B-02B7-BD44-8E6D-C7505EBC28E7}" srcOrd="11" destOrd="0" presId="urn:microsoft.com/office/officeart/2005/8/layout/target3"/>
    <dgm:cxn modelId="{2766FD98-99D4-474F-AF2C-80E65F35BB79}" type="presParOf" srcId="{B6F7A4D1-1A96-9948-847C-D1EC6582813D}" destId="{44567A60-B4BE-1044-A2C4-D5391E2E3E5E}" srcOrd="12" destOrd="0" presId="urn:microsoft.com/office/officeart/2005/8/layout/target3"/>
    <dgm:cxn modelId="{9268BB96-A139-B040-848B-63F0B49AC67C}" type="presParOf" srcId="{B6F7A4D1-1A96-9948-847C-D1EC6582813D}" destId="{B73C4F74-4936-3A43-9F94-EFE676F1091B}" srcOrd="13" destOrd="0" presId="urn:microsoft.com/office/officeart/2005/8/layout/target3"/>
    <dgm:cxn modelId="{994E0D29-53C6-A749-BDD0-56555E080C40}" type="presParOf" srcId="{B6F7A4D1-1A96-9948-847C-D1EC6582813D}" destId="{F9675DBA-9C32-C54E-9416-3ADAACAE5ED5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C500AEB-5665-1248-8689-E16A57F01ACF}" type="doc">
      <dgm:prSet loTypeId="urn:microsoft.com/office/officeart/2005/8/layout/arrow1" loCatId="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3F34B49C-E0EE-434E-AEF6-9896450AE237}">
      <dgm:prSet phldrT="[Texte]"/>
      <dgm:spPr/>
      <dgm:t>
        <a:bodyPr/>
        <a:lstStyle/>
        <a:p>
          <a:r>
            <a:rPr lang="fr-FR" b="1" dirty="0" smtClean="0"/>
            <a:t>OFFERING</a:t>
          </a:r>
          <a:r>
            <a:rPr lang="fr-FR" b="1" baseline="0" dirty="0" smtClean="0"/>
            <a:t> ATTRACTIVE ADS</a:t>
          </a:r>
        </a:p>
      </dgm:t>
    </dgm:pt>
    <dgm:pt modelId="{0719D960-E8D5-D642-AFEE-922B3D062D6E}" type="parTrans" cxnId="{6C5EFC48-B44F-6645-B5C8-2F335018A324}">
      <dgm:prSet/>
      <dgm:spPr/>
      <dgm:t>
        <a:bodyPr/>
        <a:lstStyle/>
        <a:p>
          <a:endParaRPr lang="fr-FR"/>
        </a:p>
      </dgm:t>
    </dgm:pt>
    <dgm:pt modelId="{2D842A86-B654-494B-BD50-04793A0D43DA}" type="sibTrans" cxnId="{6C5EFC48-B44F-6645-B5C8-2F335018A324}">
      <dgm:prSet/>
      <dgm:spPr/>
      <dgm:t>
        <a:bodyPr/>
        <a:lstStyle/>
        <a:p>
          <a:endParaRPr lang="fr-FR"/>
        </a:p>
      </dgm:t>
    </dgm:pt>
    <dgm:pt modelId="{E18D8A81-9060-7E47-8F5C-67A6BFDA436D}">
      <dgm:prSet phldrT="[Texte]"/>
      <dgm:spPr/>
      <dgm:t>
        <a:bodyPr/>
        <a:lstStyle/>
        <a:p>
          <a:r>
            <a:rPr lang="fr-FR" b="1" dirty="0" smtClean="0"/>
            <a:t>PRESERVING EQUALITY</a:t>
          </a:r>
          <a:endParaRPr lang="fr-FR" b="1" dirty="0"/>
        </a:p>
      </dgm:t>
    </dgm:pt>
    <dgm:pt modelId="{03F7E19E-408C-744C-96FB-1D58DFDD2BB1}" type="parTrans" cxnId="{8CBA70A6-4461-374F-9D79-5A3E1F5026EA}">
      <dgm:prSet/>
      <dgm:spPr/>
      <dgm:t>
        <a:bodyPr/>
        <a:lstStyle/>
        <a:p>
          <a:endParaRPr lang="fr-FR"/>
        </a:p>
      </dgm:t>
    </dgm:pt>
    <dgm:pt modelId="{919B5FF8-FCB9-0D4D-BD15-B6A5F7D79776}" type="sibTrans" cxnId="{8CBA70A6-4461-374F-9D79-5A3E1F5026EA}">
      <dgm:prSet/>
      <dgm:spPr/>
      <dgm:t>
        <a:bodyPr/>
        <a:lstStyle/>
        <a:p>
          <a:endParaRPr lang="fr-FR"/>
        </a:p>
      </dgm:t>
    </dgm:pt>
    <dgm:pt modelId="{AE0BFD0A-BDF3-8842-80AB-5E729DFBD9C7}">
      <dgm:prSet/>
      <dgm:spPr/>
      <dgm:t>
        <a:bodyPr/>
        <a:lstStyle/>
        <a:p>
          <a:r>
            <a:rPr lang="fr-FR" dirty="0" smtClean="0"/>
            <a:t>ALLOWING CANDIDATES AND PARTIES TO REALIZE THE ADS THEMSELVES,</a:t>
          </a:r>
          <a:endParaRPr lang="fr-FR" dirty="0"/>
        </a:p>
      </dgm:t>
    </dgm:pt>
    <dgm:pt modelId="{FEF35A49-A70F-AD44-A578-E0F069D1C8E2}" type="parTrans" cxnId="{86426F73-129B-4D4B-86A1-878135C15F24}">
      <dgm:prSet/>
      <dgm:spPr/>
      <dgm:t>
        <a:bodyPr/>
        <a:lstStyle/>
        <a:p>
          <a:endParaRPr lang="fr-FR"/>
        </a:p>
      </dgm:t>
    </dgm:pt>
    <dgm:pt modelId="{53ACC65B-974C-674E-A692-7B5A3A7DAD07}" type="sibTrans" cxnId="{86426F73-129B-4D4B-86A1-878135C15F24}">
      <dgm:prSet/>
      <dgm:spPr/>
      <dgm:t>
        <a:bodyPr/>
        <a:lstStyle/>
        <a:p>
          <a:endParaRPr lang="fr-FR"/>
        </a:p>
      </dgm:t>
    </dgm:pt>
    <dgm:pt modelId="{E88A78F7-E49C-B741-8B7F-0E2CF17A4D2F}">
      <dgm:prSet/>
      <dgm:spPr/>
      <dgm:t>
        <a:bodyPr/>
        <a:lstStyle/>
        <a:p>
          <a:r>
            <a:rPr lang="fr-FR" dirty="0" smtClean="0"/>
            <a:t>REQUIRE</a:t>
          </a:r>
          <a:r>
            <a:rPr lang="fr-FR" baseline="0" dirty="0" smtClean="0"/>
            <a:t> CANDIDATES AND PARTIES TO DIRECT AND PRODUCE OFFICIAL CAMPAIGN COMMERCIALS IN THE SAME CONDITIONS</a:t>
          </a:r>
        </a:p>
      </dgm:t>
    </dgm:pt>
    <dgm:pt modelId="{9933B21C-6182-8742-8865-199107544B23}" type="parTrans" cxnId="{F876DF8D-6C47-E84C-9958-26A22D4B51B7}">
      <dgm:prSet/>
      <dgm:spPr/>
      <dgm:t>
        <a:bodyPr/>
        <a:lstStyle/>
        <a:p>
          <a:endParaRPr lang="fr-FR"/>
        </a:p>
      </dgm:t>
    </dgm:pt>
    <dgm:pt modelId="{AB8B9846-66BA-7B43-83B1-5715AD899D04}" type="sibTrans" cxnId="{F876DF8D-6C47-E84C-9958-26A22D4B51B7}">
      <dgm:prSet/>
      <dgm:spPr/>
      <dgm:t>
        <a:bodyPr/>
        <a:lstStyle/>
        <a:p>
          <a:endParaRPr lang="fr-FR"/>
        </a:p>
      </dgm:t>
    </dgm:pt>
    <dgm:pt modelId="{05ECBFCB-E257-6241-8C07-F9379F54F34D}">
      <dgm:prSet/>
      <dgm:spPr/>
      <dgm:t>
        <a:bodyPr/>
        <a:lstStyle/>
        <a:p>
          <a:r>
            <a:rPr lang="fr-FR" b="1" dirty="0" smtClean="0">
              <a:solidFill>
                <a:srgbClr val="FF0000"/>
              </a:solidFill>
            </a:rPr>
            <a:t>INTRODUCTION OF INEQUALITY BETWEEN CANDIDATES OR MAIN AND SMALL PARTIES, DUE</a:t>
          </a:r>
          <a:r>
            <a:rPr lang="fr-FR" b="1" baseline="0" dirty="0" smtClean="0">
              <a:solidFill>
                <a:srgbClr val="FF0000"/>
              </a:solidFill>
            </a:rPr>
            <a:t> TO THE LACK OF COMMUNICATION SKILLS</a:t>
          </a:r>
          <a:endParaRPr lang="fr-FR" b="1" dirty="0">
            <a:solidFill>
              <a:srgbClr val="FF0000"/>
            </a:solidFill>
          </a:endParaRPr>
        </a:p>
      </dgm:t>
    </dgm:pt>
    <dgm:pt modelId="{89991982-FA1D-654D-B7E5-552C2C2E368B}" type="parTrans" cxnId="{45348D6A-1BB4-2D47-A25F-F6ADB60F9E89}">
      <dgm:prSet/>
      <dgm:spPr/>
      <dgm:t>
        <a:bodyPr/>
        <a:lstStyle/>
        <a:p>
          <a:endParaRPr lang="fr-FR"/>
        </a:p>
      </dgm:t>
    </dgm:pt>
    <dgm:pt modelId="{7DCF1386-1791-A940-9351-5A37740E8481}" type="sibTrans" cxnId="{45348D6A-1BB4-2D47-A25F-F6ADB60F9E89}">
      <dgm:prSet/>
      <dgm:spPr/>
      <dgm:t>
        <a:bodyPr/>
        <a:lstStyle/>
        <a:p>
          <a:endParaRPr lang="fr-FR"/>
        </a:p>
      </dgm:t>
    </dgm:pt>
    <dgm:pt modelId="{312F661C-6EF0-E74C-8905-734EFDABB17A}">
      <dgm:prSet/>
      <dgm:spPr/>
      <dgm:t>
        <a:bodyPr/>
        <a:lstStyle/>
        <a:p>
          <a:r>
            <a:rPr lang="fr-FR" b="1" dirty="0" smtClean="0">
              <a:solidFill>
                <a:srgbClr val="FF0000"/>
              </a:solidFill>
            </a:rPr>
            <a:t>THE OFFICIAL CAMPAIGN ADS ARE SO BORING THAT THEY DO NOT REACH A SOLID AUDIENCE</a:t>
          </a:r>
          <a:endParaRPr lang="fr-FR" b="1" dirty="0">
            <a:solidFill>
              <a:srgbClr val="FF0000"/>
            </a:solidFill>
          </a:endParaRPr>
        </a:p>
      </dgm:t>
    </dgm:pt>
    <dgm:pt modelId="{FBF7DE48-7082-3846-857C-9D03418A56B8}" type="parTrans" cxnId="{64C53EAF-6E8B-7440-A735-84781856D01E}">
      <dgm:prSet/>
      <dgm:spPr/>
      <dgm:t>
        <a:bodyPr/>
        <a:lstStyle/>
        <a:p>
          <a:endParaRPr lang="fr-FR"/>
        </a:p>
      </dgm:t>
    </dgm:pt>
    <dgm:pt modelId="{824A1628-21E9-F149-AFB5-70CF769F9BC3}" type="sibTrans" cxnId="{64C53EAF-6E8B-7440-A735-84781856D01E}">
      <dgm:prSet/>
      <dgm:spPr/>
      <dgm:t>
        <a:bodyPr/>
        <a:lstStyle/>
        <a:p>
          <a:endParaRPr lang="fr-FR"/>
        </a:p>
      </dgm:t>
    </dgm:pt>
    <dgm:pt modelId="{60755E43-7DB2-1B49-8874-DBFE1DEA1125}" type="pres">
      <dgm:prSet presAssocID="{EC500AEB-5665-1248-8689-E16A57F01A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E0ADC66-CC80-2742-B107-0C5A728321DB}" type="pres">
      <dgm:prSet presAssocID="{3F34B49C-E0EE-434E-AEF6-9896450AE237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B32BCF-9D5C-1248-B90A-413222EE8E0B}" type="pres">
      <dgm:prSet presAssocID="{E18D8A81-9060-7E47-8F5C-67A6BFDA436D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C113ADF-59D1-0B4B-BAD3-9EC6A7F7AA45}" type="presOf" srcId="{E88A78F7-E49C-B741-8B7F-0E2CF17A4D2F}" destId="{3CB32BCF-9D5C-1248-B90A-413222EE8E0B}" srcOrd="0" destOrd="1" presId="urn:microsoft.com/office/officeart/2005/8/layout/arrow1"/>
    <dgm:cxn modelId="{64C53EAF-6E8B-7440-A735-84781856D01E}" srcId="{E18D8A81-9060-7E47-8F5C-67A6BFDA436D}" destId="{312F661C-6EF0-E74C-8905-734EFDABB17A}" srcOrd="1" destOrd="0" parTransId="{FBF7DE48-7082-3846-857C-9D03418A56B8}" sibTransId="{824A1628-21E9-F149-AFB5-70CF769F9BC3}"/>
    <dgm:cxn modelId="{35CE5F5D-D047-1F49-8DCE-7D4C69E0F012}" type="presOf" srcId="{AE0BFD0A-BDF3-8842-80AB-5E729DFBD9C7}" destId="{5E0ADC66-CC80-2742-B107-0C5A728321DB}" srcOrd="0" destOrd="1" presId="urn:microsoft.com/office/officeart/2005/8/layout/arrow1"/>
    <dgm:cxn modelId="{45348D6A-1BB4-2D47-A25F-F6ADB60F9E89}" srcId="{3F34B49C-E0EE-434E-AEF6-9896450AE237}" destId="{05ECBFCB-E257-6241-8C07-F9379F54F34D}" srcOrd="1" destOrd="0" parTransId="{89991982-FA1D-654D-B7E5-552C2C2E368B}" sibTransId="{7DCF1386-1791-A940-9351-5A37740E8481}"/>
    <dgm:cxn modelId="{10CC4C70-A5D5-8A45-BC16-D007054606E6}" type="presOf" srcId="{EC500AEB-5665-1248-8689-E16A57F01ACF}" destId="{60755E43-7DB2-1B49-8874-DBFE1DEA1125}" srcOrd="0" destOrd="0" presId="urn:microsoft.com/office/officeart/2005/8/layout/arrow1"/>
    <dgm:cxn modelId="{B7DFCC57-8230-FA4D-B32F-C174C7B85455}" type="presOf" srcId="{E18D8A81-9060-7E47-8F5C-67A6BFDA436D}" destId="{3CB32BCF-9D5C-1248-B90A-413222EE8E0B}" srcOrd="0" destOrd="0" presId="urn:microsoft.com/office/officeart/2005/8/layout/arrow1"/>
    <dgm:cxn modelId="{F876DF8D-6C47-E84C-9958-26A22D4B51B7}" srcId="{E18D8A81-9060-7E47-8F5C-67A6BFDA436D}" destId="{E88A78F7-E49C-B741-8B7F-0E2CF17A4D2F}" srcOrd="0" destOrd="0" parTransId="{9933B21C-6182-8742-8865-199107544B23}" sibTransId="{AB8B9846-66BA-7B43-83B1-5715AD899D04}"/>
    <dgm:cxn modelId="{6C5EFC48-B44F-6645-B5C8-2F335018A324}" srcId="{EC500AEB-5665-1248-8689-E16A57F01ACF}" destId="{3F34B49C-E0EE-434E-AEF6-9896450AE237}" srcOrd="0" destOrd="0" parTransId="{0719D960-E8D5-D642-AFEE-922B3D062D6E}" sibTransId="{2D842A86-B654-494B-BD50-04793A0D43DA}"/>
    <dgm:cxn modelId="{9952908D-4EA3-2743-A724-93B8B760E6FF}" type="presOf" srcId="{05ECBFCB-E257-6241-8C07-F9379F54F34D}" destId="{5E0ADC66-CC80-2742-B107-0C5A728321DB}" srcOrd="0" destOrd="2" presId="urn:microsoft.com/office/officeart/2005/8/layout/arrow1"/>
    <dgm:cxn modelId="{86426F73-129B-4D4B-86A1-878135C15F24}" srcId="{3F34B49C-E0EE-434E-AEF6-9896450AE237}" destId="{AE0BFD0A-BDF3-8842-80AB-5E729DFBD9C7}" srcOrd="0" destOrd="0" parTransId="{FEF35A49-A70F-AD44-A578-E0F069D1C8E2}" sibTransId="{53ACC65B-974C-674E-A692-7B5A3A7DAD07}"/>
    <dgm:cxn modelId="{E0BFCAC6-8359-3945-A6C1-7DC9CA7AD233}" type="presOf" srcId="{312F661C-6EF0-E74C-8905-734EFDABB17A}" destId="{3CB32BCF-9D5C-1248-B90A-413222EE8E0B}" srcOrd="0" destOrd="2" presId="urn:microsoft.com/office/officeart/2005/8/layout/arrow1"/>
    <dgm:cxn modelId="{E89F357E-34F0-AD45-82C7-6C6D1D449545}" type="presOf" srcId="{3F34B49C-E0EE-434E-AEF6-9896450AE237}" destId="{5E0ADC66-CC80-2742-B107-0C5A728321DB}" srcOrd="0" destOrd="0" presId="urn:microsoft.com/office/officeart/2005/8/layout/arrow1"/>
    <dgm:cxn modelId="{8CBA70A6-4461-374F-9D79-5A3E1F5026EA}" srcId="{EC500AEB-5665-1248-8689-E16A57F01ACF}" destId="{E18D8A81-9060-7E47-8F5C-67A6BFDA436D}" srcOrd="1" destOrd="0" parTransId="{03F7E19E-408C-744C-96FB-1D58DFDD2BB1}" sibTransId="{919B5FF8-FCB9-0D4D-BD15-B6A5F7D79776}"/>
    <dgm:cxn modelId="{573CCD44-668D-FE46-BD2F-06099D40A8A9}" type="presParOf" srcId="{60755E43-7DB2-1B49-8874-DBFE1DEA1125}" destId="{5E0ADC66-CC80-2742-B107-0C5A728321DB}" srcOrd="0" destOrd="0" presId="urn:microsoft.com/office/officeart/2005/8/layout/arrow1"/>
    <dgm:cxn modelId="{B9FE4958-988F-764D-9CCF-0DC7CADA5F04}" type="presParOf" srcId="{60755E43-7DB2-1B49-8874-DBFE1DEA1125}" destId="{3CB32BCF-9D5C-1248-B90A-413222EE8E0B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638A616-9196-BD4B-95A7-9135439F1F04}" type="doc">
      <dgm:prSet loTypeId="urn:microsoft.com/office/officeart/2005/8/layout/matrix3" loCatId="matrix" qsTypeId="urn:microsoft.com/office/officeart/2005/8/quickstyle/simple4" qsCatId="simple" csTypeId="urn:microsoft.com/office/officeart/2005/8/colors/accent3_4" csCatId="accent3"/>
      <dgm:spPr/>
      <dgm:t>
        <a:bodyPr/>
        <a:lstStyle/>
        <a:p>
          <a:endParaRPr lang="fr-FR"/>
        </a:p>
      </dgm:t>
    </dgm:pt>
    <dgm:pt modelId="{A957411C-AB96-9A4C-95F3-36591428ECDC}">
      <dgm:prSet/>
      <dgm:spPr/>
      <dgm:t>
        <a:bodyPr/>
        <a:lstStyle/>
        <a:p>
          <a:pPr rtl="0"/>
          <a:r>
            <a:rPr lang="fr-FR" smtClean="0"/>
            <a:t>PAID COMMERCIALS</a:t>
          </a:r>
          <a:endParaRPr lang="fr-FR"/>
        </a:p>
      </dgm:t>
    </dgm:pt>
    <dgm:pt modelId="{445340BD-E08A-B641-94B4-A1FDF70530A3}" type="parTrans" cxnId="{CCD8B644-6C66-3F47-8721-8A4FCEEA74A7}">
      <dgm:prSet/>
      <dgm:spPr/>
      <dgm:t>
        <a:bodyPr/>
        <a:lstStyle/>
        <a:p>
          <a:endParaRPr lang="fr-FR"/>
        </a:p>
      </dgm:t>
    </dgm:pt>
    <dgm:pt modelId="{5B83CBDF-9439-5D4E-B065-9E77E97D101D}" type="sibTrans" cxnId="{CCD8B644-6C66-3F47-8721-8A4FCEEA74A7}">
      <dgm:prSet/>
      <dgm:spPr/>
      <dgm:t>
        <a:bodyPr/>
        <a:lstStyle/>
        <a:p>
          <a:endParaRPr lang="fr-FR"/>
        </a:p>
      </dgm:t>
    </dgm:pt>
    <dgm:pt modelId="{A88C6AEF-B443-9146-B8C1-87A545A39F2A}">
      <dgm:prSet/>
      <dgm:spPr/>
      <dgm:t>
        <a:bodyPr/>
        <a:lstStyle/>
        <a:p>
          <a:pPr rtl="0"/>
          <a:r>
            <a:rPr lang="fr-FR" smtClean="0"/>
            <a:t>FREE COMMERCIALS</a:t>
          </a:r>
          <a:endParaRPr lang="fr-FR"/>
        </a:p>
      </dgm:t>
    </dgm:pt>
    <dgm:pt modelId="{04CF0AC9-10B3-F640-8700-DEEDF119DA08}" type="parTrans" cxnId="{F1E49CE4-4E60-C942-9235-32493C74E83D}">
      <dgm:prSet/>
      <dgm:spPr/>
      <dgm:t>
        <a:bodyPr/>
        <a:lstStyle/>
        <a:p>
          <a:endParaRPr lang="fr-FR"/>
        </a:p>
      </dgm:t>
    </dgm:pt>
    <dgm:pt modelId="{F54DA7E7-A049-154D-B817-FD74586ACC35}" type="sibTrans" cxnId="{F1E49CE4-4E60-C942-9235-32493C74E83D}">
      <dgm:prSet/>
      <dgm:spPr/>
      <dgm:t>
        <a:bodyPr/>
        <a:lstStyle/>
        <a:p>
          <a:endParaRPr lang="fr-FR"/>
        </a:p>
      </dgm:t>
    </dgm:pt>
    <dgm:pt modelId="{94B80D3B-69A0-314D-8F79-D3E6D429CDB8}">
      <dgm:prSet/>
      <dgm:spPr/>
      <dgm:t>
        <a:bodyPr/>
        <a:lstStyle/>
        <a:p>
          <a:pPr rtl="0"/>
          <a:r>
            <a:rPr lang="fr-FR" smtClean="0"/>
            <a:t>REGULATING MEDIA COVERAGE</a:t>
          </a:r>
          <a:endParaRPr lang="fr-FR"/>
        </a:p>
      </dgm:t>
    </dgm:pt>
    <dgm:pt modelId="{EEEC687E-411D-5B4C-AF50-2B17D07FB60F}" type="parTrans" cxnId="{5621CCF7-2D9C-F34C-A159-E6B0AA71655E}">
      <dgm:prSet/>
      <dgm:spPr/>
      <dgm:t>
        <a:bodyPr/>
        <a:lstStyle/>
        <a:p>
          <a:endParaRPr lang="fr-FR"/>
        </a:p>
      </dgm:t>
    </dgm:pt>
    <dgm:pt modelId="{7D4051DF-7C04-9F48-B36B-AEEF025B32E0}" type="sibTrans" cxnId="{5621CCF7-2D9C-F34C-A159-E6B0AA71655E}">
      <dgm:prSet/>
      <dgm:spPr/>
      <dgm:t>
        <a:bodyPr/>
        <a:lstStyle/>
        <a:p>
          <a:endParaRPr lang="fr-FR"/>
        </a:p>
      </dgm:t>
    </dgm:pt>
    <dgm:pt modelId="{739FBFEE-484C-AA46-801F-3F6AF47E280E}">
      <dgm:prSet/>
      <dgm:spPr/>
      <dgm:t>
        <a:bodyPr/>
        <a:lstStyle/>
        <a:p>
          <a:pPr rtl="0"/>
          <a:r>
            <a:rPr lang="fr-FR" smtClean="0"/>
            <a:t>FIND A BALANCE BETWEEN EQUITY AND EQUALITY</a:t>
          </a:r>
          <a:endParaRPr lang="fr-FR"/>
        </a:p>
      </dgm:t>
    </dgm:pt>
    <dgm:pt modelId="{C30D848A-4DC8-0143-8137-C2C1496983A5}" type="parTrans" cxnId="{2AEDA9EB-7019-EA42-9C99-1D02EECC668C}">
      <dgm:prSet/>
      <dgm:spPr/>
      <dgm:t>
        <a:bodyPr/>
        <a:lstStyle/>
        <a:p>
          <a:endParaRPr lang="fr-FR"/>
        </a:p>
      </dgm:t>
    </dgm:pt>
    <dgm:pt modelId="{FB922404-F48C-1C4B-83EA-2CDB5B3391F4}" type="sibTrans" cxnId="{2AEDA9EB-7019-EA42-9C99-1D02EECC668C}">
      <dgm:prSet/>
      <dgm:spPr/>
      <dgm:t>
        <a:bodyPr/>
        <a:lstStyle/>
        <a:p>
          <a:endParaRPr lang="fr-FR"/>
        </a:p>
      </dgm:t>
    </dgm:pt>
    <dgm:pt modelId="{BD514D5D-51A2-C540-BA7F-54B327B38DDD}" type="pres">
      <dgm:prSet presAssocID="{A638A616-9196-BD4B-95A7-9135439F1F0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9F15F4C-4BD4-0645-8B66-D37E3E470625}" type="pres">
      <dgm:prSet presAssocID="{A638A616-9196-BD4B-95A7-9135439F1F04}" presName="diamond" presStyleLbl="bgShp" presStyleIdx="0" presStyleCnt="1"/>
      <dgm:spPr/>
    </dgm:pt>
    <dgm:pt modelId="{00CC53F3-AC39-D842-8243-8006A4CB8FB5}" type="pres">
      <dgm:prSet presAssocID="{A638A616-9196-BD4B-95A7-9135439F1F04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3CE715-3E81-DC49-B361-E69ACEF04DB4}" type="pres">
      <dgm:prSet presAssocID="{A638A616-9196-BD4B-95A7-9135439F1F04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9C9453B-245B-3A46-B501-D24FE8DC818A}" type="pres">
      <dgm:prSet presAssocID="{A638A616-9196-BD4B-95A7-9135439F1F04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43A40E8-CFC5-144F-A492-7462B59364FC}" type="pres">
      <dgm:prSet presAssocID="{A638A616-9196-BD4B-95A7-9135439F1F04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C1BFB71-57CA-524A-8938-6A9064C2364E}" type="presOf" srcId="{94B80D3B-69A0-314D-8F79-D3E6D429CDB8}" destId="{C9C9453B-245B-3A46-B501-D24FE8DC818A}" srcOrd="0" destOrd="0" presId="urn:microsoft.com/office/officeart/2005/8/layout/matrix3"/>
    <dgm:cxn modelId="{5621CCF7-2D9C-F34C-A159-E6B0AA71655E}" srcId="{A638A616-9196-BD4B-95A7-9135439F1F04}" destId="{94B80D3B-69A0-314D-8F79-D3E6D429CDB8}" srcOrd="2" destOrd="0" parTransId="{EEEC687E-411D-5B4C-AF50-2B17D07FB60F}" sibTransId="{7D4051DF-7C04-9F48-B36B-AEEF025B32E0}"/>
    <dgm:cxn modelId="{2AEDA9EB-7019-EA42-9C99-1D02EECC668C}" srcId="{A638A616-9196-BD4B-95A7-9135439F1F04}" destId="{739FBFEE-484C-AA46-801F-3F6AF47E280E}" srcOrd="3" destOrd="0" parTransId="{C30D848A-4DC8-0143-8137-C2C1496983A5}" sibTransId="{FB922404-F48C-1C4B-83EA-2CDB5B3391F4}"/>
    <dgm:cxn modelId="{F1E49CE4-4E60-C942-9235-32493C74E83D}" srcId="{A638A616-9196-BD4B-95A7-9135439F1F04}" destId="{A88C6AEF-B443-9146-B8C1-87A545A39F2A}" srcOrd="1" destOrd="0" parTransId="{04CF0AC9-10B3-F640-8700-DEEDF119DA08}" sibTransId="{F54DA7E7-A049-154D-B817-FD74586ACC35}"/>
    <dgm:cxn modelId="{EBADB0E5-11C8-3342-82E3-982488140C64}" type="presOf" srcId="{A957411C-AB96-9A4C-95F3-36591428ECDC}" destId="{00CC53F3-AC39-D842-8243-8006A4CB8FB5}" srcOrd="0" destOrd="0" presId="urn:microsoft.com/office/officeart/2005/8/layout/matrix3"/>
    <dgm:cxn modelId="{8B480BCD-51D3-474C-8A38-13B3165A7E5D}" type="presOf" srcId="{A638A616-9196-BD4B-95A7-9135439F1F04}" destId="{BD514D5D-51A2-C540-BA7F-54B327B38DDD}" srcOrd="0" destOrd="0" presId="urn:microsoft.com/office/officeart/2005/8/layout/matrix3"/>
    <dgm:cxn modelId="{CCD8B644-6C66-3F47-8721-8A4FCEEA74A7}" srcId="{A638A616-9196-BD4B-95A7-9135439F1F04}" destId="{A957411C-AB96-9A4C-95F3-36591428ECDC}" srcOrd="0" destOrd="0" parTransId="{445340BD-E08A-B641-94B4-A1FDF70530A3}" sibTransId="{5B83CBDF-9439-5D4E-B065-9E77E97D101D}"/>
    <dgm:cxn modelId="{5F1CA2D6-5A0E-F54E-9790-96B9A265325E}" type="presOf" srcId="{739FBFEE-484C-AA46-801F-3F6AF47E280E}" destId="{F43A40E8-CFC5-144F-A492-7462B59364FC}" srcOrd="0" destOrd="0" presId="urn:microsoft.com/office/officeart/2005/8/layout/matrix3"/>
    <dgm:cxn modelId="{6782DE04-5DEF-3247-A538-D89FCAFFE113}" type="presOf" srcId="{A88C6AEF-B443-9146-B8C1-87A545A39F2A}" destId="{E73CE715-3E81-DC49-B361-E69ACEF04DB4}" srcOrd="0" destOrd="0" presId="urn:microsoft.com/office/officeart/2005/8/layout/matrix3"/>
    <dgm:cxn modelId="{88778576-8B36-C84F-97D7-BB6D2A78C496}" type="presParOf" srcId="{BD514D5D-51A2-C540-BA7F-54B327B38DDD}" destId="{29F15F4C-4BD4-0645-8B66-D37E3E470625}" srcOrd="0" destOrd="0" presId="urn:microsoft.com/office/officeart/2005/8/layout/matrix3"/>
    <dgm:cxn modelId="{7FD09908-83AC-DC49-967C-1A409433FBC5}" type="presParOf" srcId="{BD514D5D-51A2-C540-BA7F-54B327B38DDD}" destId="{00CC53F3-AC39-D842-8243-8006A4CB8FB5}" srcOrd="1" destOrd="0" presId="urn:microsoft.com/office/officeart/2005/8/layout/matrix3"/>
    <dgm:cxn modelId="{E2653BD2-3C31-C148-AC41-AA37186EF9D3}" type="presParOf" srcId="{BD514D5D-51A2-C540-BA7F-54B327B38DDD}" destId="{E73CE715-3E81-DC49-B361-E69ACEF04DB4}" srcOrd="2" destOrd="0" presId="urn:microsoft.com/office/officeart/2005/8/layout/matrix3"/>
    <dgm:cxn modelId="{838B9B66-3F16-5F49-9A8D-2C98A31153B5}" type="presParOf" srcId="{BD514D5D-51A2-C540-BA7F-54B327B38DDD}" destId="{C9C9453B-245B-3A46-B501-D24FE8DC818A}" srcOrd="3" destOrd="0" presId="urn:microsoft.com/office/officeart/2005/8/layout/matrix3"/>
    <dgm:cxn modelId="{8F8C25FD-9C67-2943-BB25-563C1DD78268}" type="presParOf" srcId="{BD514D5D-51A2-C540-BA7F-54B327B38DDD}" destId="{F43A40E8-CFC5-144F-A492-7462B59364F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C559A4-18BE-8D4A-8C97-B4C4E18BD501}">
      <dsp:nvSpPr>
        <dsp:cNvPr id="0" name=""/>
        <dsp:cNvSpPr/>
      </dsp:nvSpPr>
      <dsp:spPr>
        <a:xfrm>
          <a:off x="2464" y="961903"/>
          <a:ext cx="2402978" cy="7970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PRE-CAMPAIGN (JANUARY-MARCH)</a:t>
          </a:r>
          <a:endParaRPr lang="fr-FR" sz="1600" kern="1200" dirty="0"/>
        </a:p>
      </dsp:txBody>
      <dsp:txXfrm>
        <a:off x="2464" y="961903"/>
        <a:ext cx="2402978" cy="797000"/>
      </dsp:txXfrm>
    </dsp:sp>
    <dsp:sp modelId="{86F45B43-884A-1143-BB30-33797920B89E}">
      <dsp:nvSpPr>
        <dsp:cNvPr id="0" name=""/>
        <dsp:cNvSpPr/>
      </dsp:nvSpPr>
      <dsp:spPr>
        <a:xfrm>
          <a:off x="2464" y="1758904"/>
          <a:ext cx="2402978" cy="16305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EQUITY</a:t>
          </a:r>
          <a:endParaRPr lang="fr-FR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MONITORING MEDIAS</a:t>
          </a:r>
          <a:endParaRPr lang="fr-FR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NO OFFICIAL ADS</a:t>
          </a: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600" kern="1200" dirty="0"/>
        </a:p>
      </dsp:txBody>
      <dsp:txXfrm>
        <a:off x="2464" y="1758904"/>
        <a:ext cx="2402978" cy="1630530"/>
      </dsp:txXfrm>
    </dsp:sp>
    <dsp:sp modelId="{0DE472E7-0FDF-2340-A1B7-E4E2E3CA1AE8}">
      <dsp:nvSpPr>
        <dsp:cNvPr id="0" name=""/>
        <dsp:cNvSpPr/>
      </dsp:nvSpPr>
      <dsp:spPr>
        <a:xfrm>
          <a:off x="2741860" y="961903"/>
          <a:ext cx="2402978" cy="7970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INTERMEDIARY (MARCH-APRIL, PRESIDENTIAL ONLY)</a:t>
          </a:r>
          <a:endParaRPr lang="fr-FR" sz="1600" kern="1200" dirty="0"/>
        </a:p>
      </dsp:txBody>
      <dsp:txXfrm>
        <a:off x="2741860" y="961903"/>
        <a:ext cx="2402978" cy="797000"/>
      </dsp:txXfrm>
    </dsp:sp>
    <dsp:sp modelId="{E25A1F48-FDA4-5847-86D4-4142C0F2516A}">
      <dsp:nvSpPr>
        <dsp:cNvPr id="0" name=""/>
        <dsp:cNvSpPr/>
      </dsp:nvSpPr>
      <dsp:spPr>
        <a:xfrm>
          <a:off x="2741860" y="1758904"/>
          <a:ext cx="2402978" cy="16305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EQUALITY FOR PRESIDENTIAL ELECTIONS</a:t>
          </a:r>
          <a:endParaRPr lang="fr-FR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MONITORING MEDIAS</a:t>
          </a:r>
          <a:endParaRPr lang="fr-FR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NO OFFICIAL ADS</a:t>
          </a:r>
          <a:endParaRPr lang="fr-FR" sz="1600" kern="1200" dirty="0"/>
        </a:p>
      </dsp:txBody>
      <dsp:txXfrm>
        <a:off x="2741860" y="1758904"/>
        <a:ext cx="2402978" cy="1630530"/>
      </dsp:txXfrm>
    </dsp:sp>
    <dsp:sp modelId="{59AA59B7-8711-BB48-ACB1-EA3FDA4392BE}">
      <dsp:nvSpPr>
        <dsp:cNvPr id="0" name=""/>
        <dsp:cNvSpPr/>
      </dsp:nvSpPr>
      <dsp:spPr>
        <a:xfrm>
          <a:off x="5481256" y="961903"/>
          <a:ext cx="2402978" cy="7970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OFFICIAL CAMPAIGN (APRIL-MAY)</a:t>
          </a:r>
          <a:endParaRPr lang="fr-FR" sz="1600" kern="1200" dirty="0"/>
        </a:p>
      </dsp:txBody>
      <dsp:txXfrm>
        <a:off x="5481256" y="961903"/>
        <a:ext cx="2402978" cy="797000"/>
      </dsp:txXfrm>
    </dsp:sp>
    <dsp:sp modelId="{608CFEB8-9747-214E-A25A-A0CE6E540C14}">
      <dsp:nvSpPr>
        <dsp:cNvPr id="0" name=""/>
        <dsp:cNvSpPr/>
      </dsp:nvSpPr>
      <dsp:spPr>
        <a:xfrm>
          <a:off x="5481256" y="1758904"/>
          <a:ext cx="2402978" cy="16305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EQUALITY FOR PRESIDENTIAL ELECTION</a:t>
          </a:r>
          <a:endParaRPr lang="fr-FR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EQUITY FOR THE OTHERS</a:t>
          </a:r>
          <a:endParaRPr lang="fr-FR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OFFICIAL ADS</a:t>
          </a:r>
          <a:endParaRPr lang="fr-FR" sz="1600" kern="1200" dirty="0"/>
        </a:p>
      </dsp:txBody>
      <dsp:txXfrm>
        <a:off x="5481256" y="1758904"/>
        <a:ext cx="2402978" cy="163053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494DF0-8350-0D42-9D9D-A64566F53991}">
      <dsp:nvSpPr>
        <dsp:cNvPr id="0" name=""/>
        <dsp:cNvSpPr/>
      </dsp:nvSpPr>
      <dsp:spPr>
        <a:xfrm rot="5400000">
          <a:off x="4943969" y="-1997833"/>
          <a:ext cx="837972" cy="5047488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err="1" smtClean="0"/>
            <a:t>Purchasing</a:t>
          </a:r>
          <a:r>
            <a:rPr lang="fr-FR" sz="1500" kern="1200" dirty="0" smtClean="0"/>
            <a:t> media </a:t>
          </a:r>
          <a:r>
            <a:rPr lang="fr-FR" sz="1500" kern="1200" dirty="0" err="1" smtClean="0"/>
            <a:t>space</a:t>
          </a:r>
          <a:r>
            <a:rPr lang="fr-FR" sz="1500" kern="1200" dirty="0" smtClean="0"/>
            <a:t> </a:t>
          </a:r>
          <a:r>
            <a:rPr lang="fr-FR" sz="1500" kern="1200" dirty="0" err="1" smtClean="0"/>
            <a:t>is</a:t>
          </a:r>
          <a:r>
            <a:rPr lang="fr-FR" sz="1500" kern="1200" dirty="0" smtClean="0"/>
            <a:t> </a:t>
          </a:r>
          <a:r>
            <a:rPr lang="fr-FR" sz="1500" kern="1200" dirty="0" err="1" smtClean="0"/>
            <a:t>expensive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Over</a:t>
          </a:r>
          <a:r>
            <a:rPr lang="fr-FR" sz="1500" kern="1200" baseline="0" dirty="0" smtClean="0"/>
            <a:t> 1 billion for the </a:t>
          </a:r>
          <a:r>
            <a:rPr lang="fr-FR" sz="1500" kern="1200" baseline="0" dirty="0" err="1" smtClean="0"/>
            <a:t>two</a:t>
          </a:r>
          <a:r>
            <a:rPr lang="fr-FR" sz="1500" kern="1200" baseline="0" dirty="0" smtClean="0"/>
            <a:t> main candidates in US race for </a:t>
          </a:r>
          <a:r>
            <a:rPr lang="fr-FR" sz="1500" kern="1200" baseline="0" dirty="0" err="1" smtClean="0"/>
            <a:t>Presidency</a:t>
          </a:r>
          <a:endParaRPr lang="fr-FR" sz="1500" kern="1200" dirty="0"/>
        </a:p>
      </dsp:txBody>
      <dsp:txXfrm rot="5400000">
        <a:off x="4943969" y="-1997833"/>
        <a:ext cx="837972" cy="5047488"/>
      </dsp:txXfrm>
    </dsp:sp>
    <dsp:sp modelId="{CAC838EC-6F0E-CC45-AB98-2EB34FD41729}">
      <dsp:nvSpPr>
        <dsp:cNvPr id="0" name=""/>
        <dsp:cNvSpPr/>
      </dsp:nvSpPr>
      <dsp:spPr>
        <a:xfrm>
          <a:off x="0" y="2177"/>
          <a:ext cx="2839212" cy="104746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COSTS</a:t>
          </a:r>
          <a:r>
            <a:rPr lang="fr-FR" sz="2100" kern="1200" baseline="0" dirty="0" smtClean="0"/>
            <a:t> INFLATION</a:t>
          </a:r>
          <a:endParaRPr lang="fr-FR" sz="2100" kern="1200" dirty="0"/>
        </a:p>
      </dsp:txBody>
      <dsp:txXfrm>
        <a:off x="0" y="2177"/>
        <a:ext cx="2839212" cy="1047465"/>
      </dsp:txXfrm>
    </dsp:sp>
    <dsp:sp modelId="{09B1702E-A650-BB43-BE63-99E745145FAB}">
      <dsp:nvSpPr>
        <dsp:cNvPr id="0" name=""/>
        <dsp:cNvSpPr/>
      </dsp:nvSpPr>
      <dsp:spPr>
        <a:xfrm rot="5400000">
          <a:off x="4943969" y="-897994"/>
          <a:ext cx="837972" cy="5047488"/>
        </a:xfrm>
        <a:prstGeom prst="round2SameRect">
          <a:avLst/>
        </a:prstGeom>
        <a:solidFill>
          <a:schemeClr val="accent3">
            <a:tint val="40000"/>
            <a:alpha val="90000"/>
            <a:hueOff val="-33076"/>
            <a:satOff val="-12640"/>
            <a:lumOff val="-171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-33076"/>
              <a:satOff val="-12640"/>
              <a:lumOff val="-1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Small candidates and parties </a:t>
          </a:r>
          <a:r>
            <a:rPr lang="fr-FR" sz="1500" kern="1200" dirty="0" err="1" smtClean="0"/>
            <a:t>can</a:t>
          </a:r>
          <a:r>
            <a:rPr lang="fr-FR" sz="1500" kern="1200" dirty="0" smtClean="0"/>
            <a:t> not </a:t>
          </a:r>
          <a:r>
            <a:rPr lang="fr-FR" sz="1500" kern="1200" dirty="0" err="1" smtClean="0"/>
            <a:t>get</a:t>
          </a:r>
          <a:r>
            <a:rPr lang="fr-FR" sz="1500" kern="1200" dirty="0" smtClean="0"/>
            <a:t> a </a:t>
          </a:r>
          <a:r>
            <a:rPr lang="fr-FR" sz="1500" kern="1200" dirty="0" err="1" smtClean="0"/>
            <a:t>so</a:t>
          </a:r>
          <a:r>
            <a:rPr lang="fr-FR" sz="1500" kern="1200" dirty="0" smtClean="0"/>
            <a:t> </a:t>
          </a:r>
          <a:r>
            <a:rPr lang="fr-FR" sz="1500" kern="1200" dirty="0" err="1" smtClean="0"/>
            <a:t>expensive</a:t>
          </a:r>
          <a:r>
            <a:rPr lang="fr-FR" sz="1500" kern="1200" dirty="0" smtClean="0"/>
            <a:t> ticket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err="1" smtClean="0"/>
            <a:t>Strengthening</a:t>
          </a:r>
          <a:r>
            <a:rPr lang="fr-FR" sz="1500" kern="1200" baseline="0" dirty="0" smtClean="0"/>
            <a:t> of </a:t>
          </a:r>
          <a:r>
            <a:rPr lang="fr-FR" sz="1500" kern="1200" baseline="0" dirty="0" err="1" smtClean="0"/>
            <a:t>bipartisanship</a:t>
          </a:r>
          <a:endParaRPr lang="fr-FR" sz="1500" kern="1200" dirty="0"/>
        </a:p>
      </dsp:txBody>
      <dsp:txXfrm rot="5400000">
        <a:off x="4943969" y="-897994"/>
        <a:ext cx="837972" cy="5047488"/>
      </dsp:txXfrm>
    </dsp:sp>
    <dsp:sp modelId="{D0604595-5B32-B14C-B818-EA8FF1B4C463}">
      <dsp:nvSpPr>
        <dsp:cNvPr id="0" name=""/>
        <dsp:cNvSpPr/>
      </dsp:nvSpPr>
      <dsp:spPr>
        <a:xfrm>
          <a:off x="0" y="1102016"/>
          <a:ext cx="2839212" cy="1047465"/>
        </a:xfrm>
        <a:prstGeom prst="roundRect">
          <a:avLst/>
        </a:prstGeom>
        <a:gradFill rotWithShape="0">
          <a:gsLst>
            <a:gs pos="0">
              <a:schemeClr val="accent3">
                <a:hueOff val="142856"/>
                <a:satOff val="-16031"/>
                <a:lumOff val="274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42856"/>
                <a:satOff val="-16031"/>
                <a:lumOff val="274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42856"/>
                <a:satOff val="-16031"/>
                <a:lumOff val="274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POLITICAL SUPPLY REDUCTION</a:t>
          </a:r>
          <a:endParaRPr lang="fr-FR" sz="2100" kern="1200" dirty="0"/>
        </a:p>
      </dsp:txBody>
      <dsp:txXfrm>
        <a:off x="0" y="1102016"/>
        <a:ext cx="2839212" cy="1047465"/>
      </dsp:txXfrm>
    </dsp:sp>
    <dsp:sp modelId="{D91A25F1-D1CA-4645-8363-F07C1B5B58CA}">
      <dsp:nvSpPr>
        <dsp:cNvPr id="0" name=""/>
        <dsp:cNvSpPr/>
      </dsp:nvSpPr>
      <dsp:spPr>
        <a:xfrm rot="5400000">
          <a:off x="4943969" y="201844"/>
          <a:ext cx="837972" cy="5047488"/>
        </a:xfrm>
        <a:prstGeom prst="round2SameRect">
          <a:avLst/>
        </a:prstGeom>
        <a:solidFill>
          <a:schemeClr val="accent3">
            <a:tint val="40000"/>
            <a:alpha val="90000"/>
            <a:hueOff val="-66153"/>
            <a:satOff val="-25281"/>
            <a:lumOff val="-342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-66153"/>
              <a:satOff val="-25281"/>
              <a:lumOff val="-34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Most</a:t>
          </a:r>
          <a:r>
            <a:rPr lang="fr-FR" sz="1500" kern="1200" baseline="0" dirty="0" smtClean="0"/>
            <a:t> of </a:t>
          </a:r>
          <a:r>
            <a:rPr lang="fr-FR" sz="1500" kern="1200" baseline="0" dirty="0" err="1" smtClean="0"/>
            <a:t>campaign</a:t>
          </a:r>
          <a:r>
            <a:rPr lang="fr-FR" sz="1500" kern="1200" baseline="0" dirty="0" smtClean="0"/>
            <a:t> </a:t>
          </a:r>
          <a:r>
            <a:rPr lang="fr-FR" sz="1500" kern="1200" baseline="0" dirty="0" err="1" smtClean="0"/>
            <a:t>commercials</a:t>
          </a:r>
          <a:r>
            <a:rPr lang="fr-FR" sz="1500" kern="1200" baseline="0" dirty="0" smtClean="0"/>
            <a:t> </a:t>
          </a:r>
          <a:r>
            <a:rPr lang="fr-FR" sz="1500" kern="1200" baseline="0" dirty="0" err="1" smtClean="0"/>
            <a:t>used</a:t>
          </a:r>
          <a:r>
            <a:rPr lang="fr-FR" sz="1500" kern="1200" baseline="0" dirty="0" smtClean="0"/>
            <a:t> to </a:t>
          </a:r>
          <a:r>
            <a:rPr lang="fr-FR" sz="1500" kern="1200" baseline="0" dirty="0" err="1" smtClean="0"/>
            <a:t>criticize</a:t>
          </a:r>
          <a:r>
            <a:rPr lang="fr-FR" sz="1500" kern="1200" baseline="0" dirty="0" smtClean="0"/>
            <a:t> the </a:t>
          </a:r>
          <a:r>
            <a:rPr lang="fr-FR" sz="1500" kern="1200" baseline="0" dirty="0" err="1" smtClean="0"/>
            <a:t>opponent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err="1" smtClean="0"/>
            <a:t>Increasing</a:t>
          </a:r>
          <a:r>
            <a:rPr lang="fr-FR" sz="1500" kern="1200" baseline="0" dirty="0" smtClean="0"/>
            <a:t> violence of </a:t>
          </a:r>
          <a:r>
            <a:rPr lang="fr-FR" sz="1500" kern="1200" baseline="0" dirty="0" err="1" smtClean="0"/>
            <a:t>controversies</a:t>
          </a:r>
          <a:endParaRPr lang="fr-FR" sz="1500" kern="1200" dirty="0"/>
        </a:p>
      </dsp:txBody>
      <dsp:txXfrm rot="5400000">
        <a:off x="4943969" y="201844"/>
        <a:ext cx="837972" cy="5047488"/>
      </dsp:txXfrm>
    </dsp:sp>
    <dsp:sp modelId="{E064B347-D9B9-2245-8FCF-B3D941AA93C3}">
      <dsp:nvSpPr>
        <dsp:cNvPr id="0" name=""/>
        <dsp:cNvSpPr/>
      </dsp:nvSpPr>
      <dsp:spPr>
        <a:xfrm>
          <a:off x="0" y="2201855"/>
          <a:ext cx="2839212" cy="1047465"/>
        </a:xfrm>
        <a:prstGeom prst="roundRect">
          <a:avLst/>
        </a:prstGeom>
        <a:gradFill rotWithShape="0">
          <a:gsLst>
            <a:gs pos="0">
              <a:schemeClr val="accent3">
                <a:hueOff val="285712"/>
                <a:satOff val="-32061"/>
                <a:lumOff val="549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85712"/>
                <a:satOff val="-32061"/>
                <a:lumOff val="549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85712"/>
                <a:satOff val="-32061"/>
                <a:lumOff val="549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NEGATIVE ADS</a:t>
          </a:r>
          <a:endParaRPr lang="fr-FR" sz="2100" kern="1200" dirty="0"/>
        </a:p>
      </dsp:txBody>
      <dsp:txXfrm>
        <a:off x="0" y="2201855"/>
        <a:ext cx="2839212" cy="1047465"/>
      </dsp:txXfrm>
    </dsp:sp>
    <dsp:sp modelId="{D6791C13-D3DD-004A-81A0-C96DC66FE22B}">
      <dsp:nvSpPr>
        <dsp:cNvPr id="0" name=""/>
        <dsp:cNvSpPr/>
      </dsp:nvSpPr>
      <dsp:spPr>
        <a:xfrm rot="5400000">
          <a:off x="4943969" y="1301683"/>
          <a:ext cx="837972" cy="5047488"/>
        </a:xfrm>
        <a:prstGeom prst="round2SameRect">
          <a:avLst/>
        </a:prstGeom>
        <a:solidFill>
          <a:schemeClr val="accent3">
            <a:tint val="40000"/>
            <a:alpha val="90000"/>
            <a:hueOff val="-99229"/>
            <a:satOff val="-37921"/>
            <a:lumOff val="-513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-99229"/>
              <a:satOff val="-37921"/>
              <a:lumOff val="-51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err="1" smtClean="0"/>
            <a:t>Politics</a:t>
          </a:r>
          <a:r>
            <a:rPr lang="fr-FR" sz="1500" kern="1200" baseline="0" dirty="0" smtClean="0"/>
            <a:t> </a:t>
          </a:r>
          <a:r>
            <a:rPr lang="fr-FR" sz="1500" kern="1200" baseline="0" dirty="0" err="1" smtClean="0"/>
            <a:t>reduced</a:t>
          </a:r>
          <a:r>
            <a:rPr lang="fr-FR" sz="1500" kern="1200" baseline="0" dirty="0" smtClean="0"/>
            <a:t> to a 30 seconds </a:t>
          </a:r>
          <a:r>
            <a:rPr lang="fr-FR" sz="1500" kern="1200" baseline="0" dirty="0" err="1" smtClean="0"/>
            <a:t>discourse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err="1" smtClean="0"/>
            <a:t>Overutilization</a:t>
          </a:r>
          <a:r>
            <a:rPr lang="fr-FR" sz="1500" kern="1200" dirty="0" smtClean="0"/>
            <a:t> of </a:t>
          </a:r>
          <a:r>
            <a:rPr lang="fr-FR" sz="1500" kern="1200" dirty="0" err="1" smtClean="0"/>
            <a:t>polemics</a:t>
          </a:r>
          <a:endParaRPr lang="fr-FR" sz="1500" kern="1200" dirty="0"/>
        </a:p>
      </dsp:txBody>
      <dsp:txXfrm rot="5400000">
        <a:off x="4943969" y="1301683"/>
        <a:ext cx="837972" cy="5047488"/>
      </dsp:txXfrm>
    </dsp:sp>
    <dsp:sp modelId="{8629A874-BA92-A741-9132-2141472164B5}">
      <dsp:nvSpPr>
        <dsp:cNvPr id="0" name=""/>
        <dsp:cNvSpPr/>
      </dsp:nvSpPr>
      <dsp:spPr>
        <a:xfrm>
          <a:off x="0" y="3301694"/>
          <a:ext cx="2839212" cy="1047465"/>
        </a:xfrm>
        <a:prstGeom prst="roundRect">
          <a:avLst/>
        </a:prstGeom>
        <a:gradFill rotWithShape="0">
          <a:gsLst>
            <a:gs pos="0">
              <a:schemeClr val="accent3">
                <a:hueOff val="428568"/>
                <a:satOff val="-48092"/>
                <a:lumOff val="823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428568"/>
                <a:satOff val="-48092"/>
                <a:lumOff val="823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428568"/>
                <a:satOff val="-48092"/>
                <a:lumOff val="823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WEAKENING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PUBLIC</a:t>
          </a:r>
          <a:r>
            <a:rPr lang="fr-FR" sz="2100" kern="1200" baseline="0" dirty="0" smtClean="0"/>
            <a:t> DEBATE</a:t>
          </a:r>
          <a:endParaRPr lang="fr-FR" sz="2100" kern="1200" dirty="0"/>
        </a:p>
      </dsp:txBody>
      <dsp:txXfrm>
        <a:off x="0" y="3301694"/>
        <a:ext cx="2839212" cy="104746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2005B3-3830-B94E-81E3-0B1C2B762AB2}">
      <dsp:nvSpPr>
        <dsp:cNvPr id="0" name=""/>
        <dsp:cNvSpPr/>
      </dsp:nvSpPr>
      <dsp:spPr>
        <a:xfrm rot="5400000">
          <a:off x="-236795" y="238852"/>
          <a:ext cx="1578634" cy="1105044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FECA (1972)</a:t>
          </a:r>
          <a:endParaRPr lang="fr-FR" sz="1200" kern="1200" dirty="0"/>
        </a:p>
      </dsp:txBody>
      <dsp:txXfrm rot="5400000">
        <a:off x="-236795" y="238852"/>
        <a:ext cx="1578634" cy="1105044"/>
      </dsp:txXfrm>
    </dsp:sp>
    <dsp:sp modelId="{339B73A5-A2BD-7643-A41B-F20271B3E78E}">
      <dsp:nvSpPr>
        <dsp:cNvPr id="0" name=""/>
        <dsp:cNvSpPr/>
      </dsp:nvSpPr>
      <dsp:spPr>
        <a:xfrm rot="5400000">
          <a:off x="3982815" y="-2875713"/>
          <a:ext cx="1026112" cy="67816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err="1" smtClean="0"/>
            <a:t>Only</a:t>
          </a:r>
          <a:r>
            <a:rPr lang="fr-FR" sz="2000" kern="1200" baseline="0" dirty="0" smtClean="0"/>
            <a:t> </a:t>
          </a:r>
          <a:r>
            <a:rPr lang="fr-FR" sz="2000" kern="1200" baseline="0" dirty="0" err="1" smtClean="0"/>
            <a:t>dedicated</a:t>
          </a:r>
          <a:r>
            <a:rPr lang="fr-FR" sz="2000" kern="1200" baseline="0" dirty="0" smtClean="0"/>
            <a:t> to </a:t>
          </a:r>
          <a:r>
            <a:rPr lang="fr-FR" sz="2000" kern="1200" baseline="0" dirty="0" err="1" smtClean="0"/>
            <a:t>financial</a:t>
          </a:r>
          <a:r>
            <a:rPr lang="fr-FR" sz="2000" kern="1200" baseline="0" dirty="0" smtClean="0"/>
            <a:t> </a:t>
          </a:r>
          <a:r>
            <a:rPr lang="fr-FR" sz="2000" kern="1200" baseline="0" dirty="0" err="1" smtClean="0"/>
            <a:t>problems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err="1" smtClean="0"/>
            <a:t>Prohibits</a:t>
          </a:r>
          <a:r>
            <a:rPr lang="fr-FR" sz="2000" kern="1200" baseline="0" dirty="0" smtClean="0"/>
            <a:t> </a:t>
          </a:r>
          <a:r>
            <a:rPr lang="fr-FR" sz="2000" kern="1200" baseline="0" dirty="0" err="1" smtClean="0"/>
            <a:t>private</a:t>
          </a:r>
          <a:r>
            <a:rPr lang="fr-FR" sz="2000" kern="1200" baseline="0" dirty="0" smtClean="0"/>
            <a:t> </a:t>
          </a:r>
          <a:r>
            <a:rPr lang="fr-FR" sz="2000" kern="1200" baseline="0" dirty="0" err="1" smtClean="0"/>
            <a:t>companies</a:t>
          </a:r>
          <a:r>
            <a:rPr lang="fr-FR" sz="2000" kern="1200" baseline="0" dirty="0" smtClean="0"/>
            <a:t> and lobbies to </a:t>
          </a:r>
          <a:r>
            <a:rPr lang="fr-FR" sz="2000" kern="1200" baseline="0" dirty="0" err="1" smtClean="0"/>
            <a:t>fund</a:t>
          </a:r>
          <a:r>
            <a:rPr lang="fr-FR" sz="2000" kern="1200" baseline="0" dirty="0" smtClean="0"/>
            <a:t> </a:t>
          </a:r>
          <a:r>
            <a:rPr lang="fr-FR" sz="2000" kern="1200" baseline="0" dirty="0" err="1" smtClean="0"/>
            <a:t>electoral</a:t>
          </a:r>
          <a:r>
            <a:rPr lang="fr-FR" sz="2000" kern="1200" baseline="0" dirty="0" smtClean="0"/>
            <a:t> </a:t>
          </a:r>
          <a:r>
            <a:rPr lang="fr-FR" sz="2000" kern="1200" baseline="0" dirty="0" err="1" smtClean="0"/>
            <a:t>campaigns</a:t>
          </a:r>
          <a:endParaRPr lang="fr-FR" sz="2000" kern="1200" dirty="0"/>
        </a:p>
      </dsp:txBody>
      <dsp:txXfrm rot="5400000">
        <a:off x="3982815" y="-2875713"/>
        <a:ext cx="1026112" cy="6781655"/>
      </dsp:txXfrm>
    </dsp:sp>
    <dsp:sp modelId="{8CDDA750-C292-0C44-AA71-F653D0783B61}">
      <dsp:nvSpPr>
        <dsp:cNvPr id="0" name=""/>
        <dsp:cNvSpPr/>
      </dsp:nvSpPr>
      <dsp:spPr>
        <a:xfrm rot="5400000">
          <a:off x="-236795" y="1623146"/>
          <a:ext cx="1578634" cy="1105044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264109"/>
                <a:satOff val="-5842"/>
                <a:lumOff val="147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264109"/>
                <a:satOff val="-5842"/>
                <a:lumOff val="147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264109"/>
                <a:satOff val="-5842"/>
                <a:lumOff val="147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264109"/>
              <a:satOff val="-5842"/>
              <a:lumOff val="1471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BPCRA (2002)</a:t>
          </a:r>
          <a:endParaRPr lang="fr-FR" sz="1200" kern="1200" dirty="0"/>
        </a:p>
      </dsp:txBody>
      <dsp:txXfrm rot="5400000">
        <a:off x="-236795" y="1623146"/>
        <a:ext cx="1578634" cy="1105044"/>
      </dsp:txXfrm>
    </dsp:sp>
    <dsp:sp modelId="{EC1AA5BC-5B31-3E47-8749-39DFA0C114A7}">
      <dsp:nvSpPr>
        <dsp:cNvPr id="0" name=""/>
        <dsp:cNvSpPr/>
      </dsp:nvSpPr>
      <dsp:spPr>
        <a:xfrm rot="5400000">
          <a:off x="3982815" y="-1491419"/>
          <a:ext cx="1026112" cy="67816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264109"/>
              <a:satOff val="-5842"/>
              <a:lumOff val="1471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err="1" smtClean="0"/>
            <a:t>Fighting</a:t>
          </a:r>
          <a:r>
            <a:rPr lang="fr-FR" sz="2000" kern="1200" baseline="0" dirty="0" smtClean="0"/>
            <a:t> </a:t>
          </a:r>
          <a:r>
            <a:rPr lang="fr-FR" sz="2000" kern="1200" baseline="0" dirty="0" err="1" smtClean="0"/>
            <a:t>against</a:t>
          </a:r>
          <a:r>
            <a:rPr lang="fr-FR" sz="2000" kern="1200" baseline="0" dirty="0" smtClean="0"/>
            <a:t> soft money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err="1" smtClean="0"/>
            <a:t>Trying</a:t>
          </a:r>
          <a:r>
            <a:rPr lang="fr-FR" sz="2000" kern="1200" baseline="0" dirty="0" smtClean="0"/>
            <a:t> to </a:t>
          </a:r>
          <a:r>
            <a:rPr lang="fr-FR" sz="2000" kern="1200" baseline="0" dirty="0" err="1" smtClean="0"/>
            <a:t>regulate</a:t>
          </a:r>
          <a:r>
            <a:rPr lang="fr-FR" sz="2000" kern="1200" baseline="0" dirty="0" smtClean="0"/>
            <a:t> and </a:t>
          </a:r>
          <a:r>
            <a:rPr lang="fr-FR" sz="2000" kern="1200" baseline="0" dirty="0" err="1" smtClean="0"/>
            <a:t>limit</a:t>
          </a:r>
          <a:r>
            <a:rPr lang="fr-FR" sz="2000" kern="1200" baseline="0" dirty="0" smtClean="0"/>
            <a:t> </a:t>
          </a:r>
          <a:r>
            <a:rPr lang="fr-FR" sz="2000" kern="1200" baseline="0" dirty="0" err="1" smtClean="0"/>
            <a:t>expenditures</a:t>
          </a:r>
          <a:endParaRPr lang="fr-FR" sz="2000" kern="1200" dirty="0"/>
        </a:p>
      </dsp:txBody>
      <dsp:txXfrm rot="5400000">
        <a:off x="3982815" y="-1491419"/>
        <a:ext cx="1026112" cy="6781655"/>
      </dsp:txXfrm>
    </dsp:sp>
    <dsp:sp modelId="{5C7CA488-9A84-7544-AF50-CDB3CAC195B8}">
      <dsp:nvSpPr>
        <dsp:cNvPr id="0" name=""/>
        <dsp:cNvSpPr/>
      </dsp:nvSpPr>
      <dsp:spPr>
        <a:xfrm rot="5400000">
          <a:off x="-236795" y="3007440"/>
          <a:ext cx="1578634" cy="1105044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528218"/>
                <a:satOff val="-11684"/>
                <a:lumOff val="2942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528218"/>
                <a:satOff val="-11684"/>
                <a:lumOff val="2942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528218"/>
                <a:satOff val="-11684"/>
                <a:lumOff val="2942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528218"/>
              <a:satOff val="-11684"/>
              <a:lumOff val="2942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CITIZENS UNITED (2010)</a:t>
          </a:r>
          <a:endParaRPr lang="fr-FR" sz="1200" kern="1200" dirty="0"/>
        </a:p>
      </dsp:txBody>
      <dsp:txXfrm rot="5400000">
        <a:off x="-236795" y="3007440"/>
        <a:ext cx="1578634" cy="1105044"/>
      </dsp:txXfrm>
    </dsp:sp>
    <dsp:sp modelId="{6D0CBB99-A9DA-F54E-93B0-F9CBC6CA6956}">
      <dsp:nvSpPr>
        <dsp:cNvPr id="0" name=""/>
        <dsp:cNvSpPr/>
      </dsp:nvSpPr>
      <dsp:spPr>
        <a:xfrm rot="5400000">
          <a:off x="3982815" y="-107126"/>
          <a:ext cx="1026112" cy="67816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528218"/>
              <a:satOff val="-11684"/>
              <a:lumOff val="2942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err="1" smtClean="0"/>
            <a:t>Consecration</a:t>
          </a:r>
          <a:r>
            <a:rPr lang="fr-FR" sz="2000" kern="1200" dirty="0" smtClean="0"/>
            <a:t> of free</a:t>
          </a:r>
          <a:r>
            <a:rPr lang="fr-FR" sz="2000" kern="1200" baseline="0" dirty="0" smtClean="0"/>
            <a:t> speech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dirty="0" err="1" smtClean="0"/>
            <a:t>Allows</a:t>
          </a:r>
          <a:r>
            <a:rPr lang="fr-FR" sz="2000" kern="1200" baseline="0" dirty="0" smtClean="0"/>
            <a:t> </a:t>
          </a:r>
          <a:r>
            <a:rPr lang="fr-FR" sz="2000" kern="1200" baseline="0" dirty="0" err="1" smtClean="0"/>
            <a:t>companies</a:t>
          </a:r>
          <a:r>
            <a:rPr lang="fr-FR" sz="2000" kern="1200" baseline="0" dirty="0" smtClean="0"/>
            <a:t> to </a:t>
          </a:r>
          <a:r>
            <a:rPr lang="fr-FR" sz="2000" kern="1200" baseline="0" dirty="0" err="1" smtClean="0"/>
            <a:t>fund</a:t>
          </a:r>
          <a:r>
            <a:rPr lang="fr-FR" sz="2000" kern="1200" baseline="0" dirty="0" smtClean="0"/>
            <a:t> </a:t>
          </a:r>
          <a:r>
            <a:rPr lang="fr-FR" sz="2000" kern="1200" baseline="0" dirty="0" err="1" smtClean="0"/>
            <a:t>campaigns</a:t>
          </a:r>
          <a:r>
            <a:rPr lang="fr-FR" sz="2000" kern="1200" baseline="0" dirty="0" smtClean="0"/>
            <a:t>  </a:t>
          </a:r>
          <a:endParaRPr lang="fr-FR" sz="2000" kern="1200" dirty="0"/>
        </a:p>
      </dsp:txBody>
      <dsp:txXfrm rot="5400000">
        <a:off x="3982815" y="-107126"/>
        <a:ext cx="1026112" cy="678165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75448F-5FBA-A64B-A05D-A0F7E2174B6F}">
      <dsp:nvSpPr>
        <dsp:cNvPr id="0" name=""/>
        <dsp:cNvSpPr/>
      </dsp:nvSpPr>
      <dsp:spPr>
        <a:xfrm>
          <a:off x="126748" y="1283477"/>
          <a:ext cx="1866623" cy="615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SCOURGES</a:t>
          </a:r>
          <a:endParaRPr lang="fr-FR" sz="1400" kern="1200" dirty="0"/>
        </a:p>
      </dsp:txBody>
      <dsp:txXfrm>
        <a:off x="126748" y="1283477"/>
        <a:ext cx="1866623" cy="615137"/>
      </dsp:txXfrm>
    </dsp:sp>
    <dsp:sp modelId="{FE70CDF7-ED0F-824F-8BA7-9E52FB9406F5}">
      <dsp:nvSpPr>
        <dsp:cNvPr id="0" name=""/>
        <dsp:cNvSpPr/>
      </dsp:nvSpPr>
      <dsp:spPr>
        <a:xfrm>
          <a:off x="124627" y="1096390"/>
          <a:ext cx="148481" cy="1484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07B1B5-8A85-EC41-93CB-3B972A2713A9}">
      <dsp:nvSpPr>
        <dsp:cNvPr id="0" name=""/>
        <dsp:cNvSpPr/>
      </dsp:nvSpPr>
      <dsp:spPr>
        <a:xfrm>
          <a:off x="228564" y="888517"/>
          <a:ext cx="148481" cy="1484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B88F97-5501-F04C-B468-806596008083}">
      <dsp:nvSpPr>
        <dsp:cNvPr id="0" name=""/>
        <dsp:cNvSpPr/>
      </dsp:nvSpPr>
      <dsp:spPr>
        <a:xfrm>
          <a:off x="478012" y="930091"/>
          <a:ext cx="233327" cy="2333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29CACD-178A-304F-B25A-59C08A2EB518}">
      <dsp:nvSpPr>
        <dsp:cNvPr id="0" name=""/>
        <dsp:cNvSpPr/>
      </dsp:nvSpPr>
      <dsp:spPr>
        <a:xfrm>
          <a:off x="685886" y="701430"/>
          <a:ext cx="148481" cy="1484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9E7CEF-3C9E-424E-9ACC-65A42E1D6D05}">
      <dsp:nvSpPr>
        <dsp:cNvPr id="0" name=""/>
        <dsp:cNvSpPr/>
      </dsp:nvSpPr>
      <dsp:spPr>
        <a:xfrm>
          <a:off x="956123" y="618280"/>
          <a:ext cx="148481" cy="1484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89EC5F-0E3A-474A-9C21-6AB3D60D77C0}">
      <dsp:nvSpPr>
        <dsp:cNvPr id="0" name=""/>
        <dsp:cNvSpPr/>
      </dsp:nvSpPr>
      <dsp:spPr>
        <a:xfrm>
          <a:off x="1288721" y="763792"/>
          <a:ext cx="148481" cy="1484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852465-E9F4-C647-A752-C041B369A77A}">
      <dsp:nvSpPr>
        <dsp:cNvPr id="0" name=""/>
        <dsp:cNvSpPr/>
      </dsp:nvSpPr>
      <dsp:spPr>
        <a:xfrm>
          <a:off x="1496595" y="867729"/>
          <a:ext cx="233327" cy="2333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F8C6CE-3DC9-FB4D-902F-D2C473B4D8E6}">
      <dsp:nvSpPr>
        <dsp:cNvPr id="0" name=""/>
        <dsp:cNvSpPr/>
      </dsp:nvSpPr>
      <dsp:spPr>
        <a:xfrm>
          <a:off x="1787618" y="1096390"/>
          <a:ext cx="148481" cy="1484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78DD19-5395-7845-8413-2269F3D3FEB4}">
      <dsp:nvSpPr>
        <dsp:cNvPr id="0" name=""/>
        <dsp:cNvSpPr/>
      </dsp:nvSpPr>
      <dsp:spPr>
        <a:xfrm>
          <a:off x="1912343" y="1325052"/>
          <a:ext cx="148481" cy="1484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B61C6C-05DA-3B43-AFF4-D07D52CEC24C}">
      <dsp:nvSpPr>
        <dsp:cNvPr id="0" name=""/>
        <dsp:cNvSpPr/>
      </dsp:nvSpPr>
      <dsp:spPr>
        <a:xfrm>
          <a:off x="831398" y="888517"/>
          <a:ext cx="381809" cy="38180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A5F841-F70B-D24A-BA33-3455C3108941}">
      <dsp:nvSpPr>
        <dsp:cNvPr id="0" name=""/>
        <dsp:cNvSpPr/>
      </dsp:nvSpPr>
      <dsp:spPr>
        <a:xfrm>
          <a:off x="20690" y="1678437"/>
          <a:ext cx="148481" cy="1484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754F0E-F4B2-DB4E-9DDB-A758E57211A1}">
      <dsp:nvSpPr>
        <dsp:cNvPr id="0" name=""/>
        <dsp:cNvSpPr/>
      </dsp:nvSpPr>
      <dsp:spPr>
        <a:xfrm>
          <a:off x="145414" y="1865524"/>
          <a:ext cx="233327" cy="2333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108135-6F0B-3546-8531-F20A8CF6F4C4}">
      <dsp:nvSpPr>
        <dsp:cNvPr id="0" name=""/>
        <dsp:cNvSpPr/>
      </dsp:nvSpPr>
      <dsp:spPr>
        <a:xfrm>
          <a:off x="457225" y="2031823"/>
          <a:ext cx="339386" cy="3393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2D1038-978D-374D-B6ED-0BB3D044F8B3}">
      <dsp:nvSpPr>
        <dsp:cNvPr id="0" name=""/>
        <dsp:cNvSpPr/>
      </dsp:nvSpPr>
      <dsp:spPr>
        <a:xfrm>
          <a:off x="893760" y="2302059"/>
          <a:ext cx="148481" cy="1484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379A03-AB15-B141-A98A-2CC0EFB06E86}">
      <dsp:nvSpPr>
        <dsp:cNvPr id="0" name=""/>
        <dsp:cNvSpPr/>
      </dsp:nvSpPr>
      <dsp:spPr>
        <a:xfrm>
          <a:off x="976910" y="2031823"/>
          <a:ext cx="233327" cy="2333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562EB9-5263-9444-B1AD-A5003DA7BDAA}">
      <dsp:nvSpPr>
        <dsp:cNvPr id="0" name=""/>
        <dsp:cNvSpPr/>
      </dsp:nvSpPr>
      <dsp:spPr>
        <a:xfrm>
          <a:off x="1184784" y="2322847"/>
          <a:ext cx="148481" cy="1484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638125-97CA-6E46-B0C7-1FFF1D83B180}">
      <dsp:nvSpPr>
        <dsp:cNvPr id="0" name=""/>
        <dsp:cNvSpPr/>
      </dsp:nvSpPr>
      <dsp:spPr>
        <a:xfrm>
          <a:off x="1371870" y="1990248"/>
          <a:ext cx="339386" cy="3393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915BE4-E49D-1243-82AC-270D1D8BC85C}">
      <dsp:nvSpPr>
        <dsp:cNvPr id="0" name=""/>
        <dsp:cNvSpPr/>
      </dsp:nvSpPr>
      <dsp:spPr>
        <a:xfrm>
          <a:off x="1829193" y="1907099"/>
          <a:ext cx="233327" cy="2333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08B832-23E9-1A45-BB77-F84DE5445D72}">
      <dsp:nvSpPr>
        <dsp:cNvPr id="0" name=""/>
        <dsp:cNvSpPr/>
      </dsp:nvSpPr>
      <dsp:spPr>
        <a:xfrm>
          <a:off x="2062521" y="929746"/>
          <a:ext cx="685250" cy="1308218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B11312-4A82-CF4B-8404-EC45B55332EA}">
      <dsp:nvSpPr>
        <dsp:cNvPr id="0" name=""/>
        <dsp:cNvSpPr/>
      </dsp:nvSpPr>
      <dsp:spPr>
        <a:xfrm>
          <a:off x="2747772" y="930381"/>
          <a:ext cx="1868865" cy="1308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LAW WEAKNESS</a:t>
          </a:r>
          <a:endParaRPr lang="fr-FR" sz="1400" kern="1200" dirty="0"/>
        </a:p>
      </dsp:txBody>
      <dsp:txXfrm>
        <a:off x="2747772" y="930381"/>
        <a:ext cx="1868865" cy="1308205"/>
      </dsp:txXfrm>
    </dsp:sp>
    <dsp:sp modelId="{BD71EDB7-79EC-4A48-9C29-E894D9B22015}">
      <dsp:nvSpPr>
        <dsp:cNvPr id="0" name=""/>
        <dsp:cNvSpPr/>
      </dsp:nvSpPr>
      <dsp:spPr>
        <a:xfrm>
          <a:off x="4616637" y="929746"/>
          <a:ext cx="685250" cy="1308218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67697D-03FC-FE46-A445-36DB853A8563}">
      <dsp:nvSpPr>
        <dsp:cNvPr id="0" name=""/>
        <dsp:cNvSpPr/>
      </dsp:nvSpPr>
      <dsp:spPr>
        <a:xfrm>
          <a:off x="5789681" y="836938"/>
          <a:ext cx="1588535" cy="15885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UNEQUAL TREATMENT</a:t>
          </a:r>
          <a:endParaRPr lang="fr-FR" sz="1400" kern="1200" dirty="0"/>
        </a:p>
      </dsp:txBody>
      <dsp:txXfrm>
        <a:off x="5789681" y="836938"/>
        <a:ext cx="1588535" cy="1588535"/>
      </dsp:txXfrm>
    </dsp:sp>
    <dsp:sp modelId="{FA382756-BF31-2640-B8A3-A2C3C924FACC}">
      <dsp:nvSpPr>
        <dsp:cNvPr id="0" name=""/>
        <dsp:cNvSpPr/>
      </dsp:nvSpPr>
      <dsp:spPr>
        <a:xfrm>
          <a:off x="5301888" y="2580589"/>
          <a:ext cx="2564121" cy="1152467"/>
        </a:xfrm>
        <a:prstGeom prst="rect">
          <a:avLst/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b="1" i="0" kern="1200" baseline="0" dirty="0" smtClean="0">
              <a:solidFill>
                <a:schemeClr val="bg1"/>
              </a:solidFill>
            </a:rPr>
            <a:t>ONLY THE RICHEST PARTIES AND CANDIDATES CAN ACCESS TO MEDIAS</a:t>
          </a:r>
          <a:endParaRPr lang="fr-FR" sz="1400" b="1" i="0" kern="1200" baseline="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b="1" i="0" kern="1200" baseline="0" dirty="0" smtClean="0">
              <a:solidFill>
                <a:schemeClr val="bg1"/>
              </a:solidFill>
            </a:rPr>
            <a:t>PLURALISM CAN NOT BE ACHIEVED</a:t>
          </a:r>
          <a:endParaRPr lang="fr-FR" sz="1400" b="1" i="0" kern="1200" baseline="0" dirty="0">
            <a:solidFill>
              <a:schemeClr val="bg1"/>
            </a:solidFill>
          </a:endParaRPr>
        </a:p>
      </dsp:txBody>
      <dsp:txXfrm>
        <a:off x="5301888" y="2580589"/>
        <a:ext cx="2564121" cy="115246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7F473A-4921-AC49-939A-E9245838BBEC}">
      <dsp:nvSpPr>
        <dsp:cNvPr id="0" name=""/>
        <dsp:cNvSpPr/>
      </dsp:nvSpPr>
      <dsp:spPr>
        <a:xfrm>
          <a:off x="0" y="0"/>
          <a:ext cx="4351338" cy="435133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7AB41C-516C-FA4D-82ED-9AB23A6D9794}">
      <dsp:nvSpPr>
        <dsp:cNvPr id="0" name=""/>
        <dsp:cNvSpPr/>
      </dsp:nvSpPr>
      <dsp:spPr>
        <a:xfrm>
          <a:off x="2175669" y="0"/>
          <a:ext cx="5711031" cy="43513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HOW TO JUSTIFY EQUITY?</a:t>
          </a:r>
          <a:endParaRPr lang="fr-FR" sz="2000" kern="1200" dirty="0"/>
        </a:p>
      </dsp:txBody>
      <dsp:txXfrm>
        <a:off x="2175669" y="0"/>
        <a:ext cx="2855515" cy="1305404"/>
      </dsp:txXfrm>
    </dsp:sp>
    <dsp:sp modelId="{82C6234A-2AC4-1840-937F-6198A99EA0B2}">
      <dsp:nvSpPr>
        <dsp:cNvPr id="0" name=""/>
        <dsp:cNvSpPr/>
      </dsp:nvSpPr>
      <dsp:spPr>
        <a:xfrm>
          <a:off x="761485" y="1305404"/>
          <a:ext cx="2828366" cy="282836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214284"/>
                <a:satOff val="-24046"/>
                <a:lumOff val="411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14284"/>
                <a:satOff val="-24046"/>
                <a:lumOff val="411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14284"/>
                <a:satOff val="-24046"/>
                <a:lumOff val="411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75F25A-B1AA-324A-8ED3-7E5233594970}">
      <dsp:nvSpPr>
        <dsp:cNvPr id="0" name=""/>
        <dsp:cNvSpPr/>
      </dsp:nvSpPr>
      <dsp:spPr>
        <a:xfrm>
          <a:off x="2175669" y="1305404"/>
          <a:ext cx="5711031" cy="28283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14284"/>
              <a:satOff val="-24046"/>
              <a:lumOff val="411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RULES OF PROPORTIONNALITY</a:t>
          </a:r>
          <a:endParaRPr lang="fr-FR" sz="2000" kern="1200" dirty="0"/>
        </a:p>
      </dsp:txBody>
      <dsp:txXfrm>
        <a:off x="2175669" y="1305404"/>
        <a:ext cx="2855515" cy="1305399"/>
      </dsp:txXfrm>
    </dsp:sp>
    <dsp:sp modelId="{4987C687-58D8-9F4C-84CA-F168507093A3}">
      <dsp:nvSpPr>
        <dsp:cNvPr id="0" name=""/>
        <dsp:cNvSpPr/>
      </dsp:nvSpPr>
      <dsp:spPr>
        <a:xfrm>
          <a:off x="1522968" y="2610804"/>
          <a:ext cx="1305400" cy="13054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428568"/>
                <a:satOff val="-48092"/>
                <a:lumOff val="823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428568"/>
                <a:satOff val="-48092"/>
                <a:lumOff val="823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428568"/>
                <a:satOff val="-48092"/>
                <a:lumOff val="823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CBCC0E-9C46-694A-A543-B370D6F1D097}">
      <dsp:nvSpPr>
        <dsp:cNvPr id="0" name=""/>
        <dsp:cNvSpPr/>
      </dsp:nvSpPr>
      <dsp:spPr>
        <a:xfrm>
          <a:off x="2175669" y="2610804"/>
          <a:ext cx="5711031" cy="1305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428568"/>
              <a:satOff val="-48092"/>
              <a:lumOff val="823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THE « TAILOR-MADE »</a:t>
          </a:r>
          <a:r>
            <a:rPr lang="fr-FR" sz="2000" kern="1200" baseline="0" dirty="0" smtClean="0"/>
            <a:t> EQUITY IN REFERENDUM</a:t>
          </a:r>
          <a:endParaRPr lang="fr-FR" sz="2000" kern="1200" dirty="0"/>
        </a:p>
      </dsp:txBody>
      <dsp:txXfrm>
        <a:off x="2175669" y="2610804"/>
        <a:ext cx="2855515" cy="1305400"/>
      </dsp:txXfrm>
    </dsp:sp>
    <dsp:sp modelId="{40812D87-98EA-614F-803F-C1ED58BA5278}">
      <dsp:nvSpPr>
        <dsp:cNvPr id="0" name=""/>
        <dsp:cNvSpPr/>
      </dsp:nvSpPr>
      <dsp:spPr>
        <a:xfrm>
          <a:off x="5031184" y="0"/>
          <a:ext cx="2855515" cy="1305404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A WAY TO AVOID FRIVOLOUS CANDIDATES GET THE</a:t>
          </a:r>
          <a:r>
            <a:rPr lang="fr-FR" sz="1400" kern="1200" baseline="0" dirty="0" smtClean="0"/>
            <a:t> SAME TIME AS SERIOUS</a:t>
          </a:r>
          <a:endParaRPr lang="fr-F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BUT A PREMIUM TREATMENT FOR MAIN PARTIES &amp;</a:t>
          </a:r>
          <a:r>
            <a:rPr lang="fr-FR" sz="1400" kern="1200" baseline="0" dirty="0" smtClean="0"/>
            <a:t> CANDIDATES</a:t>
          </a:r>
          <a:endParaRPr lang="fr-FR" sz="1400" kern="1200" dirty="0"/>
        </a:p>
      </dsp:txBody>
      <dsp:txXfrm>
        <a:off x="5031184" y="0"/>
        <a:ext cx="2855515" cy="1305404"/>
      </dsp:txXfrm>
    </dsp:sp>
    <dsp:sp modelId="{FE5202A8-066A-FD4B-A0A9-0694EEF0BEA9}">
      <dsp:nvSpPr>
        <dsp:cNvPr id="0" name=""/>
        <dsp:cNvSpPr/>
      </dsp:nvSpPr>
      <dsp:spPr>
        <a:xfrm>
          <a:off x="5031184" y="1305404"/>
          <a:ext cx="2855515" cy="1305399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WHICH CRITERIAS?</a:t>
          </a:r>
          <a:endParaRPr lang="fr-F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IS</a:t>
          </a:r>
          <a:r>
            <a:rPr lang="fr-FR" sz="1400" kern="1200" baseline="0" dirty="0" smtClean="0"/>
            <a:t> IT POSSIBLE TO CHANGE THE RULES OF PROPORTIONNALITY DURING THE GAME?</a:t>
          </a:r>
          <a:endParaRPr lang="fr-FR" sz="1400" kern="1200" dirty="0"/>
        </a:p>
      </dsp:txBody>
      <dsp:txXfrm>
        <a:off x="5031184" y="1305404"/>
        <a:ext cx="2855515" cy="1305399"/>
      </dsp:txXfrm>
    </dsp:sp>
    <dsp:sp modelId="{D2AEA18B-7EE7-B144-8E70-9ADB1F01978D}">
      <dsp:nvSpPr>
        <dsp:cNvPr id="0" name=""/>
        <dsp:cNvSpPr/>
      </dsp:nvSpPr>
      <dsp:spPr>
        <a:xfrm>
          <a:off x="5031184" y="2610804"/>
          <a:ext cx="2855515" cy="1305400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marR="0" lvl="1" indent="-114300" algn="l" defTabSz="62230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fr-FR" sz="1400" kern="1200" dirty="0" smtClean="0"/>
            <a:t>50/50</a:t>
          </a:r>
          <a:r>
            <a:rPr lang="fr-FR" sz="1400" kern="1200" baseline="0" dirty="0" smtClean="0"/>
            <a:t> WOULD BE LOGICAL</a:t>
          </a:r>
          <a:endParaRPr lang="fr-FR" sz="1400" kern="1200" dirty="0"/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 BUT THAT</a:t>
          </a:r>
          <a:r>
            <a:rPr lang="fr-FR" sz="1400" kern="1200" baseline="0" dirty="0" smtClean="0"/>
            <a:t> IS NOT THE WAY FRENCH REGULATOR USES</a:t>
          </a:r>
          <a:endParaRPr lang="fr-FR" sz="1400" kern="1200" dirty="0"/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400" kern="1200" dirty="0"/>
        </a:p>
      </dsp:txBody>
      <dsp:txXfrm>
        <a:off x="5031184" y="2610804"/>
        <a:ext cx="2855515" cy="13054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926D2B-684C-744B-81B4-931DE080351E}">
      <dsp:nvSpPr>
        <dsp:cNvPr id="0" name=""/>
        <dsp:cNvSpPr/>
      </dsp:nvSpPr>
      <dsp:spPr>
        <a:xfrm>
          <a:off x="0" y="0"/>
          <a:ext cx="4351338" cy="435133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040ED1E-860E-A548-B586-3CA0D34EAE56}">
      <dsp:nvSpPr>
        <dsp:cNvPr id="0" name=""/>
        <dsp:cNvSpPr/>
      </dsp:nvSpPr>
      <dsp:spPr>
        <a:xfrm>
          <a:off x="2175669" y="0"/>
          <a:ext cx="5711031" cy="43513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WHICH DURATION?</a:t>
          </a:r>
          <a:endParaRPr lang="fr-FR" sz="2600" kern="1200" dirty="0"/>
        </a:p>
      </dsp:txBody>
      <dsp:txXfrm>
        <a:off x="2175669" y="0"/>
        <a:ext cx="2855515" cy="1305404"/>
      </dsp:txXfrm>
    </dsp:sp>
    <dsp:sp modelId="{7A56FA64-7734-1048-9B67-64BAC1D4F303}">
      <dsp:nvSpPr>
        <dsp:cNvPr id="0" name=""/>
        <dsp:cNvSpPr/>
      </dsp:nvSpPr>
      <dsp:spPr>
        <a:xfrm>
          <a:off x="761485" y="1305404"/>
          <a:ext cx="2828366" cy="282836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214284"/>
                <a:satOff val="-24046"/>
                <a:lumOff val="411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14284"/>
                <a:satOff val="-24046"/>
                <a:lumOff val="411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14284"/>
                <a:satOff val="-24046"/>
                <a:lumOff val="411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9D1E87-893D-924D-8FE1-4D2877A469FD}">
      <dsp:nvSpPr>
        <dsp:cNvPr id="0" name=""/>
        <dsp:cNvSpPr/>
      </dsp:nvSpPr>
      <dsp:spPr>
        <a:xfrm>
          <a:off x="2175669" y="1305404"/>
          <a:ext cx="5711031" cy="28283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14284"/>
              <a:satOff val="-24046"/>
              <a:lumOff val="411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HOW MANY PERIODS?</a:t>
          </a:r>
          <a:endParaRPr lang="fr-FR" sz="2600" kern="1200" dirty="0"/>
        </a:p>
      </dsp:txBody>
      <dsp:txXfrm>
        <a:off x="2175669" y="1305404"/>
        <a:ext cx="2855515" cy="1305399"/>
      </dsp:txXfrm>
    </dsp:sp>
    <dsp:sp modelId="{485F0B3C-8327-C04F-94E1-EA56D3DF2892}">
      <dsp:nvSpPr>
        <dsp:cNvPr id="0" name=""/>
        <dsp:cNvSpPr/>
      </dsp:nvSpPr>
      <dsp:spPr>
        <a:xfrm>
          <a:off x="1522968" y="2610804"/>
          <a:ext cx="1305400" cy="13054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428568"/>
                <a:satOff val="-48092"/>
                <a:lumOff val="823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428568"/>
                <a:satOff val="-48092"/>
                <a:lumOff val="823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428568"/>
                <a:satOff val="-48092"/>
                <a:lumOff val="823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CD0D25-EFA1-154C-B93A-B37FC1D52F0A}">
      <dsp:nvSpPr>
        <dsp:cNvPr id="0" name=""/>
        <dsp:cNvSpPr/>
      </dsp:nvSpPr>
      <dsp:spPr>
        <a:xfrm>
          <a:off x="2175669" y="2610804"/>
          <a:ext cx="5711031" cy="1305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428568"/>
              <a:satOff val="-48092"/>
              <a:lumOff val="823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WHICH RULES FOR EACH PERIOD?</a:t>
          </a:r>
          <a:endParaRPr lang="fr-FR" sz="2600" kern="1200" dirty="0"/>
        </a:p>
      </dsp:txBody>
      <dsp:txXfrm>
        <a:off x="2175669" y="2610804"/>
        <a:ext cx="2855515" cy="1305400"/>
      </dsp:txXfrm>
    </dsp:sp>
    <dsp:sp modelId="{4C6E1BAD-DD9F-EB45-8BB1-69394EF722D0}">
      <dsp:nvSpPr>
        <dsp:cNvPr id="0" name=""/>
        <dsp:cNvSpPr/>
      </dsp:nvSpPr>
      <dsp:spPr>
        <a:xfrm>
          <a:off x="5031184" y="0"/>
          <a:ext cx="2855515" cy="1305404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WHEN TO START THE MONITORING PROCESS?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THE OFFICIAL PERIOD IS OFTEN TO SHORT TO PROVIDE GOOD CONDITIONS FOR AN EQUAL TREATMENT OF CANDIDATES TO THE PRESIDENCY</a:t>
          </a:r>
          <a:endParaRPr lang="fr-FR" sz="1200" kern="1200" dirty="0"/>
        </a:p>
      </dsp:txBody>
      <dsp:txXfrm>
        <a:off x="5031184" y="0"/>
        <a:ext cx="2855515" cy="1305404"/>
      </dsp:txXfrm>
    </dsp:sp>
    <dsp:sp modelId="{44EC8292-3BC7-1540-A35C-C0D853F5AF50}">
      <dsp:nvSpPr>
        <dsp:cNvPr id="0" name=""/>
        <dsp:cNvSpPr/>
      </dsp:nvSpPr>
      <dsp:spPr>
        <a:xfrm>
          <a:off x="5031184" y="1305404"/>
          <a:ext cx="2855515" cy="1305399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marR="0" lvl="1" indent="-114300" algn="l" defTabSz="53340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fr-FR" sz="1200" kern="1200" dirty="0" smtClean="0"/>
            <a:t>IN</a:t>
          </a:r>
          <a:r>
            <a:rPr lang="fr-FR" sz="1200" kern="1200" baseline="0" dirty="0" smtClean="0"/>
            <a:t> 2007, CREATION OF AN INTERMEDIARY PERIOD</a:t>
          </a:r>
          <a:endParaRPr lang="fr-FR" sz="1200" kern="1200" dirty="0"/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 TWO PERIODS WERE NOT ENOUGH TO ACHIEVE</a:t>
          </a:r>
          <a:r>
            <a:rPr lang="fr-FR" sz="1200" kern="1200" baseline="0" dirty="0" smtClean="0"/>
            <a:t> THE GOAL OF PLURALISM, DUE TO THE FACT THAT THE OFFICIAL ON ONLY LASTS TWO WEEKS</a:t>
          </a:r>
          <a:endParaRPr lang="fr-FR" sz="1200" kern="1200" dirty="0"/>
        </a:p>
      </dsp:txBody>
      <dsp:txXfrm>
        <a:off x="5031184" y="1305404"/>
        <a:ext cx="2855515" cy="1305399"/>
      </dsp:txXfrm>
    </dsp:sp>
    <dsp:sp modelId="{AA9F5091-E344-1440-A4A4-8E6270E6E6B5}">
      <dsp:nvSpPr>
        <dsp:cNvPr id="0" name=""/>
        <dsp:cNvSpPr/>
      </dsp:nvSpPr>
      <dsp:spPr>
        <a:xfrm>
          <a:off x="5031184" y="2610804"/>
          <a:ext cx="2855515" cy="1305400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EQUITY DURING</a:t>
          </a:r>
          <a:r>
            <a:rPr lang="fr-FR" sz="1200" kern="1200" baseline="0" dirty="0" smtClean="0"/>
            <a:t> THE PRELIMINARY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EQUALITY</a:t>
          </a:r>
          <a:r>
            <a:rPr lang="fr-FR" sz="1200" kern="1200" baseline="0" dirty="0" smtClean="0"/>
            <a:t> DURING THE OFFICIAL PERIOD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baseline="0" dirty="0" smtClean="0"/>
            <a:t>BUT WHICH ONE IN THE INTERMEDIARY PERIOD?</a:t>
          </a:r>
          <a:endParaRPr lang="fr-FR" sz="1200" kern="1200" dirty="0"/>
        </a:p>
      </dsp:txBody>
      <dsp:txXfrm>
        <a:off x="5031184" y="2610804"/>
        <a:ext cx="2855515" cy="13054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5BE6A5-0BCA-CC4C-B262-FBD78C0F838F}">
      <dsp:nvSpPr>
        <dsp:cNvPr id="0" name=""/>
        <dsp:cNvSpPr/>
      </dsp:nvSpPr>
      <dsp:spPr>
        <a:xfrm>
          <a:off x="0" y="0"/>
          <a:ext cx="4351338" cy="435133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483F92-8A77-4749-9E26-62D06F8BDDA5}">
      <dsp:nvSpPr>
        <dsp:cNvPr id="0" name=""/>
        <dsp:cNvSpPr/>
      </dsp:nvSpPr>
      <dsp:spPr>
        <a:xfrm>
          <a:off x="2175669" y="0"/>
          <a:ext cx="5711031" cy="43513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WHAT IS A CANDIDATE?</a:t>
          </a:r>
          <a:endParaRPr lang="fr-FR" sz="2600" kern="1200" dirty="0"/>
        </a:p>
      </dsp:txBody>
      <dsp:txXfrm>
        <a:off x="2175669" y="0"/>
        <a:ext cx="2855515" cy="1305404"/>
      </dsp:txXfrm>
    </dsp:sp>
    <dsp:sp modelId="{EE508DFF-8054-3F43-84A8-F6E7F65747AF}">
      <dsp:nvSpPr>
        <dsp:cNvPr id="0" name=""/>
        <dsp:cNvSpPr/>
      </dsp:nvSpPr>
      <dsp:spPr>
        <a:xfrm>
          <a:off x="761485" y="1305404"/>
          <a:ext cx="2828366" cy="282836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35E070-168F-B64B-9D97-F1C623BE050B}">
      <dsp:nvSpPr>
        <dsp:cNvPr id="0" name=""/>
        <dsp:cNvSpPr/>
      </dsp:nvSpPr>
      <dsp:spPr>
        <a:xfrm>
          <a:off x="2175669" y="1305404"/>
          <a:ext cx="5711031" cy="28283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A</a:t>
          </a:r>
          <a:r>
            <a:rPr lang="fr-FR" sz="2600" kern="1200" baseline="0" dirty="0" smtClean="0"/>
            <a:t> WIDE RANGE DEFINITION</a:t>
          </a:r>
          <a:endParaRPr lang="fr-FR" sz="2600" kern="1200" dirty="0"/>
        </a:p>
      </dsp:txBody>
      <dsp:txXfrm>
        <a:off x="2175669" y="1305404"/>
        <a:ext cx="2855515" cy="1305399"/>
      </dsp:txXfrm>
    </dsp:sp>
    <dsp:sp modelId="{43FB38D1-8C14-6749-9463-60347434EDAA}">
      <dsp:nvSpPr>
        <dsp:cNvPr id="0" name=""/>
        <dsp:cNvSpPr/>
      </dsp:nvSpPr>
      <dsp:spPr>
        <a:xfrm>
          <a:off x="1522968" y="2610804"/>
          <a:ext cx="1305400" cy="13054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CC2291-A3C8-164A-8015-1FE97BB311C5}">
      <dsp:nvSpPr>
        <dsp:cNvPr id="0" name=""/>
        <dsp:cNvSpPr/>
      </dsp:nvSpPr>
      <dsp:spPr>
        <a:xfrm>
          <a:off x="2175669" y="2610804"/>
          <a:ext cx="5711031" cy="1305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kern="1200" dirty="0" smtClean="0"/>
            <a:t>TOO</a:t>
          </a:r>
          <a:r>
            <a:rPr lang="fr-FR" sz="2600" kern="1200" baseline="0" dirty="0" smtClean="0"/>
            <a:t> MANY CANDIDATES TO MONITOR</a:t>
          </a:r>
          <a:endParaRPr lang="fr-FR" sz="2600" kern="1200" dirty="0"/>
        </a:p>
      </dsp:txBody>
      <dsp:txXfrm>
        <a:off x="2175669" y="2610804"/>
        <a:ext cx="2855515" cy="1305400"/>
      </dsp:txXfrm>
    </dsp:sp>
    <dsp:sp modelId="{734F03E8-8870-6547-9468-BD867314E63E}">
      <dsp:nvSpPr>
        <dsp:cNvPr id="0" name=""/>
        <dsp:cNvSpPr/>
      </dsp:nvSpPr>
      <dsp:spPr>
        <a:xfrm>
          <a:off x="5031184" y="0"/>
          <a:ext cx="2855515" cy="1305404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00" kern="1200" dirty="0" smtClean="0"/>
            <a:t>OFFICIALLY, CANDIDATES FOR THE PREDIDENTIAL ELECTION IN FRANCE</a:t>
          </a:r>
          <a:r>
            <a:rPr lang="fr-FR" sz="1000" kern="1200" baseline="0" dirty="0" smtClean="0"/>
            <a:t> SHALL GATHER 500 OFFICIAL SUPPORTS FROM ELECTED PEOPLE (REPRESENTATIVES, MAYORS</a:t>
          </a:r>
          <a:r>
            <a:rPr lang="is-IS" sz="1000" kern="1200" baseline="0" dirty="0" smtClean="0"/>
            <a:t>…)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00" kern="1200" dirty="0" smtClean="0"/>
            <a:t>SOMETIMES,</a:t>
          </a:r>
          <a:r>
            <a:rPr lang="fr-FR" sz="1000" kern="1200" baseline="0" dirty="0" smtClean="0"/>
            <a:t> MAIN CANDIDATES GO LATELY IN THE PREIDENTIAL RACE</a:t>
          </a:r>
          <a:endParaRPr lang="fr-FR" sz="1000" kern="1200" dirty="0"/>
        </a:p>
      </dsp:txBody>
      <dsp:txXfrm>
        <a:off x="5031184" y="0"/>
        <a:ext cx="2855515" cy="1305404"/>
      </dsp:txXfrm>
    </dsp:sp>
    <dsp:sp modelId="{44567A60-B4BE-1044-A2C4-D5391E2E3E5E}">
      <dsp:nvSpPr>
        <dsp:cNvPr id="0" name=""/>
        <dsp:cNvSpPr/>
      </dsp:nvSpPr>
      <dsp:spPr>
        <a:xfrm>
          <a:off x="5031184" y="1305404"/>
          <a:ext cx="2855515" cy="1305399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00" kern="1200" dirty="0" smtClean="0"/>
            <a:t> SO IS THE REGULATOR COMPELLED</a:t>
          </a:r>
          <a:r>
            <a:rPr lang="fr-FR" sz="1000" kern="1200" baseline="0" dirty="0" smtClean="0"/>
            <a:t> TO CONSIDER AS CANDIDATES PEOPLE WHO ARE NOT YET OFFICIAL CANDIDATES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00" kern="1200" dirty="0" smtClean="0"/>
            <a:t> BECAUSE THEY DID NOT APPLY OFFICIALLY OR BECAUSE THEY HAVE NOT YET GATHERED</a:t>
          </a:r>
          <a:r>
            <a:rPr lang="fr-FR" sz="1000" kern="1200" baseline="0" dirty="0" smtClean="0"/>
            <a:t> 500 ELECTED SUPPORTERS</a:t>
          </a:r>
          <a:endParaRPr lang="fr-FR" sz="1000" kern="1200" dirty="0" smtClean="0"/>
        </a:p>
      </dsp:txBody>
      <dsp:txXfrm>
        <a:off x="5031184" y="1305404"/>
        <a:ext cx="2855515" cy="1305399"/>
      </dsp:txXfrm>
    </dsp:sp>
    <dsp:sp modelId="{F9675DBA-9C32-C54E-9416-3ADAACAE5ED5}">
      <dsp:nvSpPr>
        <dsp:cNvPr id="0" name=""/>
        <dsp:cNvSpPr/>
      </dsp:nvSpPr>
      <dsp:spPr>
        <a:xfrm>
          <a:off x="5031184" y="2610804"/>
          <a:ext cx="2855515" cy="1305400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00" kern="1200" dirty="0" smtClean="0"/>
            <a:t> PRESUMED</a:t>
          </a:r>
          <a:r>
            <a:rPr lang="fr-FR" sz="1000" kern="1200" baseline="0" dirty="0" smtClean="0"/>
            <a:t> AND OFFICIAL SERIOUS MAIN CANDIDATES ARE REALLY NUMEROUS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00" kern="1200" dirty="0" smtClean="0"/>
            <a:t> SMALL AND FRIVOLOUS</a:t>
          </a:r>
          <a:r>
            <a:rPr lang="fr-FR" sz="1000" kern="1200" baseline="0" dirty="0" smtClean="0"/>
            <a:t> CANDIDATES ARE EVEN MORE NUMEROUS</a:t>
          </a:r>
          <a:endParaRPr lang="fr-FR" sz="1000" kern="1200" dirty="0"/>
        </a:p>
      </dsp:txBody>
      <dsp:txXfrm>
        <a:off x="5031184" y="2610804"/>
        <a:ext cx="2855515" cy="130540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0ADC66-CC80-2742-B107-0C5A728321DB}">
      <dsp:nvSpPr>
        <dsp:cNvPr id="0" name=""/>
        <dsp:cNvSpPr/>
      </dsp:nvSpPr>
      <dsp:spPr>
        <a:xfrm rot="16200000">
          <a:off x="327" y="298341"/>
          <a:ext cx="3754654" cy="3754654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OFFERING</a:t>
          </a:r>
          <a:r>
            <a:rPr lang="fr-FR" sz="1600" b="1" kern="1200" baseline="0" dirty="0" smtClean="0"/>
            <a:t> ATTRACTIVE ADS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ALLOWING CANDIDATES AND PARTIES TO REALIZE THE ADS THEMSELVES,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b="1" kern="1200" dirty="0" smtClean="0">
              <a:solidFill>
                <a:srgbClr val="FF0000"/>
              </a:solidFill>
            </a:rPr>
            <a:t>INTRODUCTION OF INEQUALITY BETWEEN CANDIDATES OR MAIN AND SMALL PARTIES, DUE</a:t>
          </a:r>
          <a:r>
            <a:rPr lang="fr-FR" sz="1200" b="1" kern="1200" baseline="0" dirty="0" smtClean="0">
              <a:solidFill>
                <a:srgbClr val="FF0000"/>
              </a:solidFill>
            </a:rPr>
            <a:t> TO THE LACK OF COMMUNICATION SKILLS</a:t>
          </a:r>
          <a:endParaRPr lang="fr-FR" sz="1200" b="1" kern="1200" dirty="0">
            <a:solidFill>
              <a:srgbClr val="FF0000"/>
            </a:solidFill>
          </a:endParaRPr>
        </a:p>
      </dsp:txBody>
      <dsp:txXfrm rot="16200000">
        <a:off x="327" y="298341"/>
        <a:ext cx="3754654" cy="3754654"/>
      </dsp:txXfrm>
    </dsp:sp>
    <dsp:sp modelId="{3CB32BCF-9D5C-1248-B90A-413222EE8E0B}">
      <dsp:nvSpPr>
        <dsp:cNvPr id="0" name=""/>
        <dsp:cNvSpPr/>
      </dsp:nvSpPr>
      <dsp:spPr>
        <a:xfrm rot="5400000">
          <a:off x="4131717" y="298341"/>
          <a:ext cx="3754654" cy="3754654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PRESERVING EQUALITY</a:t>
          </a:r>
          <a:endParaRPr lang="fr-FR" sz="16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REQUIRE</a:t>
          </a:r>
          <a:r>
            <a:rPr lang="fr-FR" sz="1200" kern="1200" baseline="0" dirty="0" smtClean="0"/>
            <a:t> CANDIDATES AND PARTIES TO DIRECT AND PRODUCE OFFICIAL CAMPAIGN COMMERCIALS IN THE SAME CONDITIONS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b="1" kern="1200" dirty="0" smtClean="0">
              <a:solidFill>
                <a:srgbClr val="FF0000"/>
              </a:solidFill>
            </a:rPr>
            <a:t>THE OFFICIAL CAMPAIGN ADS ARE SO BORING THAT THEY DO NOT REACH A SOLID AUDIENCE</a:t>
          </a:r>
          <a:endParaRPr lang="fr-FR" sz="1200" b="1" kern="1200" dirty="0">
            <a:solidFill>
              <a:srgbClr val="FF0000"/>
            </a:solidFill>
          </a:endParaRPr>
        </a:p>
      </dsp:txBody>
      <dsp:txXfrm rot="5400000">
        <a:off x="4131717" y="298341"/>
        <a:ext cx="3754654" cy="3754654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F15F4C-4BD4-0645-8B66-D37E3E470625}">
      <dsp:nvSpPr>
        <dsp:cNvPr id="0" name=""/>
        <dsp:cNvSpPr/>
      </dsp:nvSpPr>
      <dsp:spPr>
        <a:xfrm>
          <a:off x="0" y="232569"/>
          <a:ext cx="3886200" cy="3886200"/>
        </a:xfrm>
        <a:prstGeom prst="diamond">
          <a:avLst/>
        </a:prstGeom>
        <a:solidFill>
          <a:schemeClr val="accent3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0CC53F3-AC39-D842-8243-8006A4CB8FB5}">
      <dsp:nvSpPr>
        <dsp:cNvPr id="0" name=""/>
        <dsp:cNvSpPr/>
      </dsp:nvSpPr>
      <dsp:spPr>
        <a:xfrm>
          <a:off x="369189" y="601758"/>
          <a:ext cx="1515618" cy="1515618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smtClean="0"/>
            <a:t>PAID COMMERCIALS</a:t>
          </a:r>
          <a:endParaRPr lang="fr-FR" sz="1300" kern="1200"/>
        </a:p>
      </dsp:txBody>
      <dsp:txXfrm>
        <a:off x="369189" y="601758"/>
        <a:ext cx="1515618" cy="1515618"/>
      </dsp:txXfrm>
    </dsp:sp>
    <dsp:sp modelId="{E73CE715-3E81-DC49-B361-E69ACEF04DB4}">
      <dsp:nvSpPr>
        <dsp:cNvPr id="0" name=""/>
        <dsp:cNvSpPr/>
      </dsp:nvSpPr>
      <dsp:spPr>
        <a:xfrm>
          <a:off x="2001393" y="601758"/>
          <a:ext cx="1515618" cy="1515618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302728"/>
                <a:satOff val="-7972"/>
                <a:lumOff val="2264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50000"/>
                <a:hueOff val="302728"/>
                <a:satOff val="-7972"/>
                <a:lumOff val="2264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50000"/>
                <a:hueOff val="302728"/>
                <a:satOff val="-7972"/>
                <a:lumOff val="2264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smtClean="0"/>
            <a:t>FREE COMMERCIALS</a:t>
          </a:r>
          <a:endParaRPr lang="fr-FR" sz="1300" kern="1200"/>
        </a:p>
      </dsp:txBody>
      <dsp:txXfrm>
        <a:off x="2001393" y="601758"/>
        <a:ext cx="1515618" cy="1515618"/>
      </dsp:txXfrm>
    </dsp:sp>
    <dsp:sp modelId="{C9C9453B-245B-3A46-B501-D24FE8DC818A}">
      <dsp:nvSpPr>
        <dsp:cNvPr id="0" name=""/>
        <dsp:cNvSpPr/>
      </dsp:nvSpPr>
      <dsp:spPr>
        <a:xfrm>
          <a:off x="369189" y="2233962"/>
          <a:ext cx="1515618" cy="1515618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605456"/>
                <a:satOff val="-15944"/>
                <a:lumOff val="4527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50000"/>
                <a:hueOff val="605456"/>
                <a:satOff val="-15944"/>
                <a:lumOff val="4527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50000"/>
                <a:hueOff val="605456"/>
                <a:satOff val="-15944"/>
                <a:lumOff val="4527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smtClean="0"/>
            <a:t>REGULATING MEDIA COVERAGE</a:t>
          </a:r>
          <a:endParaRPr lang="fr-FR" sz="1300" kern="1200"/>
        </a:p>
      </dsp:txBody>
      <dsp:txXfrm>
        <a:off x="369189" y="2233962"/>
        <a:ext cx="1515618" cy="1515618"/>
      </dsp:txXfrm>
    </dsp:sp>
    <dsp:sp modelId="{F43A40E8-CFC5-144F-A492-7462B59364FC}">
      <dsp:nvSpPr>
        <dsp:cNvPr id="0" name=""/>
        <dsp:cNvSpPr/>
      </dsp:nvSpPr>
      <dsp:spPr>
        <a:xfrm>
          <a:off x="2001393" y="2233962"/>
          <a:ext cx="1515618" cy="1515618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302728"/>
                <a:satOff val="-7972"/>
                <a:lumOff val="2264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50000"/>
                <a:hueOff val="302728"/>
                <a:satOff val="-7972"/>
                <a:lumOff val="2264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50000"/>
                <a:hueOff val="302728"/>
                <a:satOff val="-7972"/>
                <a:lumOff val="2264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smtClean="0"/>
            <a:t>FIND A BALANCE BETWEEN EQUITY AND EQUALITY</a:t>
          </a:r>
          <a:endParaRPr lang="fr-FR" sz="1300" kern="1200"/>
        </a:p>
      </dsp:txBody>
      <dsp:txXfrm>
        <a:off x="2001393" y="2233962"/>
        <a:ext cx="1515618" cy="15156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103563" y="5522913"/>
            <a:ext cx="2970212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5599" y="528638"/>
            <a:ext cx="8466668" cy="2981325"/>
          </a:xfrm>
        </p:spPr>
        <p:txBody>
          <a:bodyPr anchor="b"/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5599" y="3509963"/>
            <a:ext cx="8466668" cy="1950079"/>
          </a:xfrm>
          <a:solidFill>
            <a:schemeClr val="accent3"/>
          </a:solidFill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05E6EB-162B-4AAD-A5F8-937EB4A5DF9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74133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9EFA56-DBC2-43F6-967E-41F1CBB6E70B}" type="datetimeFigureOut">
              <a:rPr lang="fr-FR" altLang="en-US"/>
              <a:pPr/>
              <a:t>4/4/16</a:t>
            </a:fld>
            <a:endParaRPr lang="fr-F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F9BACD21-2FE9-4D58-9957-CCBB032A0210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15916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8B9BCF-4666-4EDF-99A4-AF8CBB7B55A3}" type="datetimeFigureOut">
              <a:rPr lang="fr-FR" altLang="en-US"/>
              <a:pPr/>
              <a:t>4/4/16</a:t>
            </a:fld>
            <a:endParaRPr lang="fr-F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B3274BE7-51D5-49C4-BC19-C2DDD715829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9260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EA68A0-9BED-401F-877C-916C54935185}" type="datetimeFigureOut">
              <a:rPr lang="fr-FR" altLang="en-US"/>
              <a:pPr/>
              <a:t>4/4/16</a:t>
            </a:fld>
            <a:endParaRPr lang="fr-F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E27DBFA3-16EF-4CFF-AD04-51D7FB45C16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58141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72531"/>
            <a:ext cx="7886700" cy="1500187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032901-1956-4294-8A38-E65831970F97}" type="datetimeFigureOut">
              <a:rPr lang="fr-FR" altLang="en-US"/>
              <a:pPr/>
              <a:t>4/4/16</a:t>
            </a:fld>
            <a:endParaRPr lang="fr-F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FA2577D9-FE8E-47E8-A4DA-F97F9D3B6644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14183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23ABF-19D9-40BC-9F4B-FA5ACD5CB833}" type="datetimeFigureOut">
              <a:rPr lang="fr-FR" altLang="en-US"/>
              <a:pPr/>
              <a:t>4/4/16</a:t>
            </a:fld>
            <a:endParaRPr lang="fr-FR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B5FBB9A0-8665-4A09-8E2C-C97314439B9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3086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t">
            <a:normAutofit/>
          </a:bodyPr>
          <a:lstStyle>
            <a:lvl1pPr marL="0" indent="0">
              <a:buNone/>
              <a:defRPr sz="16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t">
            <a:normAutofit/>
          </a:bodyPr>
          <a:lstStyle>
            <a:lvl1pPr marL="0" indent="0">
              <a:buNone/>
              <a:defRPr sz="16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2B965B-132F-4C8C-B174-6D8C77235495}" type="datetimeFigureOut">
              <a:rPr lang="fr-FR" altLang="en-US"/>
              <a:pPr/>
              <a:t>4/4/16</a:t>
            </a:fld>
            <a:endParaRPr lang="fr-FR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3E60F4E7-72EB-4014-80D2-752FCAC58EB2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45042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1D3AF5-5BA7-41BF-BB5C-3FF2FF662D10}" type="datetimeFigureOut">
              <a:rPr lang="fr-FR" altLang="en-US"/>
              <a:pPr/>
              <a:t>4/4/16</a:t>
            </a:fld>
            <a:endParaRPr lang="fr-FR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C3DF3415-3E78-4C43-BDF9-9A1ACCEB46C7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77887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F7FE2F-188F-4C4E-8CDF-05C50BD87EC1}" type="datetimeFigureOut">
              <a:rPr lang="fr-FR" altLang="en-US"/>
              <a:pPr/>
              <a:t>4/4/16</a:t>
            </a:fld>
            <a:endParaRPr lang="fr-FR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3B8EE481-BE66-4F47-9068-58F4405EA30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551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2AD009-B3FA-411C-AFED-067853366635}" type="datetimeFigureOut">
              <a:rPr lang="fr-FR" altLang="en-US"/>
              <a:pPr/>
              <a:t>4/4/16</a:t>
            </a:fld>
            <a:endParaRPr lang="fr-FR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82C52933-35B2-4821-86AD-E4940F34A021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20274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 anchor="t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52BA6C-A8D0-478B-BD9A-3CABB9448A9A}" type="datetimeFigureOut">
              <a:rPr lang="fr-FR" altLang="en-US"/>
              <a:pPr/>
              <a:t>4/4/16</a:t>
            </a:fld>
            <a:endParaRPr lang="fr-FR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/>
            </a:lvl1pPr>
          </a:lstStyle>
          <a:p>
            <a:fld id="{4B8C1437-8629-47D3-BA7E-B2DDA1E94DBA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56572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469900"/>
            <a:ext cx="7886700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et modifiez le titre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275" y="7938"/>
            <a:ext cx="9731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bg1"/>
                </a:solidFill>
              </a:defRPr>
            </a:lvl1pPr>
          </a:lstStyle>
          <a:p>
            <a:fld id="{6AD71452-7F2E-4937-9DD4-5BF028CB090A}" type="datetimeFigureOut">
              <a:rPr lang="fr-FR" altLang="en-US"/>
              <a:pPr/>
              <a:t>4/4/16</a:t>
            </a:fld>
            <a:endParaRPr lang="fr-F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6663" y="6570663"/>
            <a:ext cx="4148137" cy="2873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2975" y="36513"/>
            <a:ext cx="533400" cy="307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bg1"/>
                </a:solidFill>
              </a:defRPr>
            </a:lvl1pPr>
          </a:lstStyle>
          <a:p>
            <a:fld id="{02BED781-66D4-40F1-BE98-C5124875F9D5}" type="slidenum">
              <a:rPr lang="fr-FR" altLang="en-US"/>
              <a:pPr/>
              <a:t>‹#›</a:t>
            </a:fld>
            <a:endParaRPr lang="fr-FR" altLang="en-US"/>
          </a:p>
        </p:txBody>
      </p:sp>
      <p:pic>
        <p:nvPicPr>
          <p:cNvPr id="1031" name="Espace réservé du contenu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1275" y="6281738"/>
            <a:ext cx="11430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Imag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299450" y="6216650"/>
            <a:ext cx="8032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365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Arial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7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re 1"/>
          <p:cNvSpPr>
            <a:spLocks noGrp="1"/>
          </p:cNvSpPr>
          <p:nvPr>
            <p:ph type="ctrTitle"/>
          </p:nvPr>
        </p:nvSpPr>
        <p:spPr>
          <a:xfrm>
            <a:off x="355600" y="528638"/>
            <a:ext cx="8466138" cy="2981325"/>
          </a:xfrm>
        </p:spPr>
        <p:txBody>
          <a:bodyPr/>
          <a:lstStyle/>
          <a:p>
            <a:r>
              <a:rPr lang="fr-FR" altLang="en-US" dirty="0" smtClean="0"/>
              <a:t>THE QUEST FOR THE HOLY GRAIL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55600" y="3509963"/>
            <a:ext cx="8466138" cy="19494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/>
              <a:t>PLURALISM AND EQUALITY IN ELECTIONS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re 1"/>
          <p:cNvSpPr>
            <a:spLocks noGrp="1"/>
          </p:cNvSpPr>
          <p:nvPr>
            <p:ph type="title"/>
          </p:nvPr>
        </p:nvSpPr>
        <p:spPr>
          <a:xfrm>
            <a:off x="119063" y="365125"/>
            <a:ext cx="8872537" cy="1325563"/>
          </a:xfrm>
        </p:spPr>
        <p:txBody>
          <a:bodyPr/>
          <a:lstStyle/>
          <a:p>
            <a:r>
              <a:rPr lang="fr-FR" altLang="en-US" smtClean="0"/>
              <a:t>KEY NOTIONS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solidFill>
            <a:schemeClr val="accent3"/>
          </a:solidFill>
        </p:spPr>
        <p:txBody>
          <a:bodyPr rtlCol="0" anchor="ctr"/>
          <a:lstStyle/>
          <a:p>
            <a:pPr fontAlgn="auto">
              <a:spcAft>
                <a:spcPts val="0"/>
              </a:spcAft>
              <a:defRPr/>
            </a:pPr>
            <a:r>
              <a:rPr lang="fr-FR" sz="2000" dirty="0" smtClean="0">
                <a:solidFill>
                  <a:schemeClr val="bg1"/>
                </a:solidFill>
              </a:rPr>
              <a:t>EQUALITY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12291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 altLang="en-US" smtClean="0"/>
              <a:t>Ensuring the same</a:t>
            </a:r>
          </a:p>
          <a:p>
            <a:pPr lvl="1"/>
            <a:r>
              <a:rPr lang="fr-FR" altLang="en-US" smtClean="0"/>
              <a:t>Speak time</a:t>
            </a:r>
          </a:p>
          <a:p>
            <a:pPr lvl="1"/>
            <a:r>
              <a:rPr lang="fr-FR" altLang="en-US" smtClean="0"/>
              <a:t>Broadcast time</a:t>
            </a:r>
          </a:p>
          <a:p>
            <a:pPr lvl="1"/>
            <a:r>
              <a:rPr lang="fr-FR" altLang="en-US" smtClean="0"/>
              <a:t>Conditions of access to medias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solidFill>
            <a:schemeClr val="accent3"/>
          </a:solidFill>
        </p:spPr>
        <p:txBody>
          <a:bodyPr rtlCol="0" anchor="ctr"/>
          <a:lstStyle/>
          <a:p>
            <a:pPr fontAlgn="auto">
              <a:spcAft>
                <a:spcPts val="0"/>
              </a:spcAft>
              <a:defRPr/>
            </a:pPr>
            <a:r>
              <a:rPr lang="fr-FR" sz="2000" dirty="0" smtClean="0">
                <a:solidFill>
                  <a:schemeClr val="bg1"/>
                </a:solidFill>
              </a:rPr>
              <a:t>EQUITY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err="1" smtClean="0"/>
              <a:t>Ensuring</a:t>
            </a:r>
            <a:endParaRPr lang="fr-FR" dirty="0"/>
          </a:p>
          <a:p>
            <a:pPr lvl="1" fontAlgn="auto">
              <a:spcAft>
                <a:spcPts val="0"/>
              </a:spcAft>
              <a:defRPr/>
            </a:pPr>
            <a:r>
              <a:rPr lang="fr-FR" dirty="0" err="1"/>
              <a:t>Speak</a:t>
            </a:r>
            <a:r>
              <a:rPr lang="fr-FR" dirty="0"/>
              <a:t> time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fr-FR" dirty="0"/>
              <a:t>Broadcast time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fr-FR" dirty="0"/>
              <a:t>Conditions of </a:t>
            </a:r>
            <a:r>
              <a:rPr lang="fr-FR" dirty="0" err="1"/>
              <a:t>access</a:t>
            </a:r>
            <a:r>
              <a:rPr lang="fr-FR" dirty="0"/>
              <a:t> to medias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dirty="0" err="1" smtClean="0"/>
              <a:t>Matching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importance of candidates or parties in the French </a:t>
            </a:r>
            <a:r>
              <a:rPr lang="fr-FR" dirty="0" err="1" smtClean="0"/>
              <a:t>political</a:t>
            </a:r>
            <a:r>
              <a:rPr lang="fr-FR" dirty="0" smtClean="0"/>
              <a:t> life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dirty="0" smtClean="0"/>
              <a:t>KEY PERIODS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OFFICIAL ADS</a:t>
            </a:r>
          </a:p>
        </p:txBody>
      </p:sp>
      <p:sp>
        <p:nvSpPr>
          <p:cNvPr id="14338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fr-FR" altLang="en-US" dirty="0" err="1" smtClean="0"/>
              <a:t>Broadcast</a:t>
            </a:r>
            <a:r>
              <a:rPr lang="fr-FR" altLang="en-US" dirty="0" smtClean="0"/>
              <a:t> on public </a:t>
            </a:r>
            <a:r>
              <a:rPr lang="fr-FR" altLang="en-US" dirty="0" err="1" smtClean="0"/>
              <a:t>TVs</a:t>
            </a:r>
            <a:r>
              <a:rPr lang="fr-FR" altLang="en-US" dirty="0" smtClean="0"/>
              <a:t> and public radios</a:t>
            </a:r>
          </a:p>
          <a:p>
            <a:pPr algn="just"/>
            <a:r>
              <a:rPr lang="fr-FR" altLang="en-US" dirty="0" err="1" smtClean="0"/>
              <a:t>Equality</a:t>
            </a:r>
            <a:r>
              <a:rPr lang="fr-FR" altLang="en-US" dirty="0" smtClean="0"/>
              <a:t> time for </a:t>
            </a:r>
            <a:r>
              <a:rPr lang="fr-FR" altLang="en-US" dirty="0" err="1" smtClean="0"/>
              <a:t>each</a:t>
            </a:r>
            <a:r>
              <a:rPr lang="fr-FR" altLang="en-US" dirty="0" smtClean="0"/>
              <a:t> candidate </a:t>
            </a:r>
            <a:r>
              <a:rPr lang="fr-FR" altLang="en-US" dirty="0" err="1" smtClean="0"/>
              <a:t>during</a:t>
            </a:r>
            <a:r>
              <a:rPr lang="fr-FR" altLang="en-US" dirty="0" smtClean="0"/>
              <a:t> the </a:t>
            </a:r>
            <a:r>
              <a:rPr lang="fr-FR" altLang="en-US" dirty="0" err="1" smtClean="0"/>
              <a:t>presidential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campaign</a:t>
            </a:r>
            <a:endParaRPr lang="fr-FR" altLang="en-US" dirty="0" smtClean="0"/>
          </a:p>
          <a:p>
            <a:pPr algn="just"/>
            <a:r>
              <a:rPr lang="fr-FR" altLang="en-US" dirty="0" err="1" smtClean="0"/>
              <a:t>Equity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during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others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elections</a:t>
            </a:r>
            <a:endParaRPr lang="fr-FR" altLang="en-US" dirty="0" smtClean="0"/>
          </a:p>
          <a:p>
            <a:endParaRPr lang="fr-FR" altLang="en-US" dirty="0" smtClean="0"/>
          </a:p>
        </p:txBody>
      </p:sp>
      <p:pic>
        <p:nvPicPr>
          <p:cNvPr id="14339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>
          <a:xfrm>
            <a:off x="4629150" y="2757488"/>
            <a:ext cx="3886200" cy="2487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/>
          </p:nvPr>
        </p:nvSpPr>
        <p:spPr>
          <a:xfrm>
            <a:off x="623888" y="863600"/>
            <a:ext cx="7886700" cy="3698875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altLang="en-US" sz="800" dirty="0" smtClean="0">
                <a:solidFill>
                  <a:srgbClr val="FFFFFF"/>
                </a:solidFill>
              </a:rPr>
              <a:t>.</a:t>
            </a:r>
            <a:endParaRPr lang="en-US" altLang="en-US" sz="800" dirty="0" smtClean="0">
              <a:solidFill>
                <a:srgbClr val="FFFFFF"/>
              </a:solidFill>
            </a:endParaRPr>
          </a:p>
        </p:txBody>
      </p:sp>
      <p:sp>
        <p:nvSpPr>
          <p:cNvPr id="15362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72000"/>
            <a:ext cx="7886700" cy="1500188"/>
          </a:xfrm>
        </p:spPr>
        <p:txBody>
          <a:bodyPr/>
          <a:lstStyle/>
          <a:p>
            <a:r>
              <a:rPr lang="fr-FR" altLang="en-US" smtClean="0"/>
              <a:t>PLURALISM AND CAMPAIGN COMMERCIALS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PAID COMMERCIALS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70000"/>
              </a:lnSpc>
            </a:pPr>
            <a:r>
              <a:rPr lang="fr-FR" altLang="en-US" sz="2400" dirty="0" err="1" smtClean="0"/>
              <a:t>Paid</a:t>
            </a:r>
            <a:r>
              <a:rPr lang="fr-FR" altLang="en-US" sz="2400" dirty="0" smtClean="0"/>
              <a:t> </a:t>
            </a:r>
            <a:r>
              <a:rPr lang="fr-FR" altLang="en-US" sz="2400" dirty="0" err="1" smtClean="0"/>
              <a:t>campaign</a:t>
            </a:r>
            <a:r>
              <a:rPr lang="fr-FR" altLang="en-US" sz="2400" dirty="0" smtClean="0"/>
              <a:t> </a:t>
            </a:r>
            <a:r>
              <a:rPr lang="fr-FR" altLang="en-US" sz="2400" dirty="0" err="1" smtClean="0"/>
              <a:t>commercials</a:t>
            </a:r>
            <a:r>
              <a:rPr lang="fr-FR" altLang="en-US" sz="2400" dirty="0" smtClean="0"/>
              <a:t> are the </a:t>
            </a:r>
            <a:r>
              <a:rPr lang="fr-FR" altLang="en-US" sz="2400" dirty="0" err="1" smtClean="0"/>
              <a:t>basement</a:t>
            </a:r>
            <a:r>
              <a:rPr lang="fr-FR" altLang="en-US" sz="2400" dirty="0" smtClean="0"/>
              <a:t> of a </a:t>
            </a:r>
            <a:r>
              <a:rPr lang="fr-FR" altLang="en-US" sz="2400" dirty="0" err="1" smtClean="0"/>
              <a:t>radically</a:t>
            </a:r>
            <a:r>
              <a:rPr lang="fr-FR" altLang="en-US" sz="2400" dirty="0" smtClean="0"/>
              <a:t> </a:t>
            </a:r>
            <a:r>
              <a:rPr lang="fr-FR" altLang="en-US" sz="2400" dirty="0" err="1" smtClean="0"/>
              <a:t>different</a:t>
            </a:r>
            <a:r>
              <a:rPr lang="fr-FR" altLang="en-US" sz="2400" dirty="0" smtClean="0"/>
              <a:t> </a:t>
            </a:r>
            <a:r>
              <a:rPr lang="fr-FR" altLang="en-US" sz="2400" dirty="0" err="1" smtClean="0"/>
              <a:t>way</a:t>
            </a:r>
            <a:r>
              <a:rPr lang="fr-FR" altLang="en-US" sz="2400" dirty="0" smtClean="0"/>
              <a:t> to deal </a:t>
            </a:r>
            <a:r>
              <a:rPr lang="fr-FR" altLang="en-US" sz="2400" dirty="0" err="1" smtClean="0"/>
              <a:t>with</a:t>
            </a:r>
            <a:r>
              <a:rPr lang="fr-FR" altLang="en-US" sz="2400" dirty="0" smtClean="0"/>
              <a:t> </a:t>
            </a:r>
            <a:r>
              <a:rPr lang="fr-FR" altLang="en-US" sz="2400" dirty="0" err="1" smtClean="0"/>
              <a:t>electoral</a:t>
            </a:r>
            <a:r>
              <a:rPr lang="fr-FR" altLang="en-US" sz="2400" dirty="0" smtClean="0"/>
              <a:t> communication</a:t>
            </a:r>
          </a:p>
          <a:p>
            <a:pPr algn="just">
              <a:lnSpc>
                <a:spcPct val="70000"/>
              </a:lnSpc>
            </a:pPr>
            <a:r>
              <a:rPr lang="fr-FR" altLang="en-US" sz="2400" dirty="0" smtClean="0"/>
              <a:t>It supposes </a:t>
            </a:r>
            <a:r>
              <a:rPr lang="fr-FR" altLang="en-US" sz="2400" dirty="0" err="1" smtClean="0"/>
              <a:t>that</a:t>
            </a:r>
            <a:r>
              <a:rPr lang="fr-FR" altLang="en-US" sz="2400" dirty="0" smtClean="0"/>
              <a:t> candidates and parties are </a:t>
            </a:r>
            <a:r>
              <a:rPr lang="fr-FR" altLang="en-US" sz="2400" dirty="0" err="1" smtClean="0"/>
              <a:t>allowed</a:t>
            </a:r>
            <a:r>
              <a:rPr lang="fr-FR" altLang="en-US" sz="2400" dirty="0" smtClean="0"/>
              <a:t> to to </a:t>
            </a:r>
            <a:r>
              <a:rPr lang="fr-FR" altLang="en-US" sz="2400" dirty="0" err="1" smtClean="0"/>
              <a:t>purchase</a:t>
            </a:r>
            <a:r>
              <a:rPr lang="fr-FR" altLang="en-US" sz="2400" dirty="0" smtClean="0"/>
              <a:t> </a:t>
            </a:r>
            <a:r>
              <a:rPr lang="fr-FR" altLang="en-US" sz="2400" dirty="0" err="1" smtClean="0"/>
              <a:t>advertising</a:t>
            </a:r>
            <a:r>
              <a:rPr lang="fr-FR" altLang="en-US" sz="2400" dirty="0" smtClean="0"/>
              <a:t> for </a:t>
            </a:r>
            <a:r>
              <a:rPr lang="fr-FR" altLang="en-US" sz="2400" dirty="0" err="1" smtClean="0"/>
              <a:t>their</a:t>
            </a:r>
            <a:r>
              <a:rPr lang="fr-FR" altLang="en-US" sz="2400" dirty="0" smtClean="0"/>
              <a:t> </a:t>
            </a:r>
            <a:r>
              <a:rPr lang="fr-FR" altLang="en-US" sz="2400" dirty="0" err="1" smtClean="0"/>
              <a:t>electoral</a:t>
            </a:r>
            <a:r>
              <a:rPr lang="fr-FR" altLang="en-US" sz="2400" dirty="0" smtClean="0"/>
              <a:t> </a:t>
            </a:r>
            <a:r>
              <a:rPr lang="fr-FR" altLang="en-US" sz="2400" dirty="0" err="1" smtClean="0"/>
              <a:t>purpose</a:t>
            </a:r>
            <a:endParaRPr lang="fr-FR" altLang="en-US" sz="2400" dirty="0" smtClean="0"/>
          </a:p>
          <a:p>
            <a:pPr lvl="1" algn="just">
              <a:lnSpc>
                <a:spcPct val="70000"/>
              </a:lnSpc>
            </a:pPr>
            <a:r>
              <a:rPr lang="fr-FR" altLang="en-US" sz="2000" dirty="0" smtClean="0"/>
              <a:t>If </a:t>
            </a:r>
            <a:r>
              <a:rPr lang="fr-FR" altLang="en-US" sz="2000" dirty="0" err="1" smtClean="0"/>
              <a:t>they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would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like</a:t>
            </a:r>
            <a:endParaRPr lang="fr-FR" altLang="en-US" sz="2000" dirty="0" smtClean="0"/>
          </a:p>
          <a:p>
            <a:pPr lvl="1" algn="just">
              <a:lnSpc>
                <a:spcPct val="70000"/>
              </a:lnSpc>
            </a:pPr>
            <a:r>
              <a:rPr lang="fr-FR" altLang="en-US" sz="2000" dirty="0" smtClean="0"/>
              <a:t>If </a:t>
            </a:r>
            <a:r>
              <a:rPr lang="fr-FR" altLang="en-US" sz="2000" dirty="0" err="1" smtClean="0"/>
              <a:t>they</a:t>
            </a:r>
            <a:r>
              <a:rPr lang="fr-FR" altLang="en-US" sz="2000" dirty="0" smtClean="0"/>
              <a:t> have the money for</a:t>
            </a:r>
          </a:p>
          <a:p>
            <a:pPr algn="just">
              <a:lnSpc>
                <a:spcPct val="70000"/>
              </a:lnSpc>
            </a:pPr>
            <a:endParaRPr lang="fr-FR" altLang="en-US" sz="2400" dirty="0" smtClean="0"/>
          </a:p>
          <a:p>
            <a:pPr algn="just">
              <a:lnSpc>
                <a:spcPct val="70000"/>
              </a:lnSpc>
            </a:pPr>
            <a:r>
              <a:rPr lang="fr-FR" altLang="en-US" sz="2400" dirty="0" smtClean="0"/>
              <a:t>The United </a:t>
            </a:r>
            <a:r>
              <a:rPr lang="fr-FR" altLang="en-US" sz="2400" dirty="0" err="1" smtClean="0"/>
              <a:t>Sates</a:t>
            </a:r>
            <a:r>
              <a:rPr lang="fr-FR" altLang="en-US" sz="2400" dirty="0" smtClean="0"/>
              <a:t> of </a:t>
            </a:r>
            <a:r>
              <a:rPr lang="fr-FR" altLang="en-US" sz="2400" dirty="0" err="1" smtClean="0"/>
              <a:t>America</a:t>
            </a:r>
            <a:r>
              <a:rPr lang="fr-FR" altLang="en-US" sz="2400" dirty="0" smtClean="0"/>
              <a:t> </a:t>
            </a:r>
            <a:r>
              <a:rPr lang="fr-FR" altLang="en-US" sz="2400" dirty="0" err="1" smtClean="0"/>
              <a:t>can</a:t>
            </a:r>
            <a:r>
              <a:rPr lang="fr-FR" altLang="en-US" sz="2400" dirty="0" smtClean="0"/>
              <a:t> </a:t>
            </a:r>
            <a:r>
              <a:rPr lang="fr-FR" altLang="en-US" sz="2400" dirty="0" err="1" smtClean="0"/>
              <a:t>be</a:t>
            </a:r>
            <a:r>
              <a:rPr lang="fr-FR" altLang="en-US" sz="2400" dirty="0" smtClean="0"/>
              <a:t> </a:t>
            </a:r>
            <a:r>
              <a:rPr lang="fr-FR" altLang="en-US" sz="2400" dirty="0" err="1" smtClean="0"/>
              <a:t>regarded</a:t>
            </a:r>
            <a:r>
              <a:rPr lang="fr-FR" altLang="en-US" sz="2400" dirty="0" smtClean="0"/>
              <a:t> as the standard for </a:t>
            </a:r>
            <a:r>
              <a:rPr lang="fr-FR" altLang="en-US" sz="2400" dirty="0" err="1" smtClean="0"/>
              <a:t>this</a:t>
            </a:r>
            <a:r>
              <a:rPr lang="fr-FR" altLang="en-US" sz="2400" dirty="0" smtClean="0"/>
              <a:t> system</a:t>
            </a:r>
          </a:p>
          <a:p>
            <a:pPr lvl="1" algn="just">
              <a:lnSpc>
                <a:spcPct val="70000"/>
              </a:lnSpc>
            </a:pPr>
            <a:r>
              <a:rPr lang="fr-FR" altLang="en-US" sz="2000" dirty="0" err="1" smtClean="0"/>
              <a:t>Campaign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commercials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appear</a:t>
            </a:r>
            <a:r>
              <a:rPr lang="fr-FR" altLang="en-US" sz="2000" dirty="0" smtClean="0"/>
              <a:t> for the first time in </a:t>
            </a:r>
            <a:r>
              <a:rPr lang="fr-FR" altLang="en-US" sz="2000" dirty="0" err="1" smtClean="0"/>
              <a:t>mid-term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elections</a:t>
            </a:r>
            <a:r>
              <a:rPr lang="fr-FR" altLang="en-US" sz="2000" dirty="0" smtClean="0"/>
              <a:t> of 1950, </a:t>
            </a:r>
            <a:r>
              <a:rPr lang="fr-FR" altLang="en-US" sz="2000" dirty="0" err="1" smtClean="0"/>
              <a:t>used</a:t>
            </a:r>
            <a:r>
              <a:rPr lang="fr-FR" altLang="en-US" sz="2000" dirty="0" smtClean="0"/>
              <a:t> for the first time by Senator </a:t>
            </a:r>
            <a:r>
              <a:rPr lang="fr-FR" altLang="en-US" sz="2000" dirty="0" err="1" smtClean="0"/>
              <a:t>Benton</a:t>
            </a:r>
            <a:r>
              <a:rPr lang="fr-FR" altLang="en-US" sz="2000" dirty="0" smtClean="0"/>
              <a:t> in Connecticut.</a:t>
            </a:r>
          </a:p>
          <a:p>
            <a:pPr lvl="1" algn="just">
              <a:lnSpc>
                <a:spcPct val="70000"/>
              </a:lnSpc>
            </a:pPr>
            <a:r>
              <a:rPr lang="fr-FR" altLang="en-US" sz="2000" dirty="0" smtClean="0"/>
              <a:t>The </a:t>
            </a:r>
            <a:r>
              <a:rPr lang="fr-FR" altLang="en-US" sz="2000" dirty="0" err="1" smtClean="0"/>
              <a:t>Presidential</a:t>
            </a:r>
            <a:r>
              <a:rPr lang="fr-FR" altLang="en-US" sz="2000" dirty="0" smtClean="0"/>
              <a:t> Race in 1952 </a:t>
            </a:r>
            <a:r>
              <a:rPr lang="fr-FR" altLang="en-US" sz="2000" dirty="0" err="1" smtClean="0"/>
              <a:t>was</a:t>
            </a:r>
            <a:r>
              <a:rPr lang="fr-FR" altLang="en-US" sz="2000" dirty="0" smtClean="0"/>
              <a:t> the first </a:t>
            </a:r>
            <a:r>
              <a:rPr lang="fr-FR" altLang="en-US" sz="2000" dirty="0" err="1" smtClean="0"/>
              <a:t>presidential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election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where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campaign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commercials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played</a:t>
            </a:r>
            <a:r>
              <a:rPr lang="fr-FR" altLang="en-US" sz="2000" dirty="0" smtClean="0"/>
              <a:t> a major part.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6400" y="469900"/>
            <a:ext cx="8297863" cy="12207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mtClean="0"/>
              <a:t>A MINIMUM LEGAL REGULATION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70000"/>
              </a:lnSpc>
            </a:pPr>
            <a:r>
              <a:rPr lang="fr-FR" altLang="en-US" sz="2200" dirty="0" err="1" smtClean="0"/>
              <a:t>Because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it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prohibits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enacting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any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law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abridging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freedom</a:t>
            </a:r>
            <a:r>
              <a:rPr lang="fr-FR" altLang="en-US" sz="2200" dirty="0" smtClean="0"/>
              <a:t> of speech or </a:t>
            </a:r>
            <a:r>
              <a:rPr lang="fr-FR" altLang="en-US" sz="2200" dirty="0" err="1" smtClean="0"/>
              <a:t>infringing</a:t>
            </a:r>
            <a:r>
              <a:rPr lang="fr-FR" altLang="en-US" sz="2200" dirty="0" smtClean="0"/>
              <a:t> the liberty of the </a:t>
            </a:r>
            <a:r>
              <a:rPr lang="fr-FR" altLang="en-US" sz="2200" dirty="0" err="1" smtClean="0"/>
              <a:t>press</a:t>
            </a:r>
            <a:r>
              <a:rPr lang="fr-FR" altLang="en-US" sz="2200" dirty="0" smtClean="0"/>
              <a:t>, the First </a:t>
            </a:r>
            <a:r>
              <a:rPr lang="fr-FR" altLang="en-US" sz="2200" dirty="0" err="1" smtClean="0"/>
              <a:t>Amendment</a:t>
            </a:r>
            <a:r>
              <a:rPr lang="fr-FR" altLang="en-US" sz="2200" dirty="0" smtClean="0"/>
              <a:t> of the Constitution of the United States of </a:t>
            </a:r>
            <a:r>
              <a:rPr lang="fr-FR" altLang="en-US" sz="2200" dirty="0" err="1" smtClean="0"/>
              <a:t>America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can</a:t>
            </a:r>
            <a:r>
              <a:rPr lang="fr-FR" altLang="en-US" sz="2200" dirty="0" smtClean="0"/>
              <a:t> not </a:t>
            </a:r>
            <a:r>
              <a:rPr lang="fr-FR" altLang="en-US" sz="2200" dirty="0" err="1" smtClean="0"/>
              <a:t>be</a:t>
            </a:r>
            <a:r>
              <a:rPr lang="fr-FR" altLang="en-US" sz="2200" dirty="0" smtClean="0"/>
              <a:t> consistent </a:t>
            </a:r>
            <a:r>
              <a:rPr lang="fr-FR" altLang="en-US" sz="2200" dirty="0" err="1" smtClean="0"/>
              <a:t>with</a:t>
            </a:r>
            <a:r>
              <a:rPr lang="fr-FR" altLang="en-US" sz="2200" dirty="0" smtClean="0"/>
              <a:t> the </a:t>
            </a:r>
            <a:r>
              <a:rPr lang="fr-FR" altLang="en-US" sz="2200" dirty="0" err="1" smtClean="0"/>
              <a:t>idea</a:t>
            </a:r>
            <a:r>
              <a:rPr lang="fr-FR" altLang="en-US" sz="2200" dirty="0" smtClean="0"/>
              <a:t> of </a:t>
            </a:r>
            <a:r>
              <a:rPr lang="fr-FR" altLang="en-US" sz="2200" dirty="0" err="1" smtClean="0"/>
              <a:t>regulating</a:t>
            </a:r>
            <a:r>
              <a:rPr lang="fr-FR" altLang="en-US" sz="2200" dirty="0" smtClean="0"/>
              <a:t> medias</a:t>
            </a:r>
          </a:p>
          <a:p>
            <a:pPr algn="just">
              <a:lnSpc>
                <a:spcPct val="70000"/>
              </a:lnSpc>
            </a:pPr>
            <a:endParaRPr lang="fr-FR" altLang="en-US" sz="2200" dirty="0" smtClean="0"/>
          </a:p>
          <a:p>
            <a:pPr algn="just">
              <a:lnSpc>
                <a:spcPct val="70000"/>
              </a:lnSpc>
            </a:pPr>
            <a:r>
              <a:rPr lang="fr-FR" altLang="en-US" sz="2200" dirty="0" err="1" smtClean="0"/>
              <a:t>Therefore</a:t>
            </a:r>
            <a:r>
              <a:rPr lang="fr-FR" altLang="en-US" sz="2200" dirty="0" smtClean="0"/>
              <a:t>, the </a:t>
            </a:r>
            <a:r>
              <a:rPr lang="fr-FR" altLang="en-US" sz="2200" dirty="0" err="1" smtClean="0"/>
              <a:t>only</a:t>
            </a:r>
            <a:r>
              <a:rPr lang="fr-FR" altLang="en-US" sz="2200" dirty="0" smtClean="0"/>
              <a:t> obligation </a:t>
            </a:r>
            <a:r>
              <a:rPr lang="fr-FR" altLang="en-US" sz="2200" dirty="0" err="1" smtClean="0"/>
              <a:t>imposed</a:t>
            </a:r>
            <a:r>
              <a:rPr lang="fr-FR" altLang="en-US" sz="2200" dirty="0" smtClean="0"/>
              <a:t> to </a:t>
            </a:r>
            <a:r>
              <a:rPr lang="fr-FR" altLang="en-US" sz="2200" dirty="0" err="1" smtClean="0"/>
              <a:t>broadcasters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is</a:t>
            </a:r>
            <a:r>
              <a:rPr lang="fr-FR" altLang="en-US" sz="2200" dirty="0" smtClean="0"/>
              <a:t> to </a:t>
            </a:r>
            <a:r>
              <a:rPr lang="fr-FR" altLang="en-US" sz="2200" dirty="0" err="1" smtClean="0"/>
              <a:t>accept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that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any</a:t>
            </a:r>
            <a:r>
              <a:rPr lang="fr-FR" altLang="en-US" sz="2200" dirty="0" smtClean="0"/>
              <a:t> candidate or party </a:t>
            </a:r>
            <a:r>
              <a:rPr lang="fr-FR" altLang="en-US" sz="2200" dirty="0" err="1" smtClean="0"/>
              <a:t>can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purchase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advertising</a:t>
            </a:r>
            <a:endParaRPr lang="fr-FR" altLang="en-US" sz="2200" dirty="0" smtClean="0"/>
          </a:p>
          <a:p>
            <a:pPr algn="just">
              <a:lnSpc>
                <a:spcPct val="70000"/>
              </a:lnSpc>
            </a:pPr>
            <a:endParaRPr lang="fr-FR" altLang="en-US" sz="2200" dirty="0" smtClean="0"/>
          </a:p>
          <a:p>
            <a:pPr algn="just">
              <a:lnSpc>
                <a:spcPct val="70000"/>
              </a:lnSpc>
            </a:pPr>
            <a:r>
              <a:rPr lang="fr-FR" altLang="en-US" sz="2200" dirty="0" err="1" smtClean="0"/>
              <a:t>Others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legal</a:t>
            </a:r>
            <a:r>
              <a:rPr lang="fr-FR" altLang="en-US" sz="2200" dirty="0" smtClean="0"/>
              <a:t> </a:t>
            </a:r>
            <a:r>
              <a:rPr lang="fr-FR" altLang="en-US" sz="2200" dirty="0" err="1" smtClean="0"/>
              <a:t>texts</a:t>
            </a:r>
            <a:r>
              <a:rPr lang="fr-FR" altLang="en-US" sz="2200" dirty="0" smtClean="0"/>
              <a:t> report to </a:t>
            </a:r>
            <a:r>
              <a:rPr lang="fr-FR" altLang="en-US" sz="2200" dirty="0" err="1" smtClean="0"/>
              <a:t>financial</a:t>
            </a:r>
            <a:r>
              <a:rPr lang="fr-FR" altLang="en-US" sz="2200" dirty="0" smtClean="0"/>
              <a:t> aspects, </a:t>
            </a:r>
            <a:r>
              <a:rPr lang="fr-FR" altLang="en-US" sz="2200" dirty="0" err="1" smtClean="0"/>
              <a:t>especially</a:t>
            </a:r>
            <a:r>
              <a:rPr lang="fr-FR" altLang="en-US" sz="2200" dirty="0" smtClean="0"/>
              <a:t> :</a:t>
            </a:r>
          </a:p>
          <a:p>
            <a:pPr lvl="1" algn="just">
              <a:lnSpc>
                <a:spcPct val="70000"/>
              </a:lnSpc>
            </a:pPr>
            <a:r>
              <a:rPr lang="fr-FR" altLang="en-US" sz="1900" dirty="0" smtClean="0"/>
              <a:t>« </a:t>
            </a:r>
            <a:r>
              <a:rPr lang="fr-FR" altLang="en-US" sz="1900" dirty="0" err="1" smtClean="0"/>
              <a:t>paid</a:t>
            </a:r>
            <a:r>
              <a:rPr lang="fr-FR" altLang="en-US" sz="1900" dirty="0" smtClean="0"/>
              <a:t> by » and « </a:t>
            </a:r>
            <a:r>
              <a:rPr lang="fr-FR" altLang="en-US" sz="1900" dirty="0" err="1" smtClean="0"/>
              <a:t>approval</a:t>
            </a:r>
            <a:r>
              <a:rPr lang="fr-FR" altLang="en-US" sz="1900" dirty="0" smtClean="0"/>
              <a:t> » mentions in </a:t>
            </a:r>
            <a:r>
              <a:rPr lang="fr-FR" altLang="en-US" sz="1900" dirty="0" err="1" smtClean="0"/>
              <a:t>order</a:t>
            </a:r>
            <a:r>
              <a:rPr lang="fr-FR" altLang="en-US" sz="1900" dirty="0" smtClean="0"/>
              <a:t> to </a:t>
            </a:r>
            <a:r>
              <a:rPr lang="fr-FR" altLang="en-US" sz="1900" dirty="0" err="1" smtClean="0"/>
              <a:t>attribute</a:t>
            </a:r>
            <a:r>
              <a:rPr lang="fr-FR" altLang="en-US" sz="1900" dirty="0" smtClean="0"/>
              <a:t> </a:t>
            </a:r>
            <a:r>
              <a:rPr lang="fr-FR" altLang="en-US" sz="1900" dirty="0" err="1" smtClean="0"/>
              <a:t>campaign</a:t>
            </a:r>
            <a:r>
              <a:rPr lang="fr-FR" altLang="en-US" sz="1900" dirty="0" smtClean="0"/>
              <a:t> to candidates (</a:t>
            </a:r>
            <a:r>
              <a:rPr lang="fr-FR" altLang="en-US" sz="1900" dirty="0" err="1" smtClean="0"/>
              <a:t>expenditures</a:t>
            </a:r>
            <a:r>
              <a:rPr lang="fr-FR" altLang="en-US" sz="1900" dirty="0" smtClean="0"/>
              <a:t>’ </a:t>
            </a:r>
            <a:r>
              <a:rPr lang="fr-FR" altLang="en-US" sz="1900" dirty="0" err="1" smtClean="0"/>
              <a:t>traceability</a:t>
            </a:r>
            <a:r>
              <a:rPr lang="fr-FR" altLang="en-US" sz="1900" dirty="0" smtClean="0"/>
              <a:t>) </a:t>
            </a:r>
            <a:r>
              <a:rPr lang="fr-FR" altLang="en-US" sz="1900" dirty="0" smtClean="0"/>
              <a:t>and </a:t>
            </a:r>
            <a:r>
              <a:rPr lang="fr-FR" altLang="en-US" sz="1900" dirty="0" err="1" smtClean="0"/>
              <a:t>avoid</a:t>
            </a:r>
            <a:r>
              <a:rPr lang="fr-FR" altLang="en-US" sz="1900" dirty="0" smtClean="0"/>
              <a:t> soft money</a:t>
            </a:r>
          </a:p>
          <a:p>
            <a:pPr lvl="1" algn="just">
              <a:lnSpc>
                <a:spcPct val="70000"/>
              </a:lnSpc>
            </a:pPr>
            <a:r>
              <a:rPr lang="fr-FR" altLang="en-US" sz="1900" dirty="0" err="1" smtClean="0"/>
              <a:t>declaration</a:t>
            </a:r>
            <a:r>
              <a:rPr lang="fr-FR" altLang="en-US" sz="1900" dirty="0" smtClean="0"/>
              <a:t> of the media planning to </a:t>
            </a:r>
            <a:r>
              <a:rPr lang="fr-FR" altLang="en-US" sz="1900" dirty="0" err="1" smtClean="0"/>
              <a:t>track</a:t>
            </a:r>
            <a:r>
              <a:rPr lang="fr-FR" altLang="en-US" sz="1900" dirty="0" smtClean="0"/>
              <a:t> candidates’ </a:t>
            </a:r>
            <a:r>
              <a:rPr lang="fr-FR" altLang="en-US" sz="1900" dirty="0" err="1" smtClean="0"/>
              <a:t>expenditures</a:t>
            </a:r>
            <a:endParaRPr lang="fr-FR" altLang="en-US" sz="1900" dirty="0" smtClean="0"/>
          </a:p>
          <a:p>
            <a:pPr lvl="1">
              <a:lnSpc>
                <a:spcPct val="70000"/>
              </a:lnSpc>
            </a:pPr>
            <a:endParaRPr lang="fr-FR" altLang="en-US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469900"/>
            <a:ext cx="8140700" cy="12207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mtClean="0"/>
              <a:t>A MINIMUM LEGAL REGULATION</a:t>
            </a:r>
            <a:endParaRPr lang="fr-FR"/>
          </a:p>
        </p:txBody>
      </p:sp>
      <p:sp>
        <p:nvSpPr>
          <p:cNvPr id="1843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altLang="en-US" smtClean="0"/>
              <a:t>The « Invisible Hand » of Adam Smith as a principle of governance</a:t>
            </a:r>
          </a:p>
          <a:p>
            <a:pPr lvl="1"/>
            <a:r>
              <a:rPr lang="fr-FR" altLang="en-US" smtClean="0"/>
              <a:t>Leaving the control to the private media market is considered as the best way to achieve pluralism</a:t>
            </a:r>
          </a:p>
          <a:p>
            <a:pPr lvl="1"/>
            <a:r>
              <a:rPr lang="fr-FR" altLang="en-US" smtClean="0"/>
              <a:t>The existence of many private media could ensure that all political opinions will be heard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re 1"/>
          <p:cNvSpPr>
            <a:spLocks noGrp="1"/>
          </p:cNvSpPr>
          <p:nvPr>
            <p:ph type="title"/>
          </p:nvPr>
        </p:nvSpPr>
        <p:spPr>
          <a:xfrm>
            <a:off x="623888" y="525463"/>
            <a:ext cx="7886700" cy="4037012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altLang="en-US" sz="800" dirty="0" smtClean="0">
                <a:solidFill>
                  <a:srgbClr val="FFFFFF"/>
                </a:solidFill>
              </a:rPr>
              <a:t>.</a:t>
            </a:r>
            <a:endParaRPr lang="en-US" altLang="en-US" sz="800" dirty="0" smtClean="0">
              <a:solidFill>
                <a:srgbClr val="FFFFFF"/>
              </a:solidFill>
            </a:endParaRPr>
          </a:p>
        </p:txBody>
      </p:sp>
      <p:sp>
        <p:nvSpPr>
          <p:cNvPr id="19458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72000"/>
            <a:ext cx="7886700" cy="1500188"/>
          </a:xfrm>
        </p:spPr>
        <p:txBody>
          <a:bodyPr/>
          <a:lstStyle/>
          <a:p>
            <a:r>
              <a:rPr lang="fr-FR" altLang="en-US" smtClean="0"/>
              <a:t>THE LONG JOURNEY TO PLURALISM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A LONG JOURNEY</a:t>
            </a:r>
          </a:p>
        </p:txBody>
      </p:sp>
      <p:sp>
        <p:nvSpPr>
          <p:cNvPr id="20482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altLang="en-US" smtClean="0"/>
              <a:t>Whether you chose one system or the other, your journey to pluralism will be a long and tough trip</a:t>
            </a:r>
          </a:p>
          <a:p>
            <a:r>
              <a:rPr lang="fr-FR" altLang="en-US" smtClean="0"/>
              <a:t>Regulation or paid commercials only have both their advantages and inconvenients, and do not perfectly suit to political life as it takes place during elections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6725" y="469900"/>
            <a:ext cx="8048625" cy="12207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/>
              <a:t>THE SCOURGES OF PAID COMMERCIALS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altLang="en-US" sz="800" dirty="0" smtClean="0">
                <a:solidFill>
                  <a:srgbClr val="FFFFFF"/>
                </a:solidFill>
              </a:rPr>
              <a:t>.</a:t>
            </a:r>
            <a:endParaRPr lang="en-US" altLang="en-US" sz="800" dirty="0" smtClean="0">
              <a:solidFill>
                <a:srgbClr val="FFFFFF"/>
              </a:solidFill>
            </a:endParaRPr>
          </a:p>
        </p:txBody>
      </p:sp>
      <p:sp>
        <p:nvSpPr>
          <p:cNvPr id="4098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72000"/>
            <a:ext cx="7886700" cy="1500188"/>
          </a:xfrm>
        </p:spPr>
        <p:txBody>
          <a:bodyPr/>
          <a:lstStyle/>
          <a:p>
            <a:r>
              <a:rPr lang="fr-FR" altLang="en-US" dirty="0" smtClean="0"/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1463" y="469900"/>
            <a:ext cx="8585200" cy="12207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/>
              <a:t>LAWS IN </a:t>
            </a:r>
            <a:r>
              <a:rPr lang="fr-FR" smtClean="0"/>
              <a:t>THE TRAP OF FREE SPEECH AND LAGGING BEHIND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338" y="469900"/>
            <a:ext cx="8551862" cy="12207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/>
              <a:t>PLURALISM? WHAT PLURALISM?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IMPERFECT REGULATION</a:t>
            </a:r>
          </a:p>
        </p:txBody>
      </p:sp>
      <p:sp>
        <p:nvSpPr>
          <p:cNvPr id="2457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altLang="en-US" smtClean="0"/>
              <a:t>In France, despite of the effort to preserve diversity of political ideas, the effects of regulation do not imply pluralism’s achievement.</a:t>
            </a:r>
          </a:p>
          <a:p>
            <a:r>
              <a:rPr lang="fr-FR" altLang="en-US" smtClean="0"/>
              <a:t>Many problems subsists, due to several contradictions between electoral laws and regulation process</a:t>
            </a:r>
          </a:p>
          <a:p>
            <a:r>
              <a:rPr lang="fr-FR" altLang="en-US" smtClean="0"/>
              <a:t>More than problems, we could speak of real dilemmas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THE EQUITY’S DILEMMA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THE PERIODS’ DILEMMA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THE CANDIDATES’ DILEMMA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/>
              <a:t>THE OFFICIAL ADS’ DILEMMA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re 1"/>
          <p:cNvSpPr>
            <a:spLocks noGrp="1"/>
          </p:cNvSpPr>
          <p:nvPr>
            <p:ph type="title"/>
          </p:nvPr>
        </p:nvSpPr>
        <p:spPr>
          <a:xfrm>
            <a:off x="623888" y="676275"/>
            <a:ext cx="7886700" cy="38862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/>
          <a:p>
            <a:r>
              <a:rPr lang="uk-UA" altLang="en-US" sz="800" dirty="0" smtClean="0">
                <a:solidFill>
                  <a:srgbClr val="FFFF00"/>
                </a:solidFill>
              </a:rPr>
              <a:t>.</a:t>
            </a:r>
            <a:endParaRPr lang="en-US" altLang="en-US" sz="800" dirty="0" smtClean="0">
              <a:solidFill>
                <a:srgbClr val="FFFF00"/>
              </a:solidFill>
            </a:endParaRPr>
          </a:p>
        </p:txBody>
      </p:sp>
      <p:sp>
        <p:nvSpPr>
          <p:cNvPr id="29698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72000"/>
            <a:ext cx="7886700" cy="1500188"/>
          </a:xfrm>
        </p:spPr>
        <p:txBody>
          <a:bodyPr/>
          <a:lstStyle/>
          <a:p>
            <a:r>
              <a:rPr lang="fr-FR" altLang="en-US" smtClean="0"/>
              <a:t>CONCLUSION</a:t>
            </a:r>
          </a:p>
          <a:p>
            <a:r>
              <a:rPr lang="fr-FR" altLang="en-US" smtClean="0"/>
              <a:t>WHICH PATH TO THE HOLY GRAIL OF PLURALISM?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dirty="0" smtClean="0"/>
              <a:t>A QUESTION OF « </a:t>
            </a:r>
            <a:r>
              <a:rPr lang="fr-FR" altLang="en-US" dirty="0" err="1" smtClean="0">
                <a:latin typeface="Symbol" pitchFamily="18" charset="2"/>
              </a:rPr>
              <a:t>mesoths</a:t>
            </a:r>
            <a:r>
              <a:rPr lang="fr-FR" altLang="en-US" dirty="0" smtClean="0">
                <a:latin typeface="Symbol" pitchFamily="18" charset="2"/>
              </a:rPr>
              <a:t> </a:t>
            </a:r>
            <a:r>
              <a:rPr lang="fr-FR" altLang="en-US" dirty="0" smtClean="0"/>
              <a:t>»</a:t>
            </a:r>
            <a:endParaRPr lang="fr-FR" altLang="en-US" dirty="0" smtClean="0">
              <a:latin typeface="Symbol" pitchFamily="18" charset="2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FR" altLang="en-US" dirty="0" err="1" smtClean="0"/>
              <a:t>Aristotle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used</a:t>
            </a:r>
            <a:r>
              <a:rPr lang="fr-FR" altLang="en-US" dirty="0" smtClean="0"/>
              <a:t> to </a:t>
            </a:r>
            <a:r>
              <a:rPr lang="fr-FR" altLang="en-US" dirty="0" err="1" smtClean="0"/>
              <a:t>define</a:t>
            </a:r>
            <a:r>
              <a:rPr lang="fr-FR" altLang="en-US" dirty="0" smtClean="0"/>
              <a:t> « </a:t>
            </a:r>
            <a:r>
              <a:rPr lang="fr-FR" altLang="en-US" dirty="0" err="1" smtClean="0">
                <a:latin typeface="Symbol" pitchFamily="18" charset="2"/>
              </a:rPr>
              <a:t>mesoths</a:t>
            </a:r>
            <a:r>
              <a:rPr lang="fr-FR" altLang="en-US" dirty="0" smtClean="0"/>
              <a:t> » as a </a:t>
            </a:r>
            <a:r>
              <a:rPr lang="fr-FR" altLang="en-US" dirty="0" err="1" smtClean="0"/>
              <a:t>virtue</a:t>
            </a:r>
            <a:r>
              <a:rPr lang="fr-FR" altLang="en-US" dirty="0" smtClean="0"/>
              <a:t>, </a:t>
            </a:r>
            <a:r>
              <a:rPr lang="fr-FR" altLang="en-US" dirty="0" err="1" smtClean="0"/>
              <a:t>which</a:t>
            </a:r>
            <a:r>
              <a:rPr lang="fr-FR" altLang="en-US" dirty="0" smtClean="0"/>
              <a:t> stands by an </a:t>
            </a:r>
            <a:r>
              <a:rPr lang="fr-FR" altLang="en-US" dirty="0" err="1" smtClean="0"/>
              <a:t>equal</a:t>
            </a:r>
            <a:r>
              <a:rPr lang="fr-FR" altLang="en-US" dirty="0" smtClean="0"/>
              <a:t> distance to the </a:t>
            </a:r>
            <a:r>
              <a:rPr lang="fr-FR" altLang="en-US" dirty="0" err="1" smtClean="0"/>
              <a:t>extremities</a:t>
            </a:r>
            <a:endParaRPr lang="fr-FR" altLang="en-US" dirty="0" smtClean="0"/>
          </a:p>
          <a:p>
            <a:pPr>
              <a:lnSpc>
                <a:spcPct val="80000"/>
              </a:lnSpc>
            </a:pPr>
            <a:endParaRPr lang="fr-FR" altLang="en-US" dirty="0" smtClean="0"/>
          </a:p>
          <a:p>
            <a:pPr>
              <a:lnSpc>
                <a:spcPct val="80000"/>
              </a:lnSpc>
            </a:pPr>
            <a:r>
              <a:rPr lang="fr-FR" altLang="en-US" dirty="0" err="1" smtClean="0"/>
              <a:t>Therefore</a:t>
            </a:r>
            <a:r>
              <a:rPr lang="fr-FR" altLang="en-US" dirty="0" smtClean="0"/>
              <a:t>, the </a:t>
            </a:r>
            <a:r>
              <a:rPr lang="fr-FR" altLang="en-US" dirty="0" err="1" smtClean="0"/>
              <a:t>path</a:t>
            </a:r>
            <a:r>
              <a:rPr lang="fr-FR" altLang="en-US" dirty="0" smtClean="0"/>
              <a:t> to the </a:t>
            </a:r>
            <a:r>
              <a:rPr lang="fr-FR" altLang="en-US" dirty="0" err="1" smtClean="0"/>
              <a:t>holy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grail</a:t>
            </a:r>
            <a:r>
              <a:rPr lang="fr-FR" altLang="en-US" dirty="0" smtClean="0"/>
              <a:t> of </a:t>
            </a:r>
            <a:r>
              <a:rPr lang="fr-FR" altLang="en-US" dirty="0" err="1" smtClean="0"/>
              <a:t>pluralism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consists</a:t>
            </a:r>
            <a:r>
              <a:rPr lang="fr-FR" altLang="en-US" dirty="0" smtClean="0"/>
              <a:t> in the art of </a:t>
            </a:r>
            <a:r>
              <a:rPr lang="fr-FR" altLang="en-US" dirty="0" err="1" smtClean="0"/>
              <a:t>avoiding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two</a:t>
            </a:r>
            <a:r>
              <a:rPr lang="fr-FR" altLang="en-US" dirty="0" smtClean="0"/>
              <a:t> dangers :</a:t>
            </a:r>
          </a:p>
          <a:p>
            <a:pPr lvl="1">
              <a:lnSpc>
                <a:spcPct val="80000"/>
              </a:lnSpc>
            </a:pPr>
            <a:r>
              <a:rPr lang="fr-FR" altLang="en-US" dirty="0" smtClean="0"/>
              <a:t>The danger of </a:t>
            </a:r>
            <a:r>
              <a:rPr lang="fr-FR" altLang="en-US" dirty="0" err="1" smtClean="0"/>
              <a:t>democratic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disorder</a:t>
            </a:r>
            <a:r>
              <a:rPr lang="fr-FR" altLang="en-US" dirty="0" smtClean="0"/>
              <a:t>,  a </a:t>
            </a:r>
            <a:r>
              <a:rPr lang="fr-FR" altLang="en-US" dirty="0" err="1" smtClean="0"/>
              <a:t>risk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that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permissivity</a:t>
            </a:r>
            <a:r>
              <a:rPr lang="fr-FR" altLang="en-US" dirty="0" smtClean="0"/>
              <a:t> and </a:t>
            </a:r>
            <a:r>
              <a:rPr lang="fr-FR" altLang="en-US" dirty="0" err="1" smtClean="0"/>
              <a:t>lack</a:t>
            </a:r>
            <a:r>
              <a:rPr lang="fr-FR" altLang="en-US" dirty="0" smtClean="0"/>
              <a:t> of </a:t>
            </a:r>
            <a:r>
              <a:rPr lang="fr-FR" altLang="en-US" dirty="0" err="1" smtClean="0"/>
              <a:t>regulation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instuments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will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strengthen</a:t>
            </a:r>
            <a:endParaRPr lang="fr-FR" altLang="en-US" dirty="0" smtClean="0"/>
          </a:p>
          <a:p>
            <a:pPr lvl="1">
              <a:lnSpc>
                <a:spcPct val="80000"/>
              </a:lnSpc>
            </a:pPr>
            <a:r>
              <a:rPr lang="fr-FR" altLang="en-US" dirty="0" smtClean="0"/>
              <a:t>The danger of </a:t>
            </a:r>
            <a:r>
              <a:rPr lang="fr-FR" altLang="en-US" dirty="0" err="1" smtClean="0"/>
              <a:t>democratic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paralysis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that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too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many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rules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will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necessarily</a:t>
            </a:r>
            <a:r>
              <a:rPr lang="fr-FR" altLang="en-US" dirty="0" smtClean="0"/>
              <a:t> cause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MILESTONES ON THE PATH</a:t>
            </a:r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half" idx="1"/>
          </p:nvPr>
        </p:nvGraphicFramePr>
        <p:xfrm>
          <a:off x="628650" y="1825625"/>
          <a:ext cx="3886200" cy="435133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1747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>
          <a:xfrm>
            <a:off x="4629150" y="2544763"/>
            <a:ext cx="3886200" cy="291465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6400" y="469900"/>
            <a:ext cx="8210550" cy="12207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/>
              <a:t>THE HOLY GRAIL IN ELECTIONS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FR" altLang="en-US" sz="2600" dirty="0" err="1" smtClean="0"/>
              <a:t>Ensuring</a:t>
            </a:r>
            <a:r>
              <a:rPr lang="fr-FR" altLang="en-US" sz="2600" smtClean="0"/>
              <a:t> pluralism, giving equal time and equal access to medias to candidates : this is the aim every democratic country would like to achieve in elections</a:t>
            </a:r>
          </a:p>
          <a:p>
            <a:pPr>
              <a:lnSpc>
                <a:spcPct val="80000"/>
              </a:lnSpc>
            </a:pPr>
            <a:endParaRPr lang="fr-FR" altLang="en-US" sz="2600" smtClean="0"/>
          </a:p>
          <a:p>
            <a:pPr>
              <a:lnSpc>
                <a:spcPct val="80000"/>
              </a:lnSpc>
            </a:pPr>
            <a:r>
              <a:rPr lang="fr-FR" altLang="en-US" sz="2600" smtClean="0"/>
              <a:t>But achieving this aim could be regarded as the Quest for Holy Grail</a:t>
            </a:r>
          </a:p>
        </p:txBody>
      </p:sp>
      <p:pic>
        <p:nvPicPr>
          <p:cNvPr id="5123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>
          <a:xfrm>
            <a:off x="4692650" y="2922588"/>
            <a:ext cx="3759200" cy="215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re 1"/>
          <p:cNvSpPr>
            <a:spLocks noGrp="1"/>
          </p:cNvSpPr>
          <p:nvPr>
            <p:ph type="title"/>
          </p:nvPr>
        </p:nvSpPr>
        <p:spPr>
          <a:xfrm>
            <a:off x="623888" y="649288"/>
            <a:ext cx="7886700" cy="3913187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/>
          <a:p>
            <a:r>
              <a:rPr lang="uk-UA" altLang="en-US" sz="800" dirty="0" smtClean="0">
                <a:solidFill>
                  <a:srgbClr val="800000"/>
                </a:solidFill>
              </a:rPr>
              <a:t>.</a:t>
            </a:r>
            <a:endParaRPr lang="en-US" altLang="en-US" sz="800" dirty="0" smtClean="0">
              <a:solidFill>
                <a:srgbClr val="800000"/>
              </a:solidFill>
            </a:endParaRPr>
          </a:p>
        </p:txBody>
      </p:sp>
      <p:sp>
        <p:nvSpPr>
          <p:cNvPr id="32770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72000"/>
            <a:ext cx="7886700" cy="1500188"/>
          </a:xfrm>
        </p:spPr>
        <p:txBody>
          <a:bodyPr/>
          <a:lstStyle/>
          <a:p>
            <a:r>
              <a:rPr lang="fr-FR" altLang="en-US" smtClean="0"/>
              <a:t>Thank you for your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PLURALISM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fr-FR" altLang="en-US" sz="2600" smtClean="0"/>
              <a:t>Pluralism is considered as a condition of democracy, or even the basement of democracy</a:t>
            </a:r>
          </a:p>
          <a:p>
            <a:pPr>
              <a:lnSpc>
                <a:spcPct val="70000"/>
              </a:lnSpc>
            </a:pPr>
            <a:endParaRPr lang="fr-FR" altLang="en-US" sz="2600" smtClean="0"/>
          </a:p>
          <a:p>
            <a:pPr>
              <a:lnSpc>
                <a:spcPct val="70000"/>
              </a:lnSpc>
            </a:pPr>
            <a:r>
              <a:rPr lang="fr-FR" altLang="en-US" sz="2600" smtClean="0"/>
              <a:t>But how to build a frame where pluralism will be ensured?</a:t>
            </a:r>
          </a:p>
          <a:p>
            <a:pPr>
              <a:lnSpc>
                <a:spcPct val="70000"/>
              </a:lnSpc>
            </a:pPr>
            <a:endParaRPr lang="fr-FR" altLang="en-US" sz="2600" smtClean="0"/>
          </a:p>
          <a:p>
            <a:pPr>
              <a:lnSpc>
                <a:spcPct val="70000"/>
              </a:lnSpc>
            </a:pPr>
            <a:r>
              <a:rPr lang="fr-FR" altLang="en-US" sz="2600" smtClean="0"/>
              <a:t>Is there a magic solution to preserve pluralism?</a:t>
            </a:r>
          </a:p>
        </p:txBody>
      </p:sp>
      <p:pic>
        <p:nvPicPr>
          <p:cNvPr id="6147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>
          <a:xfrm>
            <a:off x="4902200" y="1981200"/>
            <a:ext cx="3989388" cy="31099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SUMMARY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fr-FR" altLang="en-US" smtClean="0"/>
              <a:t>Pluralism in regulated media landscape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fr-FR" altLang="en-US" smtClean="0"/>
              <a:t>Pluralism and campaign commercials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fr-FR" altLang="en-US" smtClean="0"/>
              <a:t>The long journey to pluralism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fr-FR" altLang="en-US" smtClean="0"/>
          </a:p>
          <a:p>
            <a:pPr marL="514350" indent="-514350">
              <a:buFont typeface="Arial" pitchFamily="34" charset="0"/>
              <a:buAutoNum type="arabicPeriod"/>
            </a:pPr>
            <a:endParaRPr lang="fr-FR" altLang="en-US" smtClean="0"/>
          </a:p>
          <a:p>
            <a:pPr marL="514350" indent="-514350">
              <a:buFont typeface="Arial" pitchFamily="34" charset="0"/>
              <a:buNone/>
            </a:pPr>
            <a:r>
              <a:rPr lang="fr-FR" altLang="en-US" smtClean="0"/>
              <a:t>We will explore this topic while focusing on two emblematic countries, France and USA.</a:t>
            </a:r>
          </a:p>
          <a:p>
            <a:pPr marL="514350" indent="-514350">
              <a:buFont typeface="Arial" pitchFamily="34" charset="0"/>
              <a:buNone/>
            </a:pPr>
            <a:endParaRPr lang="fr-FR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/>
          <a:p>
            <a:r>
              <a:rPr lang="uk-UA" altLang="en-US" sz="9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.</a:t>
            </a:r>
            <a:endParaRPr lang="en-US" altLang="en-US" sz="900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194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72000"/>
            <a:ext cx="7886700" cy="1500188"/>
          </a:xfrm>
        </p:spPr>
        <p:txBody>
          <a:bodyPr/>
          <a:lstStyle/>
          <a:p>
            <a:r>
              <a:rPr lang="fr-FR" altLang="en-US" smtClean="0"/>
              <a:t>PLURALISM IN A REGULATED MEDIA LANDSCAPE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/>
              <a:t>THE ORIGINS OF REGULATION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70000"/>
              </a:lnSpc>
            </a:pPr>
            <a:r>
              <a:rPr lang="fr-FR" altLang="en-US" sz="2000" dirty="0" err="1" smtClean="0"/>
              <a:t>Regulated</a:t>
            </a:r>
            <a:r>
              <a:rPr lang="fr-FR" altLang="en-US" sz="2000" dirty="0" smtClean="0"/>
              <a:t> media </a:t>
            </a:r>
            <a:r>
              <a:rPr lang="fr-FR" altLang="en-US" sz="2000" dirty="0" err="1" smtClean="0"/>
              <a:t>landscapes</a:t>
            </a:r>
            <a:r>
              <a:rPr lang="fr-FR" altLang="en-US" sz="2000" dirty="0" smtClean="0"/>
              <a:t> are </a:t>
            </a:r>
            <a:r>
              <a:rPr lang="fr-FR" altLang="en-US" sz="2000" dirty="0" err="1" smtClean="0"/>
              <a:t>mostly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E</a:t>
            </a:r>
            <a:r>
              <a:rPr lang="fr-FR" altLang="en-US" sz="2000" dirty="0" err="1" smtClean="0"/>
              <a:t>uropean</a:t>
            </a:r>
            <a:endParaRPr lang="fr-FR" altLang="en-US" sz="2000" dirty="0" smtClean="0"/>
          </a:p>
          <a:p>
            <a:pPr algn="just">
              <a:lnSpc>
                <a:spcPct val="70000"/>
              </a:lnSpc>
            </a:pPr>
            <a:endParaRPr lang="fr-FR" altLang="en-US" sz="2000" dirty="0" smtClean="0"/>
          </a:p>
          <a:p>
            <a:pPr algn="just">
              <a:lnSpc>
                <a:spcPct val="70000"/>
              </a:lnSpc>
            </a:pPr>
            <a:r>
              <a:rPr lang="fr-FR" altLang="en-US" sz="2000" dirty="0" err="1" smtClean="0"/>
              <a:t>Because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broadcasting</a:t>
            </a:r>
            <a:r>
              <a:rPr lang="fr-FR" altLang="en-US" sz="2000" dirty="0" smtClean="0"/>
              <a:t> and TV </a:t>
            </a:r>
            <a:r>
              <a:rPr lang="fr-FR" altLang="en-US" sz="2000" dirty="0" err="1" smtClean="0"/>
              <a:t>were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originally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created</a:t>
            </a:r>
            <a:r>
              <a:rPr lang="fr-FR" altLang="en-US" sz="2000" dirty="0" smtClean="0"/>
              <a:t> by states in Europe</a:t>
            </a:r>
          </a:p>
          <a:p>
            <a:pPr algn="just">
              <a:lnSpc>
                <a:spcPct val="70000"/>
              </a:lnSpc>
            </a:pPr>
            <a:endParaRPr lang="fr-FR" altLang="en-US" sz="2000" dirty="0" smtClean="0"/>
          </a:p>
          <a:p>
            <a:pPr algn="just">
              <a:lnSpc>
                <a:spcPct val="70000"/>
              </a:lnSpc>
            </a:pPr>
            <a:r>
              <a:rPr lang="fr-FR" altLang="en-US" sz="2000" dirty="0" smtClean="0"/>
              <a:t>So, time </a:t>
            </a:r>
            <a:r>
              <a:rPr lang="fr-FR" altLang="en-US" sz="2000" dirty="0" err="1" smtClean="0"/>
              <a:t>will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be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equally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shared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between</a:t>
            </a:r>
            <a:r>
              <a:rPr lang="fr-FR" altLang="en-US" sz="2000" dirty="0" smtClean="0"/>
              <a:t> candidates, and not </a:t>
            </a:r>
            <a:r>
              <a:rPr lang="fr-FR" altLang="en-US" sz="2000" dirty="0" err="1" smtClean="0"/>
              <a:t>confiscated</a:t>
            </a:r>
            <a:r>
              <a:rPr lang="fr-FR" altLang="en-US" sz="2000" dirty="0" smtClean="0"/>
              <a:t> by the party holding the power </a:t>
            </a:r>
            <a:r>
              <a:rPr lang="fr-FR" altLang="en-US" sz="2000" dirty="0" err="1" smtClean="0"/>
              <a:t>during</a:t>
            </a:r>
            <a:r>
              <a:rPr lang="fr-FR" altLang="en-US" sz="2000" dirty="0" smtClean="0"/>
              <a:t> the </a:t>
            </a:r>
            <a:r>
              <a:rPr lang="fr-FR" altLang="en-US" sz="2000" dirty="0" err="1" smtClean="0"/>
              <a:t>electoral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period</a:t>
            </a:r>
            <a:endParaRPr lang="fr-FR" altLang="en-US" sz="2000" dirty="0" smtClean="0"/>
          </a:p>
          <a:p>
            <a:pPr algn="just">
              <a:lnSpc>
                <a:spcPct val="70000"/>
              </a:lnSpc>
            </a:pPr>
            <a:endParaRPr lang="fr-FR" altLang="en-US" sz="2000" dirty="0" smtClean="0"/>
          </a:p>
          <a:p>
            <a:pPr algn="just">
              <a:lnSpc>
                <a:spcPct val="70000"/>
              </a:lnSpc>
            </a:pPr>
            <a:r>
              <a:rPr lang="fr-FR" altLang="en-US" sz="2000" dirty="0" smtClean="0"/>
              <a:t>French </a:t>
            </a:r>
            <a:r>
              <a:rPr lang="fr-FR" altLang="en-US" sz="2000" dirty="0" err="1" smtClean="0"/>
              <a:t>legislation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can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be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regarded</a:t>
            </a:r>
            <a:r>
              <a:rPr lang="fr-FR" altLang="en-US" sz="2000" dirty="0" smtClean="0"/>
              <a:t> as a standard for </a:t>
            </a:r>
            <a:r>
              <a:rPr lang="fr-FR" altLang="en-US" sz="2000" dirty="0" err="1" smtClean="0"/>
              <a:t>regulated</a:t>
            </a:r>
            <a:r>
              <a:rPr lang="fr-FR" altLang="en-US" sz="2000" dirty="0" smtClean="0"/>
              <a:t> </a:t>
            </a:r>
            <a:r>
              <a:rPr lang="fr-FR" altLang="en-US" sz="2000" dirty="0" err="1" smtClean="0"/>
              <a:t>systems</a:t>
            </a:r>
            <a:endParaRPr lang="fr-FR" altLang="en-US" sz="2000" dirty="0" smtClean="0"/>
          </a:p>
          <a:p>
            <a:pPr lvl="1" algn="just">
              <a:lnSpc>
                <a:spcPct val="70000"/>
              </a:lnSpc>
            </a:pPr>
            <a:r>
              <a:rPr lang="fr-FR" altLang="en-US" sz="1700" dirty="0" smtClean="0"/>
              <a:t>In France, the </a:t>
            </a:r>
            <a:r>
              <a:rPr lang="fr-FR" altLang="en-US" sz="1700" dirty="0" err="1" smtClean="0"/>
              <a:t>law</a:t>
            </a:r>
            <a:r>
              <a:rPr lang="fr-FR" altLang="en-US" sz="1700" dirty="0" smtClean="0"/>
              <a:t> </a:t>
            </a:r>
            <a:r>
              <a:rPr lang="fr-FR" altLang="en-US" sz="1700" dirty="0" err="1" smtClean="0"/>
              <a:t>organizing</a:t>
            </a:r>
            <a:r>
              <a:rPr lang="fr-FR" altLang="en-US" sz="1700" dirty="0" smtClean="0"/>
              <a:t> the </a:t>
            </a:r>
            <a:r>
              <a:rPr lang="fr-FR" altLang="en-US" sz="1700" dirty="0" err="1" smtClean="0"/>
              <a:t>presidential</a:t>
            </a:r>
            <a:r>
              <a:rPr lang="fr-FR" altLang="en-US" sz="1700" dirty="0" smtClean="0"/>
              <a:t> </a:t>
            </a:r>
            <a:r>
              <a:rPr lang="fr-FR" altLang="en-US" sz="1700" dirty="0" err="1" smtClean="0"/>
              <a:t>election</a:t>
            </a:r>
            <a:r>
              <a:rPr lang="fr-FR" altLang="en-US" sz="1700" dirty="0" smtClean="0"/>
              <a:t> (1962) </a:t>
            </a:r>
            <a:r>
              <a:rPr lang="fr-FR" altLang="en-US" sz="1700" dirty="0" err="1" smtClean="0"/>
              <a:t>takes</a:t>
            </a:r>
            <a:r>
              <a:rPr lang="fr-FR" altLang="en-US" sz="1700" dirty="0" smtClean="0"/>
              <a:t> care of </a:t>
            </a:r>
            <a:r>
              <a:rPr lang="fr-FR" altLang="en-US" sz="1700" dirty="0" err="1" smtClean="0"/>
              <a:t>equality</a:t>
            </a:r>
            <a:r>
              <a:rPr lang="fr-FR" altLang="en-US" sz="1700" dirty="0" smtClean="0"/>
              <a:t> </a:t>
            </a:r>
            <a:r>
              <a:rPr lang="fr-FR" altLang="en-US" sz="1700" dirty="0" err="1" smtClean="0"/>
              <a:t>between</a:t>
            </a:r>
            <a:r>
              <a:rPr lang="fr-FR" altLang="en-US" sz="1700" dirty="0" smtClean="0"/>
              <a:t> candidates </a:t>
            </a:r>
            <a:r>
              <a:rPr lang="fr-FR" altLang="en-US" sz="1700" dirty="0" err="1" smtClean="0"/>
              <a:t>since</a:t>
            </a:r>
            <a:r>
              <a:rPr lang="fr-FR" altLang="en-US" sz="1700" dirty="0" smtClean="0"/>
              <a:t> 1965</a:t>
            </a:r>
          </a:p>
          <a:p>
            <a:pPr lvl="1" algn="just">
              <a:lnSpc>
                <a:spcPct val="70000"/>
              </a:lnSpc>
            </a:pPr>
            <a:r>
              <a:rPr lang="fr-FR" altLang="en-US" sz="1700" dirty="0" smtClean="0"/>
              <a:t>The first </a:t>
            </a:r>
            <a:r>
              <a:rPr lang="fr-FR" altLang="en-US" sz="1700" dirty="0" err="1" smtClean="0"/>
              <a:t>way</a:t>
            </a:r>
            <a:r>
              <a:rPr lang="fr-FR" altLang="en-US" sz="1700" dirty="0" smtClean="0"/>
              <a:t> </a:t>
            </a:r>
            <a:r>
              <a:rPr lang="fr-FR" altLang="en-US" sz="1700" dirty="0" err="1" smtClean="0"/>
              <a:t>used</a:t>
            </a:r>
            <a:r>
              <a:rPr lang="fr-FR" altLang="en-US" sz="1700" dirty="0" smtClean="0"/>
              <a:t> to </a:t>
            </a:r>
            <a:r>
              <a:rPr lang="fr-FR" altLang="en-US" sz="1700" dirty="0" err="1" smtClean="0"/>
              <a:t>preserve</a:t>
            </a:r>
            <a:r>
              <a:rPr lang="fr-FR" altLang="en-US" sz="1700" dirty="0" smtClean="0"/>
              <a:t> </a:t>
            </a:r>
            <a:r>
              <a:rPr lang="fr-FR" altLang="en-US" sz="1700" dirty="0" err="1" smtClean="0"/>
              <a:t>equality</a:t>
            </a:r>
            <a:r>
              <a:rPr lang="fr-FR" altLang="en-US" sz="1700" dirty="0" smtClean="0"/>
              <a:t> </a:t>
            </a:r>
            <a:r>
              <a:rPr lang="fr-FR" altLang="en-US" sz="1700" dirty="0" err="1" smtClean="0"/>
              <a:t>consisted</a:t>
            </a:r>
            <a:r>
              <a:rPr lang="fr-FR" altLang="en-US" sz="1700" dirty="0" smtClean="0"/>
              <a:t> in </a:t>
            </a:r>
            <a:r>
              <a:rPr lang="fr-FR" altLang="en-US" sz="1700" dirty="0" err="1" smtClean="0"/>
              <a:t>allowing</a:t>
            </a:r>
            <a:r>
              <a:rPr lang="fr-FR" altLang="en-US" sz="1700" dirty="0" smtClean="0"/>
              <a:t> </a:t>
            </a:r>
            <a:r>
              <a:rPr lang="fr-FR" altLang="en-US" sz="1700" dirty="0" err="1" smtClean="0"/>
              <a:t>every</a:t>
            </a:r>
            <a:r>
              <a:rPr lang="fr-FR" altLang="en-US" sz="1700" dirty="0" smtClean="0"/>
              <a:t> candidate to </a:t>
            </a:r>
            <a:r>
              <a:rPr lang="fr-FR" altLang="en-US" sz="1700" dirty="0" err="1" smtClean="0"/>
              <a:t>access</a:t>
            </a:r>
            <a:r>
              <a:rPr lang="fr-FR" altLang="en-US" sz="1700" dirty="0" smtClean="0"/>
              <a:t> to TV for the </a:t>
            </a:r>
            <a:r>
              <a:rPr lang="fr-FR" altLang="en-US" sz="1700" dirty="0" err="1" smtClean="0"/>
              <a:t>same</a:t>
            </a:r>
            <a:r>
              <a:rPr lang="fr-FR" altLang="en-US" sz="1700" dirty="0" smtClean="0"/>
              <a:t> </a:t>
            </a:r>
            <a:r>
              <a:rPr lang="fr-FR" altLang="en-US" sz="1700" dirty="0" err="1" smtClean="0"/>
              <a:t>duration</a:t>
            </a:r>
            <a:endParaRPr lang="fr-FR" altLang="en-US" sz="1700" dirty="0" smtClean="0"/>
          </a:p>
          <a:p>
            <a:pPr lvl="1" algn="just">
              <a:lnSpc>
                <a:spcPct val="70000"/>
              </a:lnSpc>
            </a:pPr>
            <a:r>
              <a:rPr lang="fr-FR" altLang="en-US" sz="1700" dirty="0" err="1" smtClean="0"/>
              <a:t>Today</a:t>
            </a:r>
            <a:r>
              <a:rPr lang="fr-FR" altLang="en-US" sz="1700" dirty="0" smtClean="0"/>
              <a:t>, media monitoring and official </a:t>
            </a:r>
            <a:r>
              <a:rPr lang="fr-FR" altLang="en-US" sz="1700" dirty="0" err="1" smtClean="0"/>
              <a:t>campaign</a:t>
            </a:r>
            <a:r>
              <a:rPr lang="fr-FR" altLang="en-US" sz="1700" dirty="0" smtClean="0"/>
              <a:t> </a:t>
            </a:r>
            <a:r>
              <a:rPr lang="fr-FR" altLang="en-US" sz="1700" dirty="0" err="1" smtClean="0"/>
              <a:t>ads</a:t>
            </a:r>
            <a:r>
              <a:rPr lang="fr-FR" altLang="en-US" sz="1700" dirty="0" smtClean="0"/>
              <a:t> are the main </a:t>
            </a:r>
            <a:r>
              <a:rPr lang="fr-FR" altLang="en-US" sz="1700" dirty="0" err="1" smtClean="0"/>
              <a:t>way</a:t>
            </a:r>
            <a:endParaRPr lang="fr-FR" altLang="en-US" sz="1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/>
              <a:t>AN INDEPENDANT AUTHORITY</a:t>
            </a:r>
            <a:endParaRPr lang="fr-FR" dirty="0"/>
          </a:p>
        </p:txBody>
      </p:sp>
      <p:sp>
        <p:nvSpPr>
          <p:cNvPr id="10242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altLang="en-US" smtClean="0"/>
              <a:t>In France, The « Conseil Supérieur de l’Audiovisuel » :</a:t>
            </a:r>
          </a:p>
          <a:p>
            <a:pPr lvl="1"/>
            <a:endParaRPr lang="fr-FR" altLang="en-US" smtClean="0"/>
          </a:p>
          <a:p>
            <a:pPr lvl="1"/>
            <a:r>
              <a:rPr lang="fr-FR" altLang="en-US" smtClean="0"/>
              <a:t>Ensuring plurality and free speech</a:t>
            </a:r>
          </a:p>
          <a:p>
            <a:pPr lvl="1"/>
            <a:r>
              <a:rPr lang="fr-FR" altLang="en-US" smtClean="0"/>
              <a:t>Monitoring mainstream medias</a:t>
            </a:r>
          </a:p>
          <a:p>
            <a:pPr lvl="1"/>
            <a:r>
              <a:rPr lang="fr-FR" altLang="en-US" smtClean="0"/>
              <a:t>Finding new ways to match with medias’ evolutions</a:t>
            </a:r>
          </a:p>
        </p:txBody>
      </p:sp>
      <p:pic>
        <p:nvPicPr>
          <p:cNvPr id="10243" name="Espace réservé du contenu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>
          <a:xfrm>
            <a:off x="4629150" y="2706688"/>
            <a:ext cx="3886200" cy="2590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TO BE MONITORED</a:t>
            </a:r>
          </a:p>
        </p:txBody>
      </p:sp>
      <p:sp>
        <p:nvSpPr>
          <p:cNvPr id="11266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altLang="en-US" smtClean="0"/>
              <a:t>Speak time for candidates and their advocates</a:t>
            </a:r>
          </a:p>
          <a:p>
            <a:r>
              <a:rPr lang="fr-FR" altLang="en-US" smtClean="0"/>
              <a:t>Broadcast time for candidates and advocates</a:t>
            </a:r>
          </a:p>
          <a:p>
            <a:r>
              <a:rPr lang="fr-FR" altLang="en-US" smtClean="0"/>
              <a:t>Conditions of access to medias</a:t>
            </a:r>
          </a:p>
        </p:txBody>
      </p:sp>
      <p:pic>
        <p:nvPicPr>
          <p:cNvPr id="11267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>
          <a:xfrm>
            <a:off x="4629150" y="2990850"/>
            <a:ext cx="3886200" cy="2020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a="http://schemas.openxmlformats.org/drawingml/2006/main"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5117</TotalTime>
  <Words>1386</Words>
  <Application>Microsoft Macintosh PowerPoint</Application>
  <PresentationFormat>On-screen Show (4:3)</PresentationFormat>
  <Paragraphs>189</Paragraphs>
  <Slides>30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Thème Office</vt:lpstr>
      <vt:lpstr>THE QUEST FOR THE HOLY GRAIL</vt:lpstr>
      <vt:lpstr>.</vt:lpstr>
      <vt:lpstr>THE HOLY GRAIL IN ELECTIONS</vt:lpstr>
      <vt:lpstr>PLURALISM</vt:lpstr>
      <vt:lpstr>SUMMARY</vt:lpstr>
      <vt:lpstr>.</vt:lpstr>
      <vt:lpstr>THE ORIGINS OF REGULATION</vt:lpstr>
      <vt:lpstr>AN INDEPENDANT AUTHORITY</vt:lpstr>
      <vt:lpstr>TO BE MONITORED</vt:lpstr>
      <vt:lpstr>KEY NOTIONS</vt:lpstr>
      <vt:lpstr>KEY PERIODS</vt:lpstr>
      <vt:lpstr>OFFICIAL ADS</vt:lpstr>
      <vt:lpstr>.</vt:lpstr>
      <vt:lpstr>PAID COMMERCIALS</vt:lpstr>
      <vt:lpstr>A MINIMUM LEGAL REGULATION</vt:lpstr>
      <vt:lpstr>A MINIMUM LEGAL REGULATION</vt:lpstr>
      <vt:lpstr>.</vt:lpstr>
      <vt:lpstr>A LONG JOURNEY</vt:lpstr>
      <vt:lpstr>THE SCOURGES OF PAID COMMERCIALS</vt:lpstr>
      <vt:lpstr>LAWS IN THE TRAP OF FREE SPEECH AND LAGGING BEHIND</vt:lpstr>
      <vt:lpstr>PLURALISM? WHAT PLURALISM?</vt:lpstr>
      <vt:lpstr>IMPERFECT REGULATION</vt:lpstr>
      <vt:lpstr>THE EQUITY’S DILEMMA</vt:lpstr>
      <vt:lpstr>THE PERIODS’ DILEMMA</vt:lpstr>
      <vt:lpstr>THE CANDIDATES’ DILEMMA</vt:lpstr>
      <vt:lpstr>THE OFFICIAL ADS’ DILEMMA</vt:lpstr>
      <vt:lpstr>.</vt:lpstr>
      <vt:lpstr>A QUESTION OF « mesoths »</vt:lpstr>
      <vt:lpstr>MILESTONES ON THE PATH</vt:lpstr>
      <vt:lpstr>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Bertrand SIMON</dc:creator>
  <cp:lastModifiedBy>Inna Zubar</cp:lastModifiedBy>
  <cp:revision>65</cp:revision>
  <dcterms:created xsi:type="dcterms:W3CDTF">2016-04-04T18:42:21Z</dcterms:created>
  <dcterms:modified xsi:type="dcterms:W3CDTF">2016-04-04T22:07:17Z</dcterms:modified>
</cp:coreProperties>
</file>