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93" r:id="rId14"/>
    <p:sldId id="294" r:id="rId15"/>
    <p:sldId id="295" r:id="rId16"/>
    <p:sldId id="267" r:id="rId17"/>
    <p:sldId id="268" r:id="rId18"/>
    <p:sldId id="269" r:id="rId19"/>
    <p:sldId id="270" r:id="rId20"/>
    <p:sldId id="271" r:id="rId21"/>
    <p:sldId id="283" r:id="rId22"/>
    <p:sldId id="284" r:id="rId23"/>
    <p:sldId id="272" r:id="rId24"/>
    <p:sldId id="296" r:id="rId25"/>
    <p:sldId id="285" r:id="rId26"/>
    <p:sldId id="287" r:id="rId27"/>
    <p:sldId id="286" r:id="rId28"/>
    <p:sldId id="273" r:id="rId29"/>
    <p:sldId id="274" r:id="rId30"/>
    <p:sldId id="275" r:id="rId31"/>
    <p:sldId id="297" r:id="rId32"/>
    <p:sldId id="29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0A17E-435D-48DA-AC3F-9A2FB7777F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D3AFE0B-A606-4479-9CEC-869B0328AEE8}">
      <dgm:prSet phldrT="[Text]" custT="1"/>
      <dgm:spPr>
        <a:xfrm>
          <a:off x="1896726" y="1126"/>
          <a:ext cx="1488859" cy="554856"/>
        </a:xfrm>
        <a:solidFill>
          <a:srgbClr val="0D8B92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de-DE" sz="2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Culture</a:t>
          </a:r>
        </a:p>
      </dgm:t>
    </dgm:pt>
    <dgm:pt modelId="{F82266F4-4409-4AFA-A8B5-82CFF37B7F26}" type="parTrans" cxnId="{6808F5CF-84B6-4FBB-8EC2-BFF41E4FD929}">
      <dgm:prSet/>
      <dgm:spPr/>
      <dgm:t>
        <a:bodyPr/>
        <a:lstStyle/>
        <a:p>
          <a:pPr algn="ctr"/>
          <a:endParaRPr lang="de-DE"/>
        </a:p>
      </dgm:t>
    </dgm:pt>
    <dgm:pt modelId="{91B6EB7F-150D-465A-A961-CCE449ACE39F}" type="sibTrans" cxnId="{6808F5CF-84B6-4FBB-8EC2-BFF41E4FD929}">
      <dgm:prSet/>
      <dgm:spPr/>
      <dgm:t>
        <a:bodyPr/>
        <a:lstStyle/>
        <a:p>
          <a:pPr algn="ctr"/>
          <a:endParaRPr lang="de-DE"/>
        </a:p>
      </dgm:t>
    </dgm:pt>
    <dgm:pt modelId="{7A1D11C9-C8CF-4080-B53C-A342867A3895}">
      <dgm:prSet phldrT="[Text]"/>
      <dgm:spPr>
        <a:xfrm>
          <a:off x="836180" y="719717"/>
          <a:ext cx="779687" cy="389843"/>
        </a:xfrm>
        <a:solidFill>
          <a:srgbClr val="DA9694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Policy</a:t>
          </a:r>
        </a:p>
      </dgm:t>
    </dgm:pt>
    <dgm:pt modelId="{530EAFAA-CE36-4FD8-9678-AC4523568F02}" type="parTrans" cxnId="{5CC1CE0F-9318-4454-82BA-B78743883A97}">
      <dgm:prSet/>
      <dgm:spPr>
        <a:xfrm>
          <a:off x="1226024" y="555983"/>
          <a:ext cx="1415132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pPr algn="ctr"/>
          <a:endParaRPr lang="de-DE">
            <a:solidFill>
              <a:sysClr val="windowText" lastClr="000000"/>
            </a:solidFill>
          </a:endParaRPr>
        </a:p>
      </dgm:t>
    </dgm:pt>
    <dgm:pt modelId="{762ADA9B-F860-461A-ACA0-A8F105ECBC85}" type="sibTrans" cxnId="{5CC1CE0F-9318-4454-82BA-B78743883A97}">
      <dgm:prSet/>
      <dgm:spPr/>
      <dgm:t>
        <a:bodyPr/>
        <a:lstStyle/>
        <a:p>
          <a:pPr algn="ctr"/>
          <a:endParaRPr lang="de-DE"/>
        </a:p>
      </dgm:t>
    </dgm:pt>
    <dgm:pt modelId="{E3020180-1E11-4D5E-AFBC-191260A6368E}">
      <dgm:prSet phldrT="[Text]"/>
      <dgm:spPr>
        <a:xfrm>
          <a:off x="2723023" y="719717"/>
          <a:ext cx="779687" cy="389843"/>
        </a:xfrm>
        <a:solidFill>
          <a:srgbClr val="538DD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en-US" noProof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Economic</a:t>
          </a:r>
          <a:endParaRPr lang="en-US" noProof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98592AC-7D3B-45C5-8525-E382D2EFD9A7}" type="parTrans" cxnId="{B8857061-97F8-4D0C-9AF5-2C1F0D502B23}">
      <dgm:prSet/>
      <dgm:spPr>
        <a:xfrm>
          <a:off x="2641156" y="555983"/>
          <a:ext cx="471710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pPr algn="ctr"/>
          <a:endParaRPr lang="de-DE">
            <a:solidFill>
              <a:sysClr val="windowText" lastClr="000000"/>
            </a:solidFill>
          </a:endParaRPr>
        </a:p>
      </dgm:t>
    </dgm:pt>
    <dgm:pt modelId="{7832574E-5DDB-4ED7-BC40-31ECB36C595D}" type="sibTrans" cxnId="{B8857061-97F8-4D0C-9AF5-2C1F0D502B23}">
      <dgm:prSet/>
      <dgm:spPr/>
      <dgm:t>
        <a:bodyPr/>
        <a:lstStyle/>
        <a:p>
          <a:pPr algn="ctr"/>
          <a:endParaRPr lang="de-DE"/>
        </a:p>
      </dgm:t>
    </dgm:pt>
    <dgm:pt modelId="{9C81A348-ABE2-4FAD-8A58-A5E3147F91D5}">
      <dgm:prSet phldrT="[Text]"/>
      <dgm:spPr>
        <a:xfrm>
          <a:off x="3666445" y="719717"/>
          <a:ext cx="779687" cy="389843"/>
        </a:xfrm>
        <a:solidFill>
          <a:srgbClr val="B1A0C7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Freedom &amp; Equality</a:t>
          </a:r>
        </a:p>
      </dgm:t>
    </dgm:pt>
    <dgm:pt modelId="{4C9AE6DC-6731-4908-83C8-F3A89085DC51}" type="parTrans" cxnId="{BE2D9292-6673-417C-9D0E-B7604751FED2}">
      <dgm:prSet/>
      <dgm:spPr>
        <a:xfrm>
          <a:off x="2641156" y="555983"/>
          <a:ext cx="1415132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pPr algn="ctr"/>
          <a:endParaRPr lang="de-DE">
            <a:solidFill>
              <a:sysClr val="windowText" lastClr="000000"/>
            </a:solidFill>
          </a:endParaRPr>
        </a:p>
      </dgm:t>
    </dgm:pt>
    <dgm:pt modelId="{47497785-900B-475E-85ED-3B98242E82E0}" type="sibTrans" cxnId="{BE2D9292-6673-417C-9D0E-B7604751FED2}">
      <dgm:prSet/>
      <dgm:spPr/>
      <dgm:t>
        <a:bodyPr/>
        <a:lstStyle/>
        <a:p>
          <a:pPr algn="ctr"/>
          <a:endParaRPr lang="de-DE"/>
        </a:p>
      </dgm:t>
    </dgm:pt>
    <dgm:pt modelId="{13C0EF4C-6C5E-40BD-8392-DB53A4D4B5D2}">
      <dgm:prSet/>
      <dgm:spPr>
        <a:xfrm>
          <a:off x="1779602" y="719717"/>
          <a:ext cx="779687" cy="389843"/>
        </a:xfrm>
        <a:solidFill>
          <a:srgbClr val="C4BD97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Civic</a:t>
          </a:r>
        </a:p>
      </dgm:t>
    </dgm:pt>
    <dgm:pt modelId="{77C35833-8574-40A1-8F95-F0866C487FA7}" type="parTrans" cxnId="{0F26693D-9CF2-4AF7-9C37-DE1244D60137}">
      <dgm:prSet/>
      <dgm:spPr>
        <a:xfrm>
          <a:off x="2169445" y="555983"/>
          <a:ext cx="471710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pPr algn="ctr"/>
          <a:endParaRPr lang="de-DE">
            <a:solidFill>
              <a:sysClr val="windowText" lastClr="000000"/>
            </a:solidFill>
          </a:endParaRPr>
        </a:p>
      </dgm:t>
    </dgm:pt>
    <dgm:pt modelId="{5E37A7BE-1E9B-4242-9E56-2C7CB60D79AD}" type="sibTrans" cxnId="{0F26693D-9CF2-4AF7-9C37-DE1244D60137}">
      <dgm:prSet/>
      <dgm:spPr/>
      <dgm:t>
        <a:bodyPr/>
        <a:lstStyle/>
        <a:p>
          <a:pPr algn="ctr"/>
          <a:endParaRPr lang="de-DE"/>
        </a:p>
      </dgm:t>
    </dgm:pt>
    <dgm:pt modelId="{697DCE34-FD90-4334-B636-48A6DC9E1AE5}">
      <dgm:prSet/>
      <dgm:spPr>
        <a:xfrm>
          <a:off x="1452199" y="1826873"/>
          <a:ext cx="1545823" cy="389843"/>
        </a:xfrm>
        <a:solidFill>
          <a:srgbClr val="E3B0AF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Cultural Funding</a:t>
          </a:r>
        </a:p>
      </dgm:t>
    </dgm:pt>
    <dgm:pt modelId="{E813F546-77ED-4FDE-8176-F99674729AA0}" type="parTrans" cxnId="{99E68E77-9203-4FDA-9E50-800C864BF54D}">
      <dgm:prSet/>
      <dgm:spPr/>
      <dgm:t>
        <a:bodyPr/>
        <a:lstStyle/>
        <a:p>
          <a:pPr algn="ctr"/>
          <a:endParaRPr lang="de-DE"/>
        </a:p>
      </dgm:t>
    </dgm:pt>
    <dgm:pt modelId="{DD49BC67-EAC0-4A8B-A66E-02ED0F988F2A}" type="sibTrans" cxnId="{99E68E77-9203-4FDA-9E50-800C864BF54D}">
      <dgm:prSet/>
      <dgm:spPr/>
      <dgm:t>
        <a:bodyPr/>
        <a:lstStyle/>
        <a:p>
          <a:pPr algn="ctr"/>
          <a:endParaRPr lang="de-DE"/>
        </a:p>
      </dgm:t>
    </dgm:pt>
    <dgm:pt modelId="{C68FE438-AE8C-419E-87D1-AF3A16B9B9F6}">
      <dgm:prSet/>
      <dgm:spPr>
        <a:xfrm>
          <a:off x="3161757" y="1826873"/>
          <a:ext cx="1611777" cy="389843"/>
        </a:xfrm>
        <a:solidFill>
          <a:srgbClr val="F1D3D3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Cultural Funding Legislation</a:t>
          </a:r>
          <a:endParaRPr lang="de-DE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B5A3A0-4F25-4C7B-8D7E-FB0BA1D897F4}" type="parTrans" cxnId="{8E13F712-7108-4C7C-9C59-C7672EFB5FE3}">
      <dgm:prSet/>
      <dgm:spPr/>
      <dgm:t>
        <a:bodyPr/>
        <a:lstStyle/>
        <a:p>
          <a:pPr algn="ctr"/>
          <a:endParaRPr lang="de-DE"/>
        </a:p>
      </dgm:t>
    </dgm:pt>
    <dgm:pt modelId="{90A2C46D-F68B-4F9E-A89F-175FB6E9EB66}" type="sibTrans" cxnId="{8E13F712-7108-4C7C-9C59-C7672EFB5FE3}">
      <dgm:prSet/>
      <dgm:spPr/>
      <dgm:t>
        <a:bodyPr/>
        <a:lstStyle/>
        <a:p>
          <a:pPr algn="ctr"/>
          <a:endParaRPr lang="de-DE"/>
        </a:p>
      </dgm:t>
    </dgm:pt>
    <dgm:pt modelId="{9A910D32-4949-464D-B4FD-FD31C1B4030F}">
      <dgm:prSet/>
      <dgm:spPr>
        <a:solidFill>
          <a:srgbClr val="F1D3D3"/>
        </a:solidFill>
        <a:ln>
          <a:noFill/>
        </a:ln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Direct Funding of Culture</a:t>
          </a:r>
        </a:p>
      </dgm:t>
    </dgm:pt>
    <dgm:pt modelId="{7670BCE3-7580-4689-8316-78DD135D559B}" type="parTrans" cxnId="{79B3414F-1D23-419B-AA98-6332D01F68F4}">
      <dgm:prSet/>
      <dgm:spPr/>
      <dgm:t>
        <a:bodyPr/>
        <a:lstStyle/>
        <a:p>
          <a:pPr algn="ctr"/>
          <a:endParaRPr lang="de-DE"/>
        </a:p>
      </dgm:t>
    </dgm:pt>
    <dgm:pt modelId="{AFE62A23-4F26-49A6-9718-5A23732FF269}" type="sibTrans" cxnId="{79B3414F-1D23-419B-AA98-6332D01F68F4}">
      <dgm:prSet/>
      <dgm:spPr/>
      <dgm:t>
        <a:bodyPr/>
        <a:lstStyle/>
        <a:p>
          <a:pPr algn="ctr"/>
          <a:endParaRPr lang="de-DE"/>
        </a:p>
      </dgm:t>
    </dgm:pt>
    <dgm:pt modelId="{D1CBFB6B-AB39-43C6-B4B4-868532ED1B18}">
      <dgm:prSet/>
      <dgm:spPr>
        <a:solidFill>
          <a:srgbClr val="E3B0AF"/>
        </a:solidFill>
        <a:ln>
          <a:noFill/>
        </a:ln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Cultural </a:t>
          </a:r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Openness</a:t>
          </a:r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F361338-4BC3-4635-B54C-FC97836B1AC5}" type="parTrans" cxnId="{E30A8260-A930-46D3-91FC-521A6467285B}">
      <dgm:prSet/>
      <dgm:spPr/>
      <dgm:t>
        <a:bodyPr/>
        <a:lstStyle/>
        <a:p>
          <a:pPr algn="ctr"/>
          <a:endParaRPr lang="de-DE"/>
        </a:p>
      </dgm:t>
    </dgm:pt>
    <dgm:pt modelId="{311F3421-62EB-4BF8-AD8E-8D47A56A14A8}" type="sibTrans" cxnId="{E30A8260-A930-46D3-91FC-521A6467285B}">
      <dgm:prSet/>
      <dgm:spPr/>
      <dgm:t>
        <a:bodyPr/>
        <a:lstStyle/>
        <a:p>
          <a:pPr algn="ctr"/>
          <a:endParaRPr lang="de-DE"/>
        </a:p>
      </dgm:t>
    </dgm:pt>
    <dgm:pt modelId="{08561D4F-6F19-4922-A7E5-ED83A6612BF8}">
      <dgm:prSet/>
      <dgm:spPr>
        <a:solidFill>
          <a:srgbClr val="E3B0AF"/>
        </a:solidFill>
        <a:ln>
          <a:noFill/>
        </a:ln>
      </dgm:spPr>
      <dgm:t>
        <a:bodyPr/>
        <a:lstStyle/>
        <a:p>
          <a:pPr algn="ctr"/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Cultural Education</a:t>
          </a:r>
          <a:endParaRPr lang="de-DE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C59C0AF-9587-4BE6-B258-E0AB54601EBF}" type="parTrans" cxnId="{9D4E47C9-FA60-4A8C-B800-C172082789C3}">
      <dgm:prSet/>
      <dgm:spPr/>
      <dgm:t>
        <a:bodyPr/>
        <a:lstStyle/>
        <a:p>
          <a:pPr algn="ctr"/>
          <a:endParaRPr lang="de-DE"/>
        </a:p>
      </dgm:t>
    </dgm:pt>
    <dgm:pt modelId="{719C9D16-6030-4DB4-9A34-B393736066F7}" type="sibTrans" cxnId="{9D4E47C9-FA60-4A8C-B800-C172082789C3}">
      <dgm:prSet/>
      <dgm:spPr/>
      <dgm:t>
        <a:bodyPr/>
        <a:lstStyle/>
        <a:p>
          <a:pPr algn="ctr"/>
          <a:endParaRPr lang="de-DE"/>
        </a:p>
      </dgm:t>
    </dgm:pt>
    <dgm:pt modelId="{21C16751-4F30-429C-BA3B-E238D4205945}" type="pres">
      <dgm:prSet presAssocID="{1860A17E-435D-48DA-AC3F-9A2FB7777F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AAE248-C9B2-43C7-9447-45F47CDE4E4B}" type="pres">
      <dgm:prSet presAssocID="{0D3AFE0B-A606-4479-9CEC-869B0328AEE8}" presName="hierRoot1" presStyleCnt="0">
        <dgm:presLayoutVars>
          <dgm:hierBranch val="init"/>
        </dgm:presLayoutVars>
      </dgm:prSet>
      <dgm:spPr/>
    </dgm:pt>
    <dgm:pt modelId="{9113C120-3F2A-465E-8116-FD5814710047}" type="pres">
      <dgm:prSet presAssocID="{0D3AFE0B-A606-4479-9CEC-869B0328AEE8}" presName="rootComposite1" presStyleCnt="0"/>
      <dgm:spPr/>
    </dgm:pt>
    <dgm:pt modelId="{E3C56AED-0FA0-410D-88AE-F95ACA1874D7}" type="pres">
      <dgm:prSet presAssocID="{0D3AFE0B-A606-4479-9CEC-869B0328AEE8}" presName="rootText1" presStyleLbl="node0" presStyleIdx="0" presStyleCnt="1" custScaleX="190956" custScaleY="14232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3D3AC1-7E59-452B-8647-8B450491E895}" type="pres">
      <dgm:prSet presAssocID="{0D3AFE0B-A606-4479-9CEC-869B0328AE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15012B-B268-4804-961F-9E2F3ACA9D03}" type="pres">
      <dgm:prSet presAssocID="{0D3AFE0B-A606-4479-9CEC-869B0328AEE8}" presName="hierChild2" presStyleCnt="0"/>
      <dgm:spPr/>
    </dgm:pt>
    <dgm:pt modelId="{BFD757B6-70E3-4747-82CF-BC8D4D4D4761}" type="pres">
      <dgm:prSet presAssocID="{530EAFAA-CE36-4FD8-9678-AC4523568F02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415132" y="0"/>
              </a:moveTo>
              <a:lnTo>
                <a:pt x="1415132" y="81867"/>
              </a:lnTo>
              <a:lnTo>
                <a:pt x="0" y="81867"/>
              </a:lnTo>
              <a:lnTo>
                <a:pt x="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A9374-585E-4D81-A8CA-97564CD299AD}" type="pres">
      <dgm:prSet presAssocID="{7A1D11C9-C8CF-4080-B53C-A342867A3895}" presName="hierRoot2" presStyleCnt="0">
        <dgm:presLayoutVars>
          <dgm:hierBranch val="init"/>
        </dgm:presLayoutVars>
      </dgm:prSet>
      <dgm:spPr/>
    </dgm:pt>
    <dgm:pt modelId="{654EF49E-207E-491F-ADC9-EC36A2CCD28C}" type="pres">
      <dgm:prSet presAssocID="{7A1D11C9-C8CF-4080-B53C-A342867A3895}" presName="rootComposite" presStyleCnt="0"/>
      <dgm:spPr/>
    </dgm:pt>
    <dgm:pt modelId="{E6FA8842-CF36-4421-A34E-26717B27341A}" type="pres">
      <dgm:prSet presAssocID="{7A1D11C9-C8CF-4080-B53C-A342867A3895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626A234-B5CC-4747-9BC1-F147E1BE37BB}" type="pres">
      <dgm:prSet presAssocID="{7A1D11C9-C8CF-4080-B53C-A342867A3895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627423-6A34-4AD8-822A-0CAAE8BB03B1}" type="pres">
      <dgm:prSet presAssocID="{7A1D11C9-C8CF-4080-B53C-A342867A3895}" presName="hierChild4" presStyleCnt="0"/>
      <dgm:spPr/>
    </dgm:pt>
    <dgm:pt modelId="{0760BFB2-BD25-4A3F-8853-2D326F363B45}" type="pres">
      <dgm:prSet presAssocID="{E813F546-77ED-4FDE-8176-F99674729AA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0DC0E63-0397-4EB2-98A2-3B1CD862DE27}" type="pres">
      <dgm:prSet presAssocID="{697DCE34-FD90-4334-B636-48A6DC9E1AE5}" presName="hierRoot2" presStyleCnt="0">
        <dgm:presLayoutVars>
          <dgm:hierBranch val="init"/>
        </dgm:presLayoutVars>
      </dgm:prSet>
      <dgm:spPr/>
    </dgm:pt>
    <dgm:pt modelId="{DDBBFB7C-3EEF-439B-8062-BAFF819EBFE7}" type="pres">
      <dgm:prSet presAssocID="{697DCE34-FD90-4334-B636-48A6DC9E1AE5}" presName="rootComposite" presStyleCnt="0"/>
      <dgm:spPr/>
    </dgm:pt>
    <dgm:pt modelId="{6230357F-C60A-44D1-A8A1-191ED8732081}" type="pres">
      <dgm:prSet presAssocID="{697DCE34-FD90-4334-B636-48A6DC9E1AE5}" presName="rootText" presStyleLbl="node3" presStyleIdx="0" presStyleCnt="3" custScaleX="1982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FCA07F-A2A2-47E6-AB0B-C409433433B8}" type="pres">
      <dgm:prSet presAssocID="{697DCE34-FD90-4334-B636-48A6DC9E1AE5}" presName="rootConnector" presStyleLbl="node3" presStyleIdx="0" presStyleCnt="3"/>
      <dgm:spPr/>
      <dgm:t>
        <a:bodyPr/>
        <a:lstStyle/>
        <a:p>
          <a:endParaRPr lang="en-US"/>
        </a:p>
      </dgm:t>
    </dgm:pt>
    <dgm:pt modelId="{3A6F3E8B-E65A-44E4-BF00-5D49F3403857}" type="pres">
      <dgm:prSet presAssocID="{697DCE34-FD90-4334-B636-48A6DC9E1AE5}" presName="hierChild4" presStyleCnt="0"/>
      <dgm:spPr/>
    </dgm:pt>
    <dgm:pt modelId="{8B20BF75-14A6-4787-B1D7-708184D1F098}" type="pres">
      <dgm:prSet presAssocID="{47B5A3A0-4F25-4C7B-8D7E-FB0BA1D897F4}" presName="Name37" presStyleLbl="parChTrans1D4" presStyleIdx="0" presStyleCnt="2"/>
      <dgm:spPr/>
      <dgm:t>
        <a:bodyPr/>
        <a:lstStyle/>
        <a:p>
          <a:endParaRPr lang="en-US"/>
        </a:p>
      </dgm:t>
    </dgm:pt>
    <dgm:pt modelId="{1E608793-6D07-47C7-BC96-A8FF528FE7EC}" type="pres">
      <dgm:prSet presAssocID="{C68FE438-AE8C-419E-87D1-AF3A16B9B9F6}" presName="hierRoot2" presStyleCnt="0">
        <dgm:presLayoutVars>
          <dgm:hierBranch val="init"/>
        </dgm:presLayoutVars>
      </dgm:prSet>
      <dgm:spPr/>
    </dgm:pt>
    <dgm:pt modelId="{AF886870-3DF3-4DEA-BBF6-78EAA8561B86}" type="pres">
      <dgm:prSet presAssocID="{C68FE438-AE8C-419E-87D1-AF3A16B9B9F6}" presName="rootComposite" presStyleCnt="0"/>
      <dgm:spPr/>
    </dgm:pt>
    <dgm:pt modelId="{4FCFD8A5-20DD-4846-9E3E-E298A79B06FA}" type="pres">
      <dgm:prSet presAssocID="{C68FE438-AE8C-419E-87D1-AF3A16B9B9F6}" presName="rootText" presStyleLbl="node4" presStyleIdx="0" presStyleCnt="2" custScaleX="1737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3BD9DF-E340-4307-A05F-25031FA3FC74}" type="pres">
      <dgm:prSet presAssocID="{C68FE438-AE8C-419E-87D1-AF3A16B9B9F6}" presName="rootConnector" presStyleLbl="node4" presStyleIdx="0" presStyleCnt="2"/>
      <dgm:spPr/>
      <dgm:t>
        <a:bodyPr/>
        <a:lstStyle/>
        <a:p>
          <a:endParaRPr lang="en-US"/>
        </a:p>
      </dgm:t>
    </dgm:pt>
    <dgm:pt modelId="{3959C0D0-B186-4853-80B2-4CE35F93EDA4}" type="pres">
      <dgm:prSet presAssocID="{C68FE438-AE8C-419E-87D1-AF3A16B9B9F6}" presName="hierChild4" presStyleCnt="0"/>
      <dgm:spPr/>
    </dgm:pt>
    <dgm:pt modelId="{4C0ECFF2-013A-4093-B917-2BCE9CB7E1D7}" type="pres">
      <dgm:prSet presAssocID="{C68FE438-AE8C-419E-87D1-AF3A16B9B9F6}" presName="hierChild5" presStyleCnt="0"/>
      <dgm:spPr/>
    </dgm:pt>
    <dgm:pt modelId="{28714D2F-6696-432D-BB28-B753B0CBC906}" type="pres">
      <dgm:prSet presAssocID="{7670BCE3-7580-4689-8316-78DD135D559B}" presName="Name37" presStyleLbl="parChTrans1D4" presStyleIdx="1" presStyleCnt="2"/>
      <dgm:spPr/>
      <dgm:t>
        <a:bodyPr/>
        <a:lstStyle/>
        <a:p>
          <a:endParaRPr lang="en-US"/>
        </a:p>
      </dgm:t>
    </dgm:pt>
    <dgm:pt modelId="{3A3ABAEE-DF49-454C-BFBF-43BAAC38D528}" type="pres">
      <dgm:prSet presAssocID="{9A910D32-4949-464D-B4FD-FD31C1B4030F}" presName="hierRoot2" presStyleCnt="0">
        <dgm:presLayoutVars>
          <dgm:hierBranch val="init"/>
        </dgm:presLayoutVars>
      </dgm:prSet>
      <dgm:spPr/>
    </dgm:pt>
    <dgm:pt modelId="{0047E7D5-BA36-4E1A-8AA0-201161221FE3}" type="pres">
      <dgm:prSet presAssocID="{9A910D32-4949-464D-B4FD-FD31C1B4030F}" presName="rootComposite" presStyleCnt="0"/>
      <dgm:spPr/>
    </dgm:pt>
    <dgm:pt modelId="{B022FA71-F477-4770-9728-904F47EAD63A}" type="pres">
      <dgm:prSet presAssocID="{9A910D32-4949-464D-B4FD-FD31C1B4030F}" presName="rootText" presStyleLbl="node4" presStyleIdx="1" presStyleCnt="2" custScaleX="172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47A7A-B3D2-44A0-98B6-C17AED8E8541}" type="pres">
      <dgm:prSet presAssocID="{9A910D32-4949-464D-B4FD-FD31C1B4030F}" presName="rootConnector" presStyleLbl="node4" presStyleIdx="1" presStyleCnt="2"/>
      <dgm:spPr/>
      <dgm:t>
        <a:bodyPr/>
        <a:lstStyle/>
        <a:p>
          <a:endParaRPr lang="en-US"/>
        </a:p>
      </dgm:t>
    </dgm:pt>
    <dgm:pt modelId="{B3A9F873-0110-4FF8-AE88-D90FA563651B}" type="pres">
      <dgm:prSet presAssocID="{9A910D32-4949-464D-B4FD-FD31C1B4030F}" presName="hierChild4" presStyleCnt="0"/>
      <dgm:spPr/>
    </dgm:pt>
    <dgm:pt modelId="{F8D17B2B-D4B7-4014-B78B-03D12F19EC16}" type="pres">
      <dgm:prSet presAssocID="{9A910D32-4949-464D-B4FD-FD31C1B4030F}" presName="hierChild5" presStyleCnt="0"/>
      <dgm:spPr/>
    </dgm:pt>
    <dgm:pt modelId="{0BA6F858-412C-4EC5-8A7B-538E30619763}" type="pres">
      <dgm:prSet presAssocID="{697DCE34-FD90-4334-B636-48A6DC9E1AE5}" presName="hierChild5" presStyleCnt="0"/>
      <dgm:spPr/>
    </dgm:pt>
    <dgm:pt modelId="{C5EEAB38-EE4E-4095-BEE7-3E18E6164ECD}" type="pres">
      <dgm:prSet presAssocID="{0F361338-4BC3-4635-B54C-FC97836B1AC5}" presName="Name37" presStyleLbl="parChTrans1D3" presStyleIdx="1" presStyleCnt="3"/>
      <dgm:spPr/>
      <dgm:t>
        <a:bodyPr/>
        <a:lstStyle/>
        <a:p>
          <a:endParaRPr lang="en-US"/>
        </a:p>
      </dgm:t>
    </dgm:pt>
    <dgm:pt modelId="{29B73D50-A955-4E00-B096-F7D42324CACD}" type="pres">
      <dgm:prSet presAssocID="{D1CBFB6B-AB39-43C6-B4B4-868532ED1B18}" presName="hierRoot2" presStyleCnt="0">
        <dgm:presLayoutVars>
          <dgm:hierBranch val="init"/>
        </dgm:presLayoutVars>
      </dgm:prSet>
      <dgm:spPr/>
    </dgm:pt>
    <dgm:pt modelId="{F6907339-BDCF-4FA0-8298-DE774217C402}" type="pres">
      <dgm:prSet presAssocID="{D1CBFB6B-AB39-43C6-B4B4-868532ED1B18}" presName="rootComposite" presStyleCnt="0"/>
      <dgm:spPr/>
    </dgm:pt>
    <dgm:pt modelId="{F8EE817D-B9AC-40E9-98CD-E55785BAA8DD}" type="pres">
      <dgm:prSet presAssocID="{D1CBFB6B-AB39-43C6-B4B4-868532ED1B1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67874-53DA-4E7C-968A-47C2B3AC9D0F}" type="pres">
      <dgm:prSet presAssocID="{D1CBFB6B-AB39-43C6-B4B4-868532ED1B18}" presName="rootConnector" presStyleLbl="node3" presStyleIdx="1" presStyleCnt="3"/>
      <dgm:spPr/>
      <dgm:t>
        <a:bodyPr/>
        <a:lstStyle/>
        <a:p>
          <a:endParaRPr lang="en-US"/>
        </a:p>
      </dgm:t>
    </dgm:pt>
    <dgm:pt modelId="{66FDDEFF-1D24-4A9C-BAFE-83A6625619BC}" type="pres">
      <dgm:prSet presAssocID="{D1CBFB6B-AB39-43C6-B4B4-868532ED1B18}" presName="hierChild4" presStyleCnt="0"/>
      <dgm:spPr/>
    </dgm:pt>
    <dgm:pt modelId="{C43CE521-1EC9-42F2-8670-327A2A50330A}" type="pres">
      <dgm:prSet presAssocID="{D1CBFB6B-AB39-43C6-B4B4-868532ED1B18}" presName="hierChild5" presStyleCnt="0"/>
      <dgm:spPr/>
    </dgm:pt>
    <dgm:pt modelId="{7137474A-A23B-4695-A5D5-62CE956BA013}" type="pres">
      <dgm:prSet presAssocID="{6C59C0AF-9587-4BE6-B258-E0AB54601EBF}" presName="Name37" presStyleLbl="parChTrans1D3" presStyleIdx="2" presStyleCnt="3"/>
      <dgm:spPr/>
      <dgm:t>
        <a:bodyPr/>
        <a:lstStyle/>
        <a:p>
          <a:endParaRPr lang="en-US"/>
        </a:p>
      </dgm:t>
    </dgm:pt>
    <dgm:pt modelId="{79FD9C6E-1463-42C0-B1B3-22A083A0EE0F}" type="pres">
      <dgm:prSet presAssocID="{08561D4F-6F19-4922-A7E5-ED83A6612BF8}" presName="hierRoot2" presStyleCnt="0">
        <dgm:presLayoutVars>
          <dgm:hierBranch val="init"/>
        </dgm:presLayoutVars>
      </dgm:prSet>
      <dgm:spPr/>
    </dgm:pt>
    <dgm:pt modelId="{8249B86D-3B59-41CF-AC55-53ECFDE3F8A1}" type="pres">
      <dgm:prSet presAssocID="{08561D4F-6F19-4922-A7E5-ED83A6612BF8}" presName="rootComposite" presStyleCnt="0"/>
      <dgm:spPr/>
    </dgm:pt>
    <dgm:pt modelId="{3BBF5F58-2C01-46FE-85E7-2CCE4472F3C6}" type="pres">
      <dgm:prSet presAssocID="{08561D4F-6F19-4922-A7E5-ED83A6612BF8}" presName="rootText" presStyleLbl="node3" presStyleIdx="2" presStyleCnt="3" custScaleX="123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7A230-6B95-49ED-8BF5-D721D4D31092}" type="pres">
      <dgm:prSet presAssocID="{08561D4F-6F19-4922-A7E5-ED83A6612BF8}" presName="rootConnector" presStyleLbl="node3" presStyleIdx="2" presStyleCnt="3"/>
      <dgm:spPr/>
      <dgm:t>
        <a:bodyPr/>
        <a:lstStyle/>
        <a:p>
          <a:endParaRPr lang="en-US"/>
        </a:p>
      </dgm:t>
    </dgm:pt>
    <dgm:pt modelId="{793A995B-562F-4715-937F-8CD1C7C0E205}" type="pres">
      <dgm:prSet presAssocID="{08561D4F-6F19-4922-A7E5-ED83A6612BF8}" presName="hierChild4" presStyleCnt="0"/>
      <dgm:spPr/>
    </dgm:pt>
    <dgm:pt modelId="{7B9A0F1A-FBC2-4042-9DC3-D68FEB224386}" type="pres">
      <dgm:prSet presAssocID="{08561D4F-6F19-4922-A7E5-ED83A6612BF8}" presName="hierChild5" presStyleCnt="0"/>
      <dgm:spPr/>
    </dgm:pt>
    <dgm:pt modelId="{A7C3D3A2-2FAF-46EA-9629-FE2E6B1FACA2}" type="pres">
      <dgm:prSet presAssocID="{7A1D11C9-C8CF-4080-B53C-A342867A3895}" presName="hierChild5" presStyleCnt="0"/>
      <dgm:spPr/>
    </dgm:pt>
    <dgm:pt modelId="{5A046914-8C0A-492F-B446-307F9DADC863}" type="pres">
      <dgm:prSet presAssocID="{77C35833-8574-40A1-8F95-F0866C487FA7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71710" y="0"/>
              </a:moveTo>
              <a:lnTo>
                <a:pt x="471710" y="81867"/>
              </a:lnTo>
              <a:lnTo>
                <a:pt x="0" y="81867"/>
              </a:lnTo>
              <a:lnTo>
                <a:pt x="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5D1CEC1-2E8F-49DA-8B0D-F246C5F53B01}" type="pres">
      <dgm:prSet presAssocID="{13C0EF4C-6C5E-40BD-8392-DB53A4D4B5D2}" presName="hierRoot2" presStyleCnt="0">
        <dgm:presLayoutVars>
          <dgm:hierBranch val="init"/>
        </dgm:presLayoutVars>
      </dgm:prSet>
      <dgm:spPr/>
    </dgm:pt>
    <dgm:pt modelId="{6E8AB313-D8AF-4311-8D62-141F747B4069}" type="pres">
      <dgm:prSet presAssocID="{13C0EF4C-6C5E-40BD-8392-DB53A4D4B5D2}" presName="rootComposite" presStyleCnt="0"/>
      <dgm:spPr/>
    </dgm:pt>
    <dgm:pt modelId="{DF624039-6632-4C36-B974-C826B95728F7}" type="pres">
      <dgm:prSet presAssocID="{13C0EF4C-6C5E-40BD-8392-DB53A4D4B5D2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4AB81C-57CC-4F11-896C-FC3F47DF3867}" type="pres">
      <dgm:prSet presAssocID="{13C0EF4C-6C5E-40BD-8392-DB53A4D4B5D2}" presName="rootConnector" presStyleLbl="node2" presStyleIdx="1" presStyleCnt="4"/>
      <dgm:spPr/>
      <dgm:t>
        <a:bodyPr/>
        <a:lstStyle/>
        <a:p>
          <a:endParaRPr lang="en-US"/>
        </a:p>
      </dgm:t>
    </dgm:pt>
    <dgm:pt modelId="{E9B07FB0-0D81-4833-8552-34FD24E10A38}" type="pres">
      <dgm:prSet presAssocID="{13C0EF4C-6C5E-40BD-8392-DB53A4D4B5D2}" presName="hierChild4" presStyleCnt="0"/>
      <dgm:spPr/>
    </dgm:pt>
    <dgm:pt modelId="{1CF995F9-0ACD-429F-AFE8-9CA8547BC8EE}" type="pres">
      <dgm:prSet presAssocID="{13C0EF4C-6C5E-40BD-8392-DB53A4D4B5D2}" presName="hierChild5" presStyleCnt="0"/>
      <dgm:spPr/>
    </dgm:pt>
    <dgm:pt modelId="{A71084F8-8255-4952-86CC-2E27C79F0453}" type="pres">
      <dgm:prSet presAssocID="{C98592AC-7D3B-45C5-8525-E382D2EFD9A7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67"/>
              </a:lnTo>
              <a:lnTo>
                <a:pt x="471710" y="81867"/>
              </a:lnTo>
              <a:lnTo>
                <a:pt x="47171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9F7081A-007B-4330-8A60-005267AAC963}" type="pres">
      <dgm:prSet presAssocID="{E3020180-1E11-4D5E-AFBC-191260A6368E}" presName="hierRoot2" presStyleCnt="0">
        <dgm:presLayoutVars>
          <dgm:hierBranch val="init"/>
        </dgm:presLayoutVars>
      </dgm:prSet>
      <dgm:spPr/>
    </dgm:pt>
    <dgm:pt modelId="{AF293F93-6A05-4CA6-9CDC-B62DC2F27535}" type="pres">
      <dgm:prSet presAssocID="{E3020180-1E11-4D5E-AFBC-191260A6368E}" presName="rootComposite" presStyleCnt="0"/>
      <dgm:spPr/>
    </dgm:pt>
    <dgm:pt modelId="{533BC25E-CD56-4C48-87E0-332EEB678928}" type="pres">
      <dgm:prSet presAssocID="{E3020180-1E11-4D5E-AFBC-191260A6368E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F9BCD5-02E7-40F7-8A79-B77574F8994F}" type="pres">
      <dgm:prSet presAssocID="{E3020180-1E11-4D5E-AFBC-191260A6368E}" presName="rootConnector" presStyleLbl="node2" presStyleIdx="2" presStyleCnt="4"/>
      <dgm:spPr/>
      <dgm:t>
        <a:bodyPr/>
        <a:lstStyle/>
        <a:p>
          <a:endParaRPr lang="en-US"/>
        </a:p>
      </dgm:t>
    </dgm:pt>
    <dgm:pt modelId="{38DA87F7-D3C3-4777-BD2D-608909C80E77}" type="pres">
      <dgm:prSet presAssocID="{E3020180-1E11-4D5E-AFBC-191260A6368E}" presName="hierChild4" presStyleCnt="0"/>
      <dgm:spPr/>
    </dgm:pt>
    <dgm:pt modelId="{81258158-2520-412F-9379-BE6D74C6F67F}" type="pres">
      <dgm:prSet presAssocID="{E3020180-1E11-4D5E-AFBC-191260A6368E}" presName="hierChild5" presStyleCnt="0"/>
      <dgm:spPr/>
    </dgm:pt>
    <dgm:pt modelId="{4C4AA757-235B-4F2D-869A-6B56DC931645}" type="pres">
      <dgm:prSet presAssocID="{4C9AE6DC-6731-4908-83C8-F3A89085DC51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67"/>
              </a:lnTo>
              <a:lnTo>
                <a:pt x="1415132" y="81867"/>
              </a:lnTo>
              <a:lnTo>
                <a:pt x="1415132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518DC56-178F-477D-BFBB-6530042BF33D}" type="pres">
      <dgm:prSet presAssocID="{9C81A348-ABE2-4FAD-8A58-A5E3147F91D5}" presName="hierRoot2" presStyleCnt="0">
        <dgm:presLayoutVars>
          <dgm:hierBranch val="init"/>
        </dgm:presLayoutVars>
      </dgm:prSet>
      <dgm:spPr/>
    </dgm:pt>
    <dgm:pt modelId="{6D3CD0FD-4D9D-48C7-B06B-A8FE412F5407}" type="pres">
      <dgm:prSet presAssocID="{9C81A348-ABE2-4FAD-8A58-A5E3147F91D5}" presName="rootComposite" presStyleCnt="0"/>
      <dgm:spPr/>
    </dgm:pt>
    <dgm:pt modelId="{5681EDAA-FA51-492C-A0F7-0C096A29F401}" type="pres">
      <dgm:prSet presAssocID="{9C81A348-ABE2-4FAD-8A58-A5E3147F91D5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271E31-A130-4629-9AFB-32AF0BBD076F}" type="pres">
      <dgm:prSet presAssocID="{9C81A348-ABE2-4FAD-8A58-A5E3147F91D5}" presName="rootConnector" presStyleLbl="node2" presStyleIdx="3" presStyleCnt="4"/>
      <dgm:spPr/>
      <dgm:t>
        <a:bodyPr/>
        <a:lstStyle/>
        <a:p>
          <a:endParaRPr lang="en-US"/>
        </a:p>
      </dgm:t>
    </dgm:pt>
    <dgm:pt modelId="{6DCF7940-E2EC-47E4-BB3E-C7DA1349500F}" type="pres">
      <dgm:prSet presAssocID="{9C81A348-ABE2-4FAD-8A58-A5E3147F91D5}" presName="hierChild4" presStyleCnt="0"/>
      <dgm:spPr/>
    </dgm:pt>
    <dgm:pt modelId="{FFA739CB-8C66-4A44-A96A-F4063473980C}" type="pres">
      <dgm:prSet presAssocID="{9C81A348-ABE2-4FAD-8A58-A5E3147F91D5}" presName="hierChild5" presStyleCnt="0"/>
      <dgm:spPr/>
    </dgm:pt>
    <dgm:pt modelId="{522CD420-27F8-478A-9A24-B3DCEF2D538F}" type="pres">
      <dgm:prSet presAssocID="{0D3AFE0B-A606-4479-9CEC-869B0328AEE8}" presName="hierChild3" presStyleCnt="0"/>
      <dgm:spPr/>
    </dgm:pt>
  </dgm:ptLst>
  <dgm:cxnLst>
    <dgm:cxn modelId="{71FCC2FA-4F6F-4D37-95DF-4882468B1FE2}" type="presOf" srcId="{77C35833-8574-40A1-8F95-F0866C487FA7}" destId="{5A046914-8C0A-492F-B446-307F9DADC863}" srcOrd="0" destOrd="0" presId="urn:microsoft.com/office/officeart/2005/8/layout/orgChart1"/>
    <dgm:cxn modelId="{9D4E47C9-FA60-4A8C-B800-C172082789C3}" srcId="{7A1D11C9-C8CF-4080-B53C-A342867A3895}" destId="{08561D4F-6F19-4922-A7E5-ED83A6612BF8}" srcOrd="2" destOrd="0" parTransId="{6C59C0AF-9587-4BE6-B258-E0AB54601EBF}" sibTransId="{719C9D16-6030-4DB4-9A34-B393736066F7}"/>
    <dgm:cxn modelId="{0F2BA918-9A6B-40B4-9EDF-2D6FB8D1AF5B}" type="presOf" srcId="{D1CBFB6B-AB39-43C6-B4B4-868532ED1B18}" destId="{23D67874-53DA-4E7C-968A-47C2B3AC9D0F}" srcOrd="1" destOrd="0" presId="urn:microsoft.com/office/officeart/2005/8/layout/orgChart1"/>
    <dgm:cxn modelId="{B15B7A8B-3941-4A08-ACB5-DF874BEA7FC1}" type="presOf" srcId="{9A910D32-4949-464D-B4FD-FD31C1B4030F}" destId="{B022FA71-F477-4770-9728-904F47EAD63A}" srcOrd="0" destOrd="0" presId="urn:microsoft.com/office/officeart/2005/8/layout/orgChart1"/>
    <dgm:cxn modelId="{50982DF1-3290-487A-92BB-198EA9F11054}" type="presOf" srcId="{0D3AFE0B-A606-4479-9CEC-869B0328AEE8}" destId="{E3C56AED-0FA0-410D-88AE-F95ACA1874D7}" srcOrd="0" destOrd="0" presId="urn:microsoft.com/office/officeart/2005/8/layout/orgChart1"/>
    <dgm:cxn modelId="{B8857061-97F8-4D0C-9AF5-2C1F0D502B23}" srcId="{0D3AFE0B-A606-4479-9CEC-869B0328AEE8}" destId="{E3020180-1E11-4D5E-AFBC-191260A6368E}" srcOrd="2" destOrd="0" parTransId="{C98592AC-7D3B-45C5-8525-E382D2EFD9A7}" sibTransId="{7832574E-5DDB-4ED7-BC40-31ECB36C595D}"/>
    <dgm:cxn modelId="{F6A23B86-400F-4E5A-B6AC-6E0D609ACB57}" type="presOf" srcId="{4C9AE6DC-6731-4908-83C8-F3A89085DC51}" destId="{4C4AA757-235B-4F2D-869A-6B56DC931645}" srcOrd="0" destOrd="0" presId="urn:microsoft.com/office/officeart/2005/8/layout/orgChart1"/>
    <dgm:cxn modelId="{BA6F5888-32FB-48C3-8820-7083F9AE26AE}" type="presOf" srcId="{13C0EF4C-6C5E-40BD-8392-DB53A4D4B5D2}" destId="{DF624039-6632-4C36-B974-C826B95728F7}" srcOrd="0" destOrd="0" presId="urn:microsoft.com/office/officeart/2005/8/layout/orgChart1"/>
    <dgm:cxn modelId="{B3167F6A-DE35-4D87-8F47-827CBD037C73}" type="presOf" srcId="{7670BCE3-7580-4689-8316-78DD135D559B}" destId="{28714D2F-6696-432D-BB28-B753B0CBC906}" srcOrd="0" destOrd="0" presId="urn:microsoft.com/office/officeart/2005/8/layout/orgChart1"/>
    <dgm:cxn modelId="{B1507273-101D-4A89-9C07-BEDACBC1FBCC}" type="presOf" srcId="{E3020180-1E11-4D5E-AFBC-191260A6368E}" destId="{5BF9BCD5-02E7-40F7-8A79-B77574F8994F}" srcOrd="1" destOrd="0" presId="urn:microsoft.com/office/officeart/2005/8/layout/orgChart1"/>
    <dgm:cxn modelId="{F98DF7D2-B90A-478D-94EF-1CE8162BFB27}" type="presOf" srcId="{9A910D32-4949-464D-B4FD-FD31C1B4030F}" destId="{CA147A7A-B3D2-44A0-98B6-C17AED8E8541}" srcOrd="1" destOrd="0" presId="urn:microsoft.com/office/officeart/2005/8/layout/orgChart1"/>
    <dgm:cxn modelId="{BE2D9292-6673-417C-9D0E-B7604751FED2}" srcId="{0D3AFE0B-A606-4479-9CEC-869B0328AEE8}" destId="{9C81A348-ABE2-4FAD-8A58-A5E3147F91D5}" srcOrd="3" destOrd="0" parTransId="{4C9AE6DC-6731-4908-83C8-F3A89085DC51}" sibTransId="{47497785-900B-475E-85ED-3B98242E82E0}"/>
    <dgm:cxn modelId="{99E68E77-9203-4FDA-9E50-800C864BF54D}" srcId="{7A1D11C9-C8CF-4080-B53C-A342867A3895}" destId="{697DCE34-FD90-4334-B636-48A6DC9E1AE5}" srcOrd="0" destOrd="0" parTransId="{E813F546-77ED-4FDE-8176-F99674729AA0}" sibTransId="{DD49BC67-EAC0-4A8B-A66E-02ED0F988F2A}"/>
    <dgm:cxn modelId="{AC6C1B90-B095-43B0-888E-D1DE8DF05B19}" type="presOf" srcId="{08561D4F-6F19-4922-A7E5-ED83A6612BF8}" destId="{3BBF5F58-2C01-46FE-85E7-2CCE4472F3C6}" srcOrd="0" destOrd="0" presId="urn:microsoft.com/office/officeart/2005/8/layout/orgChart1"/>
    <dgm:cxn modelId="{79B3414F-1D23-419B-AA98-6332D01F68F4}" srcId="{697DCE34-FD90-4334-B636-48A6DC9E1AE5}" destId="{9A910D32-4949-464D-B4FD-FD31C1B4030F}" srcOrd="1" destOrd="0" parTransId="{7670BCE3-7580-4689-8316-78DD135D559B}" sibTransId="{AFE62A23-4F26-49A6-9718-5A23732FF269}"/>
    <dgm:cxn modelId="{C8C86375-8BF2-41D3-A8A4-2F7DC7E88464}" type="presOf" srcId="{C68FE438-AE8C-419E-87D1-AF3A16B9B9F6}" destId="{373BD9DF-E340-4307-A05F-25031FA3FC74}" srcOrd="1" destOrd="0" presId="urn:microsoft.com/office/officeart/2005/8/layout/orgChart1"/>
    <dgm:cxn modelId="{6808F5CF-84B6-4FBB-8EC2-BFF41E4FD929}" srcId="{1860A17E-435D-48DA-AC3F-9A2FB7777F92}" destId="{0D3AFE0B-A606-4479-9CEC-869B0328AEE8}" srcOrd="0" destOrd="0" parTransId="{F82266F4-4409-4AFA-A8B5-82CFF37B7F26}" sibTransId="{91B6EB7F-150D-465A-A961-CCE449ACE39F}"/>
    <dgm:cxn modelId="{9706FAF8-CCAC-4900-AF76-DA8CE51F41DB}" type="presOf" srcId="{13C0EF4C-6C5E-40BD-8392-DB53A4D4B5D2}" destId="{E04AB81C-57CC-4F11-896C-FC3F47DF3867}" srcOrd="1" destOrd="0" presId="urn:microsoft.com/office/officeart/2005/8/layout/orgChart1"/>
    <dgm:cxn modelId="{B0EC37D9-10B0-4202-B00E-92B23B439727}" type="presOf" srcId="{9C81A348-ABE2-4FAD-8A58-A5E3147F91D5}" destId="{5681EDAA-FA51-492C-A0F7-0C096A29F401}" srcOrd="0" destOrd="0" presId="urn:microsoft.com/office/officeart/2005/8/layout/orgChart1"/>
    <dgm:cxn modelId="{8E13F712-7108-4C7C-9C59-C7672EFB5FE3}" srcId="{697DCE34-FD90-4334-B636-48A6DC9E1AE5}" destId="{C68FE438-AE8C-419E-87D1-AF3A16B9B9F6}" srcOrd="0" destOrd="0" parTransId="{47B5A3A0-4F25-4C7B-8D7E-FB0BA1D897F4}" sibTransId="{90A2C46D-F68B-4F9E-A89F-175FB6E9EB66}"/>
    <dgm:cxn modelId="{0451D4F2-EBAC-4B62-97FA-3C4C9C535C99}" type="presOf" srcId="{7A1D11C9-C8CF-4080-B53C-A342867A3895}" destId="{E6FA8842-CF36-4421-A34E-26717B27341A}" srcOrd="0" destOrd="0" presId="urn:microsoft.com/office/officeart/2005/8/layout/orgChart1"/>
    <dgm:cxn modelId="{3AD0AEBE-4D87-4778-B6A4-A3A69F20742A}" type="presOf" srcId="{47B5A3A0-4F25-4C7B-8D7E-FB0BA1D897F4}" destId="{8B20BF75-14A6-4787-B1D7-708184D1F098}" srcOrd="0" destOrd="0" presId="urn:microsoft.com/office/officeart/2005/8/layout/orgChart1"/>
    <dgm:cxn modelId="{5200ED88-7183-40EA-8449-4076E7B73E10}" type="presOf" srcId="{D1CBFB6B-AB39-43C6-B4B4-868532ED1B18}" destId="{F8EE817D-B9AC-40E9-98CD-E55785BAA8DD}" srcOrd="0" destOrd="0" presId="urn:microsoft.com/office/officeart/2005/8/layout/orgChart1"/>
    <dgm:cxn modelId="{1496E01D-6372-44C0-8750-81EA776AADF9}" type="presOf" srcId="{7A1D11C9-C8CF-4080-B53C-A342867A3895}" destId="{3626A234-B5CC-4747-9BC1-F147E1BE37BB}" srcOrd="1" destOrd="0" presId="urn:microsoft.com/office/officeart/2005/8/layout/orgChart1"/>
    <dgm:cxn modelId="{0F26693D-9CF2-4AF7-9C37-DE1244D60137}" srcId="{0D3AFE0B-A606-4479-9CEC-869B0328AEE8}" destId="{13C0EF4C-6C5E-40BD-8392-DB53A4D4B5D2}" srcOrd="1" destOrd="0" parTransId="{77C35833-8574-40A1-8F95-F0866C487FA7}" sibTransId="{5E37A7BE-1E9B-4242-9E56-2C7CB60D79AD}"/>
    <dgm:cxn modelId="{25F0EDCB-9E64-4E50-9550-D9A8F86DE26B}" type="presOf" srcId="{0D3AFE0B-A606-4479-9CEC-869B0328AEE8}" destId="{913D3AC1-7E59-452B-8647-8B450491E895}" srcOrd="1" destOrd="0" presId="urn:microsoft.com/office/officeart/2005/8/layout/orgChart1"/>
    <dgm:cxn modelId="{A7117E6A-981B-4444-870B-260171C77034}" type="presOf" srcId="{C68FE438-AE8C-419E-87D1-AF3A16B9B9F6}" destId="{4FCFD8A5-20DD-4846-9E3E-E298A79B06FA}" srcOrd="0" destOrd="0" presId="urn:microsoft.com/office/officeart/2005/8/layout/orgChart1"/>
    <dgm:cxn modelId="{5CCE6F90-2F86-4945-92A1-AACCD0CED3D0}" type="presOf" srcId="{C98592AC-7D3B-45C5-8525-E382D2EFD9A7}" destId="{A71084F8-8255-4952-86CC-2E27C79F0453}" srcOrd="0" destOrd="0" presId="urn:microsoft.com/office/officeart/2005/8/layout/orgChart1"/>
    <dgm:cxn modelId="{71C256C5-FA8F-4384-91AF-7437906C27BE}" type="presOf" srcId="{E813F546-77ED-4FDE-8176-F99674729AA0}" destId="{0760BFB2-BD25-4A3F-8853-2D326F363B45}" srcOrd="0" destOrd="0" presId="urn:microsoft.com/office/officeart/2005/8/layout/orgChart1"/>
    <dgm:cxn modelId="{5CC1CE0F-9318-4454-82BA-B78743883A97}" srcId="{0D3AFE0B-A606-4479-9CEC-869B0328AEE8}" destId="{7A1D11C9-C8CF-4080-B53C-A342867A3895}" srcOrd="0" destOrd="0" parTransId="{530EAFAA-CE36-4FD8-9678-AC4523568F02}" sibTransId="{762ADA9B-F860-461A-ACA0-A8F105ECBC85}"/>
    <dgm:cxn modelId="{C091CADA-FBAD-4362-A9C1-4E6B7E35ECE0}" type="presOf" srcId="{E3020180-1E11-4D5E-AFBC-191260A6368E}" destId="{533BC25E-CD56-4C48-87E0-332EEB678928}" srcOrd="0" destOrd="0" presId="urn:microsoft.com/office/officeart/2005/8/layout/orgChart1"/>
    <dgm:cxn modelId="{9C80D6D3-9E04-43D5-8F61-6BAFA8538FE5}" type="presOf" srcId="{1860A17E-435D-48DA-AC3F-9A2FB7777F92}" destId="{21C16751-4F30-429C-BA3B-E238D4205945}" srcOrd="0" destOrd="0" presId="urn:microsoft.com/office/officeart/2005/8/layout/orgChart1"/>
    <dgm:cxn modelId="{E30A8260-A930-46D3-91FC-521A6467285B}" srcId="{7A1D11C9-C8CF-4080-B53C-A342867A3895}" destId="{D1CBFB6B-AB39-43C6-B4B4-868532ED1B18}" srcOrd="1" destOrd="0" parTransId="{0F361338-4BC3-4635-B54C-FC97836B1AC5}" sibTransId="{311F3421-62EB-4BF8-AD8E-8D47A56A14A8}"/>
    <dgm:cxn modelId="{C69C9EEC-3489-412E-8BFE-B01152A3B516}" type="presOf" srcId="{697DCE34-FD90-4334-B636-48A6DC9E1AE5}" destId="{98FCA07F-A2A2-47E6-AB0B-C409433433B8}" srcOrd="1" destOrd="0" presId="urn:microsoft.com/office/officeart/2005/8/layout/orgChart1"/>
    <dgm:cxn modelId="{C0772BD2-8737-4BE5-8A28-4FB6AA5BD9BD}" type="presOf" srcId="{9C81A348-ABE2-4FAD-8A58-A5E3147F91D5}" destId="{10271E31-A130-4629-9AFB-32AF0BBD076F}" srcOrd="1" destOrd="0" presId="urn:microsoft.com/office/officeart/2005/8/layout/orgChart1"/>
    <dgm:cxn modelId="{07F70C52-95D6-4CE9-B838-D246890F81FD}" type="presOf" srcId="{6C59C0AF-9587-4BE6-B258-E0AB54601EBF}" destId="{7137474A-A23B-4695-A5D5-62CE956BA013}" srcOrd="0" destOrd="0" presId="urn:microsoft.com/office/officeart/2005/8/layout/orgChart1"/>
    <dgm:cxn modelId="{81F6E3D3-9D8B-45B3-AC88-94212CEC7E66}" type="presOf" srcId="{08561D4F-6F19-4922-A7E5-ED83A6612BF8}" destId="{1117A230-6B95-49ED-8BF5-D721D4D31092}" srcOrd="1" destOrd="0" presId="urn:microsoft.com/office/officeart/2005/8/layout/orgChart1"/>
    <dgm:cxn modelId="{A1A72CB5-181F-49B2-8269-AE1BEEF820EE}" type="presOf" srcId="{530EAFAA-CE36-4FD8-9678-AC4523568F02}" destId="{BFD757B6-70E3-4747-82CF-BC8D4D4D4761}" srcOrd="0" destOrd="0" presId="urn:microsoft.com/office/officeart/2005/8/layout/orgChart1"/>
    <dgm:cxn modelId="{60D3E8C7-49D8-4A78-9B1D-D592884AC587}" type="presOf" srcId="{697DCE34-FD90-4334-B636-48A6DC9E1AE5}" destId="{6230357F-C60A-44D1-A8A1-191ED8732081}" srcOrd="0" destOrd="0" presId="urn:microsoft.com/office/officeart/2005/8/layout/orgChart1"/>
    <dgm:cxn modelId="{F063E690-1B2C-483F-A29A-5855179C1955}" type="presOf" srcId="{0F361338-4BC3-4635-B54C-FC97836B1AC5}" destId="{C5EEAB38-EE4E-4095-BEE7-3E18E6164ECD}" srcOrd="0" destOrd="0" presId="urn:microsoft.com/office/officeart/2005/8/layout/orgChart1"/>
    <dgm:cxn modelId="{5DF1D739-3F0E-4407-8330-35793BD89B40}" type="presParOf" srcId="{21C16751-4F30-429C-BA3B-E238D4205945}" destId="{34AAE248-C9B2-43C7-9447-45F47CDE4E4B}" srcOrd="0" destOrd="0" presId="urn:microsoft.com/office/officeart/2005/8/layout/orgChart1"/>
    <dgm:cxn modelId="{9E68AFC1-45BD-44BC-9D6A-23DFFDA773E6}" type="presParOf" srcId="{34AAE248-C9B2-43C7-9447-45F47CDE4E4B}" destId="{9113C120-3F2A-465E-8116-FD5814710047}" srcOrd="0" destOrd="0" presId="urn:microsoft.com/office/officeart/2005/8/layout/orgChart1"/>
    <dgm:cxn modelId="{2C20FFEA-2BBB-4F41-8622-274640246982}" type="presParOf" srcId="{9113C120-3F2A-465E-8116-FD5814710047}" destId="{E3C56AED-0FA0-410D-88AE-F95ACA1874D7}" srcOrd="0" destOrd="0" presId="urn:microsoft.com/office/officeart/2005/8/layout/orgChart1"/>
    <dgm:cxn modelId="{03A93EA5-8811-4F48-878F-5C0B090C1E5E}" type="presParOf" srcId="{9113C120-3F2A-465E-8116-FD5814710047}" destId="{913D3AC1-7E59-452B-8647-8B450491E895}" srcOrd="1" destOrd="0" presId="urn:microsoft.com/office/officeart/2005/8/layout/orgChart1"/>
    <dgm:cxn modelId="{64F10351-92E4-4C03-BC38-8CD19A849BAA}" type="presParOf" srcId="{34AAE248-C9B2-43C7-9447-45F47CDE4E4B}" destId="{2E15012B-B268-4804-961F-9E2F3ACA9D03}" srcOrd="1" destOrd="0" presId="urn:microsoft.com/office/officeart/2005/8/layout/orgChart1"/>
    <dgm:cxn modelId="{CF5F2808-D93D-4D1B-933F-2B7AE0ACC00C}" type="presParOf" srcId="{2E15012B-B268-4804-961F-9E2F3ACA9D03}" destId="{BFD757B6-70E3-4747-82CF-BC8D4D4D4761}" srcOrd="0" destOrd="0" presId="urn:microsoft.com/office/officeart/2005/8/layout/orgChart1"/>
    <dgm:cxn modelId="{7F8A1FD4-D6BA-410C-A46D-8148242B05DC}" type="presParOf" srcId="{2E15012B-B268-4804-961F-9E2F3ACA9D03}" destId="{875A9374-585E-4D81-A8CA-97564CD299AD}" srcOrd="1" destOrd="0" presId="urn:microsoft.com/office/officeart/2005/8/layout/orgChart1"/>
    <dgm:cxn modelId="{6E532B54-F054-49E8-8AE1-C6CD476EC0C7}" type="presParOf" srcId="{875A9374-585E-4D81-A8CA-97564CD299AD}" destId="{654EF49E-207E-491F-ADC9-EC36A2CCD28C}" srcOrd="0" destOrd="0" presId="urn:microsoft.com/office/officeart/2005/8/layout/orgChart1"/>
    <dgm:cxn modelId="{BC27C27A-D2A3-4AA2-9B28-E01EBE48368B}" type="presParOf" srcId="{654EF49E-207E-491F-ADC9-EC36A2CCD28C}" destId="{E6FA8842-CF36-4421-A34E-26717B27341A}" srcOrd="0" destOrd="0" presId="urn:microsoft.com/office/officeart/2005/8/layout/orgChart1"/>
    <dgm:cxn modelId="{92051618-1CE3-4BF2-92DE-081EDA76C0EF}" type="presParOf" srcId="{654EF49E-207E-491F-ADC9-EC36A2CCD28C}" destId="{3626A234-B5CC-4747-9BC1-F147E1BE37BB}" srcOrd="1" destOrd="0" presId="urn:microsoft.com/office/officeart/2005/8/layout/orgChart1"/>
    <dgm:cxn modelId="{C76795BD-14B2-43E8-93B2-DD3AB7643362}" type="presParOf" srcId="{875A9374-585E-4D81-A8CA-97564CD299AD}" destId="{F9627423-6A34-4AD8-822A-0CAAE8BB03B1}" srcOrd="1" destOrd="0" presId="urn:microsoft.com/office/officeart/2005/8/layout/orgChart1"/>
    <dgm:cxn modelId="{C36E11B7-56C6-4A27-BE46-0C75305A3979}" type="presParOf" srcId="{F9627423-6A34-4AD8-822A-0CAAE8BB03B1}" destId="{0760BFB2-BD25-4A3F-8853-2D326F363B45}" srcOrd="0" destOrd="0" presId="urn:microsoft.com/office/officeart/2005/8/layout/orgChart1"/>
    <dgm:cxn modelId="{3364F8A3-D234-493B-8E23-ADA90F574385}" type="presParOf" srcId="{F9627423-6A34-4AD8-822A-0CAAE8BB03B1}" destId="{F0DC0E63-0397-4EB2-98A2-3B1CD862DE27}" srcOrd="1" destOrd="0" presId="urn:microsoft.com/office/officeart/2005/8/layout/orgChart1"/>
    <dgm:cxn modelId="{0C27405C-5D49-401A-B515-A3DA40B2DA7C}" type="presParOf" srcId="{F0DC0E63-0397-4EB2-98A2-3B1CD862DE27}" destId="{DDBBFB7C-3EEF-439B-8062-BAFF819EBFE7}" srcOrd="0" destOrd="0" presId="urn:microsoft.com/office/officeart/2005/8/layout/orgChart1"/>
    <dgm:cxn modelId="{0DE1AEDD-D92B-41E0-952A-E00C8952C87F}" type="presParOf" srcId="{DDBBFB7C-3EEF-439B-8062-BAFF819EBFE7}" destId="{6230357F-C60A-44D1-A8A1-191ED8732081}" srcOrd="0" destOrd="0" presId="urn:microsoft.com/office/officeart/2005/8/layout/orgChart1"/>
    <dgm:cxn modelId="{33E977D5-DD5C-45CA-87FE-C1B561D36B73}" type="presParOf" srcId="{DDBBFB7C-3EEF-439B-8062-BAFF819EBFE7}" destId="{98FCA07F-A2A2-47E6-AB0B-C409433433B8}" srcOrd="1" destOrd="0" presId="urn:microsoft.com/office/officeart/2005/8/layout/orgChart1"/>
    <dgm:cxn modelId="{4AA0FA58-87D1-4D45-B9C7-C362DD22F1A6}" type="presParOf" srcId="{F0DC0E63-0397-4EB2-98A2-3B1CD862DE27}" destId="{3A6F3E8B-E65A-44E4-BF00-5D49F3403857}" srcOrd="1" destOrd="0" presId="urn:microsoft.com/office/officeart/2005/8/layout/orgChart1"/>
    <dgm:cxn modelId="{DE049ABA-732C-4C02-90A8-630765A59CD4}" type="presParOf" srcId="{3A6F3E8B-E65A-44E4-BF00-5D49F3403857}" destId="{8B20BF75-14A6-4787-B1D7-708184D1F098}" srcOrd="0" destOrd="0" presId="urn:microsoft.com/office/officeart/2005/8/layout/orgChart1"/>
    <dgm:cxn modelId="{583D1077-7C46-4A06-AC0C-0DC1A9E5C40B}" type="presParOf" srcId="{3A6F3E8B-E65A-44E4-BF00-5D49F3403857}" destId="{1E608793-6D07-47C7-BC96-A8FF528FE7EC}" srcOrd="1" destOrd="0" presId="urn:microsoft.com/office/officeart/2005/8/layout/orgChart1"/>
    <dgm:cxn modelId="{B258BFE2-8E9F-4729-AA1B-3EDB351CA274}" type="presParOf" srcId="{1E608793-6D07-47C7-BC96-A8FF528FE7EC}" destId="{AF886870-3DF3-4DEA-BBF6-78EAA8561B86}" srcOrd="0" destOrd="0" presId="urn:microsoft.com/office/officeart/2005/8/layout/orgChart1"/>
    <dgm:cxn modelId="{C619ECB6-DF10-401C-8472-6D7B37D9EBBB}" type="presParOf" srcId="{AF886870-3DF3-4DEA-BBF6-78EAA8561B86}" destId="{4FCFD8A5-20DD-4846-9E3E-E298A79B06FA}" srcOrd="0" destOrd="0" presId="urn:microsoft.com/office/officeart/2005/8/layout/orgChart1"/>
    <dgm:cxn modelId="{81BD8F44-F39B-49F5-93EA-8C6405D93FCE}" type="presParOf" srcId="{AF886870-3DF3-4DEA-BBF6-78EAA8561B86}" destId="{373BD9DF-E340-4307-A05F-25031FA3FC74}" srcOrd="1" destOrd="0" presId="urn:microsoft.com/office/officeart/2005/8/layout/orgChart1"/>
    <dgm:cxn modelId="{6D88C487-27BE-46CE-9D86-F7F1500C6BCC}" type="presParOf" srcId="{1E608793-6D07-47C7-BC96-A8FF528FE7EC}" destId="{3959C0D0-B186-4853-80B2-4CE35F93EDA4}" srcOrd="1" destOrd="0" presId="urn:microsoft.com/office/officeart/2005/8/layout/orgChart1"/>
    <dgm:cxn modelId="{EA4BBA0D-7966-48E5-88F6-C3F07314ED2D}" type="presParOf" srcId="{1E608793-6D07-47C7-BC96-A8FF528FE7EC}" destId="{4C0ECFF2-013A-4093-B917-2BCE9CB7E1D7}" srcOrd="2" destOrd="0" presId="urn:microsoft.com/office/officeart/2005/8/layout/orgChart1"/>
    <dgm:cxn modelId="{6B0B9AB4-B7DD-4A5A-8190-F94039EE7033}" type="presParOf" srcId="{3A6F3E8B-E65A-44E4-BF00-5D49F3403857}" destId="{28714D2F-6696-432D-BB28-B753B0CBC906}" srcOrd="2" destOrd="0" presId="urn:microsoft.com/office/officeart/2005/8/layout/orgChart1"/>
    <dgm:cxn modelId="{66637A1B-31FF-4787-B2D7-7330DB3466C5}" type="presParOf" srcId="{3A6F3E8B-E65A-44E4-BF00-5D49F3403857}" destId="{3A3ABAEE-DF49-454C-BFBF-43BAAC38D528}" srcOrd="3" destOrd="0" presId="urn:microsoft.com/office/officeart/2005/8/layout/orgChart1"/>
    <dgm:cxn modelId="{63893931-467A-4E41-AB52-8D04378B1428}" type="presParOf" srcId="{3A3ABAEE-DF49-454C-BFBF-43BAAC38D528}" destId="{0047E7D5-BA36-4E1A-8AA0-201161221FE3}" srcOrd="0" destOrd="0" presId="urn:microsoft.com/office/officeart/2005/8/layout/orgChart1"/>
    <dgm:cxn modelId="{A8096878-F0AC-4E14-BAF3-F3EB67047E05}" type="presParOf" srcId="{0047E7D5-BA36-4E1A-8AA0-201161221FE3}" destId="{B022FA71-F477-4770-9728-904F47EAD63A}" srcOrd="0" destOrd="0" presId="urn:microsoft.com/office/officeart/2005/8/layout/orgChart1"/>
    <dgm:cxn modelId="{624BB11D-55B5-4927-AC62-02F5F0EC5B41}" type="presParOf" srcId="{0047E7D5-BA36-4E1A-8AA0-201161221FE3}" destId="{CA147A7A-B3D2-44A0-98B6-C17AED8E8541}" srcOrd="1" destOrd="0" presId="urn:microsoft.com/office/officeart/2005/8/layout/orgChart1"/>
    <dgm:cxn modelId="{B01E6E8C-7B05-4558-AF2E-5AA302A6630E}" type="presParOf" srcId="{3A3ABAEE-DF49-454C-BFBF-43BAAC38D528}" destId="{B3A9F873-0110-4FF8-AE88-D90FA563651B}" srcOrd="1" destOrd="0" presId="urn:microsoft.com/office/officeart/2005/8/layout/orgChart1"/>
    <dgm:cxn modelId="{7CF94F9A-E0E2-4CC4-886C-972277A8900A}" type="presParOf" srcId="{3A3ABAEE-DF49-454C-BFBF-43BAAC38D528}" destId="{F8D17B2B-D4B7-4014-B78B-03D12F19EC16}" srcOrd="2" destOrd="0" presId="urn:microsoft.com/office/officeart/2005/8/layout/orgChart1"/>
    <dgm:cxn modelId="{151A0150-098A-40B1-B6BF-7974C3BF8614}" type="presParOf" srcId="{F0DC0E63-0397-4EB2-98A2-3B1CD862DE27}" destId="{0BA6F858-412C-4EC5-8A7B-538E30619763}" srcOrd="2" destOrd="0" presId="urn:microsoft.com/office/officeart/2005/8/layout/orgChart1"/>
    <dgm:cxn modelId="{EB976335-D33A-4045-AC3B-A7D1872766D0}" type="presParOf" srcId="{F9627423-6A34-4AD8-822A-0CAAE8BB03B1}" destId="{C5EEAB38-EE4E-4095-BEE7-3E18E6164ECD}" srcOrd="2" destOrd="0" presId="urn:microsoft.com/office/officeart/2005/8/layout/orgChart1"/>
    <dgm:cxn modelId="{89844F6B-0619-4E47-A905-14B6C93CA840}" type="presParOf" srcId="{F9627423-6A34-4AD8-822A-0CAAE8BB03B1}" destId="{29B73D50-A955-4E00-B096-F7D42324CACD}" srcOrd="3" destOrd="0" presId="urn:microsoft.com/office/officeart/2005/8/layout/orgChart1"/>
    <dgm:cxn modelId="{8AB17329-46E0-40BA-8C30-AF6487BDD71C}" type="presParOf" srcId="{29B73D50-A955-4E00-B096-F7D42324CACD}" destId="{F6907339-BDCF-4FA0-8298-DE774217C402}" srcOrd="0" destOrd="0" presId="urn:microsoft.com/office/officeart/2005/8/layout/orgChart1"/>
    <dgm:cxn modelId="{B2FE2585-A8E4-4398-BC57-1AD623175C63}" type="presParOf" srcId="{F6907339-BDCF-4FA0-8298-DE774217C402}" destId="{F8EE817D-B9AC-40E9-98CD-E55785BAA8DD}" srcOrd="0" destOrd="0" presId="urn:microsoft.com/office/officeart/2005/8/layout/orgChart1"/>
    <dgm:cxn modelId="{1019EE36-B0D6-4EFB-9C81-19C60ECA597D}" type="presParOf" srcId="{F6907339-BDCF-4FA0-8298-DE774217C402}" destId="{23D67874-53DA-4E7C-968A-47C2B3AC9D0F}" srcOrd="1" destOrd="0" presId="urn:microsoft.com/office/officeart/2005/8/layout/orgChart1"/>
    <dgm:cxn modelId="{5A2C34DF-E7D6-447D-B93F-4CA9104082D8}" type="presParOf" srcId="{29B73D50-A955-4E00-B096-F7D42324CACD}" destId="{66FDDEFF-1D24-4A9C-BAFE-83A6625619BC}" srcOrd="1" destOrd="0" presId="urn:microsoft.com/office/officeart/2005/8/layout/orgChart1"/>
    <dgm:cxn modelId="{385E0643-F5EF-4CA4-AF45-5501B20A309F}" type="presParOf" srcId="{29B73D50-A955-4E00-B096-F7D42324CACD}" destId="{C43CE521-1EC9-42F2-8670-327A2A50330A}" srcOrd="2" destOrd="0" presId="urn:microsoft.com/office/officeart/2005/8/layout/orgChart1"/>
    <dgm:cxn modelId="{806592E0-C296-4FAE-9FF5-534D34EDDDEF}" type="presParOf" srcId="{F9627423-6A34-4AD8-822A-0CAAE8BB03B1}" destId="{7137474A-A23B-4695-A5D5-62CE956BA013}" srcOrd="4" destOrd="0" presId="urn:microsoft.com/office/officeart/2005/8/layout/orgChart1"/>
    <dgm:cxn modelId="{618ADFE2-9871-44A0-A7A1-EE3A9360E9FC}" type="presParOf" srcId="{F9627423-6A34-4AD8-822A-0CAAE8BB03B1}" destId="{79FD9C6E-1463-42C0-B1B3-22A083A0EE0F}" srcOrd="5" destOrd="0" presId="urn:microsoft.com/office/officeart/2005/8/layout/orgChart1"/>
    <dgm:cxn modelId="{7C27E06B-CB22-4DFF-B6B8-5037FE14B883}" type="presParOf" srcId="{79FD9C6E-1463-42C0-B1B3-22A083A0EE0F}" destId="{8249B86D-3B59-41CF-AC55-53ECFDE3F8A1}" srcOrd="0" destOrd="0" presId="urn:microsoft.com/office/officeart/2005/8/layout/orgChart1"/>
    <dgm:cxn modelId="{3260808D-DD62-4DED-ABC4-9872112792A7}" type="presParOf" srcId="{8249B86D-3B59-41CF-AC55-53ECFDE3F8A1}" destId="{3BBF5F58-2C01-46FE-85E7-2CCE4472F3C6}" srcOrd="0" destOrd="0" presId="urn:microsoft.com/office/officeart/2005/8/layout/orgChart1"/>
    <dgm:cxn modelId="{0EA428A3-267E-44DB-9DAB-76944F58EA9F}" type="presParOf" srcId="{8249B86D-3B59-41CF-AC55-53ECFDE3F8A1}" destId="{1117A230-6B95-49ED-8BF5-D721D4D31092}" srcOrd="1" destOrd="0" presId="urn:microsoft.com/office/officeart/2005/8/layout/orgChart1"/>
    <dgm:cxn modelId="{714A87D6-96EE-49BC-BCD8-E651163554A1}" type="presParOf" srcId="{79FD9C6E-1463-42C0-B1B3-22A083A0EE0F}" destId="{793A995B-562F-4715-937F-8CD1C7C0E205}" srcOrd="1" destOrd="0" presId="urn:microsoft.com/office/officeart/2005/8/layout/orgChart1"/>
    <dgm:cxn modelId="{E7384A9A-2278-407A-AF49-FD61491AFD94}" type="presParOf" srcId="{79FD9C6E-1463-42C0-B1B3-22A083A0EE0F}" destId="{7B9A0F1A-FBC2-4042-9DC3-D68FEB224386}" srcOrd="2" destOrd="0" presId="urn:microsoft.com/office/officeart/2005/8/layout/orgChart1"/>
    <dgm:cxn modelId="{1BF95026-E8F0-4E59-8628-36D6DCA7C241}" type="presParOf" srcId="{875A9374-585E-4D81-A8CA-97564CD299AD}" destId="{A7C3D3A2-2FAF-46EA-9629-FE2E6B1FACA2}" srcOrd="2" destOrd="0" presId="urn:microsoft.com/office/officeart/2005/8/layout/orgChart1"/>
    <dgm:cxn modelId="{D636C40B-5C8A-4CC0-97AB-DF74276DA125}" type="presParOf" srcId="{2E15012B-B268-4804-961F-9E2F3ACA9D03}" destId="{5A046914-8C0A-492F-B446-307F9DADC863}" srcOrd="2" destOrd="0" presId="urn:microsoft.com/office/officeart/2005/8/layout/orgChart1"/>
    <dgm:cxn modelId="{37410876-45C8-4F01-B56B-90877AD1E382}" type="presParOf" srcId="{2E15012B-B268-4804-961F-9E2F3ACA9D03}" destId="{C5D1CEC1-2E8F-49DA-8B0D-F246C5F53B01}" srcOrd="3" destOrd="0" presId="urn:microsoft.com/office/officeart/2005/8/layout/orgChart1"/>
    <dgm:cxn modelId="{6279379F-AB88-4E4C-B555-94480B869BAE}" type="presParOf" srcId="{C5D1CEC1-2E8F-49DA-8B0D-F246C5F53B01}" destId="{6E8AB313-D8AF-4311-8D62-141F747B4069}" srcOrd="0" destOrd="0" presId="urn:microsoft.com/office/officeart/2005/8/layout/orgChart1"/>
    <dgm:cxn modelId="{1E30B64B-B346-4F61-9339-9EBC359DF3A8}" type="presParOf" srcId="{6E8AB313-D8AF-4311-8D62-141F747B4069}" destId="{DF624039-6632-4C36-B974-C826B95728F7}" srcOrd="0" destOrd="0" presId="urn:microsoft.com/office/officeart/2005/8/layout/orgChart1"/>
    <dgm:cxn modelId="{289057BF-67BB-4196-B750-ECF388B36F86}" type="presParOf" srcId="{6E8AB313-D8AF-4311-8D62-141F747B4069}" destId="{E04AB81C-57CC-4F11-896C-FC3F47DF3867}" srcOrd="1" destOrd="0" presId="urn:microsoft.com/office/officeart/2005/8/layout/orgChart1"/>
    <dgm:cxn modelId="{FD01B14E-32BB-456E-9B38-7E4EBC5EB610}" type="presParOf" srcId="{C5D1CEC1-2E8F-49DA-8B0D-F246C5F53B01}" destId="{E9B07FB0-0D81-4833-8552-34FD24E10A38}" srcOrd="1" destOrd="0" presId="urn:microsoft.com/office/officeart/2005/8/layout/orgChart1"/>
    <dgm:cxn modelId="{FB5469CB-D38E-454D-9A67-E7EE43D0B11F}" type="presParOf" srcId="{C5D1CEC1-2E8F-49DA-8B0D-F246C5F53B01}" destId="{1CF995F9-0ACD-429F-AFE8-9CA8547BC8EE}" srcOrd="2" destOrd="0" presId="urn:microsoft.com/office/officeart/2005/8/layout/orgChart1"/>
    <dgm:cxn modelId="{0F77E0F5-B5A4-4F70-8EEF-C3AB2CB362B7}" type="presParOf" srcId="{2E15012B-B268-4804-961F-9E2F3ACA9D03}" destId="{A71084F8-8255-4952-86CC-2E27C79F0453}" srcOrd="4" destOrd="0" presId="urn:microsoft.com/office/officeart/2005/8/layout/orgChart1"/>
    <dgm:cxn modelId="{42D6B272-B73F-41F0-BA2C-4CFE3CB607A2}" type="presParOf" srcId="{2E15012B-B268-4804-961F-9E2F3ACA9D03}" destId="{19F7081A-007B-4330-8A60-005267AAC963}" srcOrd="5" destOrd="0" presId="urn:microsoft.com/office/officeart/2005/8/layout/orgChart1"/>
    <dgm:cxn modelId="{06D2FB4A-28D0-409E-9E6C-F43D8B29577E}" type="presParOf" srcId="{19F7081A-007B-4330-8A60-005267AAC963}" destId="{AF293F93-6A05-4CA6-9CDC-B62DC2F27535}" srcOrd="0" destOrd="0" presId="urn:microsoft.com/office/officeart/2005/8/layout/orgChart1"/>
    <dgm:cxn modelId="{97A54BC8-5409-4D9B-B242-6ABF97858DCA}" type="presParOf" srcId="{AF293F93-6A05-4CA6-9CDC-B62DC2F27535}" destId="{533BC25E-CD56-4C48-87E0-332EEB678928}" srcOrd="0" destOrd="0" presId="urn:microsoft.com/office/officeart/2005/8/layout/orgChart1"/>
    <dgm:cxn modelId="{ED5F968B-1515-481A-A0D4-97BDE1D2F23C}" type="presParOf" srcId="{AF293F93-6A05-4CA6-9CDC-B62DC2F27535}" destId="{5BF9BCD5-02E7-40F7-8A79-B77574F8994F}" srcOrd="1" destOrd="0" presId="urn:microsoft.com/office/officeart/2005/8/layout/orgChart1"/>
    <dgm:cxn modelId="{4B1C7165-69AD-4671-A8E1-D17E42166A66}" type="presParOf" srcId="{19F7081A-007B-4330-8A60-005267AAC963}" destId="{38DA87F7-D3C3-4777-BD2D-608909C80E77}" srcOrd="1" destOrd="0" presId="urn:microsoft.com/office/officeart/2005/8/layout/orgChart1"/>
    <dgm:cxn modelId="{6A348764-9345-40E3-AC75-DEE1F4946EA8}" type="presParOf" srcId="{19F7081A-007B-4330-8A60-005267AAC963}" destId="{81258158-2520-412F-9379-BE6D74C6F67F}" srcOrd="2" destOrd="0" presId="urn:microsoft.com/office/officeart/2005/8/layout/orgChart1"/>
    <dgm:cxn modelId="{E3D05359-220F-4B12-BD5A-792BF89F5117}" type="presParOf" srcId="{2E15012B-B268-4804-961F-9E2F3ACA9D03}" destId="{4C4AA757-235B-4F2D-869A-6B56DC931645}" srcOrd="6" destOrd="0" presId="urn:microsoft.com/office/officeart/2005/8/layout/orgChart1"/>
    <dgm:cxn modelId="{3A461464-4D70-4A84-A6CC-27B591B05BD1}" type="presParOf" srcId="{2E15012B-B268-4804-961F-9E2F3ACA9D03}" destId="{1518DC56-178F-477D-BFBB-6530042BF33D}" srcOrd="7" destOrd="0" presId="urn:microsoft.com/office/officeart/2005/8/layout/orgChart1"/>
    <dgm:cxn modelId="{D67A5A3F-0F09-41B0-BD09-32D6EE184FB9}" type="presParOf" srcId="{1518DC56-178F-477D-BFBB-6530042BF33D}" destId="{6D3CD0FD-4D9D-48C7-B06B-A8FE412F5407}" srcOrd="0" destOrd="0" presId="urn:microsoft.com/office/officeart/2005/8/layout/orgChart1"/>
    <dgm:cxn modelId="{E2694127-5D46-4362-85CA-02832E943872}" type="presParOf" srcId="{6D3CD0FD-4D9D-48C7-B06B-A8FE412F5407}" destId="{5681EDAA-FA51-492C-A0F7-0C096A29F401}" srcOrd="0" destOrd="0" presId="urn:microsoft.com/office/officeart/2005/8/layout/orgChart1"/>
    <dgm:cxn modelId="{F584AB6A-A921-43F1-A932-7F262790D24D}" type="presParOf" srcId="{6D3CD0FD-4D9D-48C7-B06B-A8FE412F5407}" destId="{10271E31-A130-4629-9AFB-32AF0BBD076F}" srcOrd="1" destOrd="0" presId="urn:microsoft.com/office/officeart/2005/8/layout/orgChart1"/>
    <dgm:cxn modelId="{C4FE4BF8-2BF3-4A0B-9823-04E0A2ED3DCE}" type="presParOf" srcId="{1518DC56-178F-477D-BFBB-6530042BF33D}" destId="{6DCF7940-E2EC-47E4-BB3E-C7DA1349500F}" srcOrd="1" destOrd="0" presId="urn:microsoft.com/office/officeart/2005/8/layout/orgChart1"/>
    <dgm:cxn modelId="{4FEB2BC3-8685-4895-B0F7-C4F4B95A6F49}" type="presParOf" srcId="{1518DC56-178F-477D-BFBB-6530042BF33D}" destId="{FFA739CB-8C66-4A44-A96A-F4063473980C}" srcOrd="2" destOrd="0" presId="urn:microsoft.com/office/officeart/2005/8/layout/orgChart1"/>
    <dgm:cxn modelId="{49C10C01-F22D-4EE2-8E20-1E496CC4E775}" type="presParOf" srcId="{34AAE248-C9B2-43C7-9447-45F47CDE4E4B}" destId="{522CD420-27F8-478A-9A24-B3DCEF2D53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0A17E-435D-48DA-AC3F-9A2FB7777F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D3AFE0B-A606-4479-9CEC-869B0328AEE8}">
      <dgm:prSet phldrT="[Text]" custT="1"/>
      <dgm:spPr>
        <a:xfrm>
          <a:off x="1896726" y="1126"/>
          <a:ext cx="1488859" cy="554856"/>
        </a:xfrm>
        <a:solidFill>
          <a:srgbClr val="EFF669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20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Democracy</a:t>
          </a:r>
        </a:p>
      </dgm:t>
    </dgm:pt>
    <dgm:pt modelId="{F82266F4-4409-4AFA-A8B5-82CFF37B7F26}" type="parTrans" cxnId="{6808F5CF-84B6-4FBB-8EC2-BFF41E4FD929}">
      <dgm:prSet/>
      <dgm:spPr/>
      <dgm:t>
        <a:bodyPr/>
        <a:lstStyle/>
        <a:p>
          <a:endParaRPr lang="de-DE"/>
        </a:p>
      </dgm:t>
    </dgm:pt>
    <dgm:pt modelId="{91B6EB7F-150D-465A-A961-CCE449ACE39F}" type="sibTrans" cxnId="{6808F5CF-84B6-4FBB-8EC2-BFF41E4FD929}">
      <dgm:prSet/>
      <dgm:spPr/>
      <dgm:t>
        <a:bodyPr/>
        <a:lstStyle/>
        <a:p>
          <a:endParaRPr lang="de-DE"/>
        </a:p>
      </dgm:t>
    </dgm:pt>
    <dgm:pt modelId="{7A1D11C9-C8CF-4080-B53C-A342867A3895}">
      <dgm:prSet phldrT="[Text]"/>
      <dgm:spPr>
        <a:xfrm>
          <a:off x="836180" y="719717"/>
          <a:ext cx="779687" cy="389843"/>
        </a:xfrm>
        <a:solidFill>
          <a:srgbClr val="92CDDC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Policy</a:t>
          </a:r>
        </a:p>
      </dgm:t>
    </dgm:pt>
    <dgm:pt modelId="{530EAFAA-CE36-4FD8-9678-AC4523568F02}" type="parTrans" cxnId="{5CC1CE0F-9318-4454-82BA-B78743883A97}">
      <dgm:prSet/>
      <dgm:spPr>
        <a:xfrm>
          <a:off x="1226024" y="555983"/>
          <a:ext cx="1415132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762ADA9B-F860-461A-ACA0-A8F105ECBC85}" type="sibTrans" cxnId="{5CC1CE0F-9318-4454-82BA-B78743883A97}">
      <dgm:prSet/>
      <dgm:spPr/>
      <dgm:t>
        <a:bodyPr/>
        <a:lstStyle/>
        <a:p>
          <a:endParaRPr lang="de-DE"/>
        </a:p>
      </dgm:t>
    </dgm:pt>
    <dgm:pt modelId="{E3020180-1E11-4D5E-AFBC-191260A6368E}">
      <dgm:prSet phldrT="[Text]"/>
      <dgm:spPr>
        <a:xfrm>
          <a:off x="2723023" y="719717"/>
          <a:ext cx="779687" cy="389843"/>
        </a:xfrm>
        <a:solidFill>
          <a:srgbClr val="FABF8F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Rule of Law</a:t>
          </a:r>
        </a:p>
      </dgm:t>
    </dgm:pt>
    <dgm:pt modelId="{C98592AC-7D3B-45C5-8525-E382D2EFD9A7}" type="parTrans" cxnId="{B8857061-97F8-4D0C-9AF5-2C1F0D502B23}">
      <dgm:prSet/>
      <dgm:spPr>
        <a:xfrm>
          <a:off x="2641156" y="555983"/>
          <a:ext cx="471710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7832574E-5DDB-4ED7-BC40-31ECB36C595D}" type="sibTrans" cxnId="{B8857061-97F8-4D0C-9AF5-2C1F0D502B23}">
      <dgm:prSet/>
      <dgm:spPr/>
      <dgm:t>
        <a:bodyPr/>
        <a:lstStyle/>
        <a:p>
          <a:endParaRPr lang="de-DE"/>
        </a:p>
      </dgm:t>
    </dgm:pt>
    <dgm:pt modelId="{9C81A348-ABE2-4FAD-8A58-A5E3147F91D5}">
      <dgm:prSet phldrT="[Text]"/>
      <dgm:spPr>
        <a:xfrm>
          <a:off x="3666445" y="719717"/>
          <a:ext cx="779687" cy="389843"/>
        </a:xfrm>
        <a:solidFill>
          <a:srgbClr val="95B3D7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Freedom &amp; Equality</a:t>
          </a:r>
        </a:p>
      </dgm:t>
    </dgm:pt>
    <dgm:pt modelId="{4C9AE6DC-6731-4908-83C8-F3A89085DC51}" type="parTrans" cxnId="{BE2D9292-6673-417C-9D0E-B7604751FED2}">
      <dgm:prSet/>
      <dgm:spPr>
        <a:xfrm>
          <a:off x="2641156" y="555983"/>
          <a:ext cx="1415132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47497785-900B-475E-85ED-3B98242E82E0}" type="sibTrans" cxnId="{BE2D9292-6673-417C-9D0E-B7604751FED2}">
      <dgm:prSet/>
      <dgm:spPr/>
      <dgm:t>
        <a:bodyPr/>
        <a:lstStyle/>
        <a:p>
          <a:endParaRPr lang="de-DE"/>
        </a:p>
      </dgm:t>
    </dgm:pt>
    <dgm:pt modelId="{13C0EF4C-6C5E-40BD-8392-DB53A4D4B5D2}">
      <dgm:prSet/>
      <dgm:spPr>
        <a:xfrm>
          <a:off x="1779602" y="719717"/>
          <a:ext cx="779687" cy="389843"/>
        </a:xfrm>
        <a:solidFill>
          <a:srgbClr val="C4D79B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Civic</a:t>
          </a:r>
        </a:p>
      </dgm:t>
    </dgm:pt>
    <dgm:pt modelId="{77C35833-8574-40A1-8F95-F0866C487FA7}" type="parTrans" cxnId="{0F26693D-9CF2-4AF7-9C37-DE1244D60137}">
      <dgm:prSet/>
      <dgm:spPr>
        <a:xfrm>
          <a:off x="2169445" y="555983"/>
          <a:ext cx="471710" cy="163734"/>
        </a:xfrm>
        <a:solidFill>
          <a:srgbClr val="0D8B92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5E37A7BE-1E9B-4242-9E56-2C7CB60D79AD}" type="sibTrans" cxnId="{0F26693D-9CF2-4AF7-9C37-DE1244D60137}">
      <dgm:prSet/>
      <dgm:spPr/>
      <dgm:t>
        <a:bodyPr/>
        <a:lstStyle/>
        <a:p>
          <a:endParaRPr lang="de-DE"/>
        </a:p>
      </dgm:t>
    </dgm:pt>
    <dgm:pt modelId="{1D0F4CD8-6523-43E4-BF7E-9E3BD94F3777}">
      <dgm:prSet/>
      <dgm:spPr>
        <a:xfrm>
          <a:off x="1452199" y="1826873"/>
          <a:ext cx="1545823" cy="389843"/>
        </a:xfrm>
        <a:solidFill>
          <a:srgbClr val="D3E1B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Political Participation</a:t>
          </a:r>
        </a:p>
      </dgm:t>
    </dgm:pt>
    <dgm:pt modelId="{27FB049B-12D0-40C2-A437-EAE7F2F46B59}" type="parTrans" cxnId="{400AC476-DDEB-4187-8439-620D82C37DD9}">
      <dgm:prSet/>
      <dgm:spPr>
        <a:xfrm>
          <a:off x="2225111" y="1663139"/>
          <a:ext cx="887755" cy="163734"/>
        </a:xfrm>
        <a:solidFill>
          <a:srgbClr val="0D8B9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1A11DE2B-1E9A-4250-AFDD-E1EAAD70F2D1}" type="sibTrans" cxnId="{400AC476-DDEB-4187-8439-620D82C37DD9}">
      <dgm:prSet/>
      <dgm:spPr/>
      <dgm:t>
        <a:bodyPr/>
        <a:lstStyle/>
        <a:p>
          <a:endParaRPr lang="de-DE"/>
        </a:p>
      </dgm:t>
    </dgm:pt>
    <dgm:pt modelId="{31902BC6-CD30-4C48-A141-5B1E12490638}">
      <dgm:prSet/>
      <dgm:spPr>
        <a:xfrm>
          <a:off x="3161757" y="1826873"/>
          <a:ext cx="1611777" cy="389843"/>
        </a:xfrm>
        <a:solidFill>
          <a:srgbClr val="DDE8C6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</a:rPr>
            <a:t>Institutionalised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>
              <a:solidFill>
                <a:sysClr val="windowText" lastClr="000000"/>
              </a:solidFill>
            </a:rPr>
            <a:t>Participation</a:t>
          </a:r>
          <a:endParaRPr lang="de-DE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E2B17C7-66EC-44C6-A451-9859767136D1}" type="parTrans" cxnId="{82FA79E3-762B-425F-A161-58665D3F558F}">
      <dgm:prSet/>
      <dgm:spPr>
        <a:xfrm>
          <a:off x="3112867" y="1663139"/>
          <a:ext cx="854778" cy="163734"/>
        </a:xfrm>
        <a:solidFill>
          <a:srgbClr val="0D8B9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B9F007D0-C1F5-43C7-A192-E22E8270DD4B}" type="sibTrans" cxnId="{82FA79E3-762B-425F-A161-58665D3F558F}">
      <dgm:prSet/>
      <dgm:spPr/>
      <dgm:t>
        <a:bodyPr/>
        <a:lstStyle/>
        <a:p>
          <a:endParaRPr lang="de-DE"/>
        </a:p>
      </dgm:t>
    </dgm:pt>
    <dgm:pt modelId="{A124A273-0141-4057-9C7E-F99C367D71C2}">
      <dgm:prSet/>
      <dgm:spPr>
        <a:solidFill>
          <a:srgbClr val="DDE8C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Non-</a:t>
          </a:r>
          <a:r>
            <a:rPr lang="en-US" dirty="0" err="1" smtClean="0">
              <a:solidFill>
                <a:sysClr val="windowText" lastClr="000000"/>
              </a:solidFill>
            </a:rPr>
            <a:t>Institutionalised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>
              <a:solidFill>
                <a:sysClr val="windowText" lastClr="000000"/>
              </a:solidFill>
            </a:rPr>
            <a:t>Participation</a:t>
          </a:r>
        </a:p>
      </dgm:t>
    </dgm:pt>
    <dgm:pt modelId="{713FCC3B-C1DC-4138-9887-7C2B6FE0D214}" type="parTrans" cxnId="{DE47EA3F-7F81-4D20-80E0-B97F798C41B5}">
      <dgm:prSet/>
      <dgm:spPr>
        <a:solidFill>
          <a:srgbClr val="0D8B9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4C1F4EF-B58B-4CB9-BE7A-D844E26C1696}" type="sibTrans" cxnId="{DE47EA3F-7F81-4D20-80E0-B97F798C41B5}">
      <dgm:prSet/>
      <dgm:spPr/>
      <dgm:t>
        <a:bodyPr/>
        <a:lstStyle/>
        <a:p>
          <a:endParaRPr lang="en-US"/>
        </a:p>
      </dgm:t>
    </dgm:pt>
    <dgm:pt modelId="{21C16751-4F30-429C-BA3B-E238D4205945}" type="pres">
      <dgm:prSet presAssocID="{1860A17E-435D-48DA-AC3F-9A2FB7777F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AAE248-C9B2-43C7-9447-45F47CDE4E4B}" type="pres">
      <dgm:prSet presAssocID="{0D3AFE0B-A606-4479-9CEC-869B0328AEE8}" presName="hierRoot1" presStyleCnt="0">
        <dgm:presLayoutVars>
          <dgm:hierBranch val="init"/>
        </dgm:presLayoutVars>
      </dgm:prSet>
      <dgm:spPr/>
    </dgm:pt>
    <dgm:pt modelId="{9113C120-3F2A-465E-8116-FD5814710047}" type="pres">
      <dgm:prSet presAssocID="{0D3AFE0B-A606-4479-9CEC-869B0328AEE8}" presName="rootComposite1" presStyleCnt="0"/>
      <dgm:spPr/>
    </dgm:pt>
    <dgm:pt modelId="{E3C56AED-0FA0-410D-88AE-F95ACA1874D7}" type="pres">
      <dgm:prSet presAssocID="{0D3AFE0B-A606-4479-9CEC-869B0328AEE8}" presName="rootText1" presStyleLbl="node0" presStyleIdx="0" presStyleCnt="1" custScaleX="190956" custScaleY="14232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3D3AC1-7E59-452B-8647-8B450491E895}" type="pres">
      <dgm:prSet presAssocID="{0D3AFE0B-A606-4479-9CEC-869B0328AE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15012B-B268-4804-961F-9E2F3ACA9D03}" type="pres">
      <dgm:prSet presAssocID="{0D3AFE0B-A606-4479-9CEC-869B0328AEE8}" presName="hierChild2" presStyleCnt="0"/>
      <dgm:spPr/>
    </dgm:pt>
    <dgm:pt modelId="{BFD757B6-70E3-4747-82CF-BC8D4D4D4761}" type="pres">
      <dgm:prSet presAssocID="{530EAFAA-CE36-4FD8-9678-AC4523568F02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415132" y="0"/>
              </a:moveTo>
              <a:lnTo>
                <a:pt x="1415132" y="81867"/>
              </a:lnTo>
              <a:lnTo>
                <a:pt x="0" y="81867"/>
              </a:lnTo>
              <a:lnTo>
                <a:pt x="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A9374-585E-4D81-A8CA-97564CD299AD}" type="pres">
      <dgm:prSet presAssocID="{7A1D11C9-C8CF-4080-B53C-A342867A3895}" presName="hierRoot2" presStyleCnt="0">
        <dgm:presLayoutVars>
          <dgm:hierBranch val="init"/>
        </dgm:presLayoutVars>
      </dgm:prSet>
      <dgm:spPr/>
    </dgm:pt>
    <dgm:pt modelId="{654EF49E-207E-491F-ADC9-EC36A2CCD28C}" type="pres">
      <dgm:prSet presAssocID="{7A1D11C9-C8CF-4080-B53C-A342867A3895}" presName="rootComposite" presStyleCnt="0"/>
      <dgm:spPr/>
    </dgm:pt>
    <dgm:pt modelId="{E6FA8842-CF36-4421-A34E-26717B27341A}" type="pres">
      <dgm:prSet presAssocID="{7A1D11C9-C8CF-4080-B53C-A342867A3895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626A234-B5CC-4747-9BC1-F147E1BE37BB}" type="pres">
      <dgm:prSet presAssocID="{7A1D11C9-C8CF-4080-B53C-A342867A3895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627423-6A34-4AD8-822A-0CAAE8BB03B1}" type="pres">
      <dgm:prSet presAssocID="{7A1D11C9-C8CF-4080-B53C-A342867A3895}" presName="hierChild4" presStyleCnt="0"/>
      <dgm:spPr/>
    </dgm:pt>
    <dgm:pt modelId="{A7C3D3A2-2FAF-46EA-9629-FE2E6B1FACA2}" type="pres">
      <dgm:prSet presAssocID="{7A1D11C9-C8CF-4080-B53C-A342867A3895}" presName="hierChild5" presStyleCnt="0"/>
      <dgm:spPr/>
    </dgm:pt>
    <dgm:pt modelId="{5A046914-8C0A-492F-B446-307F9DADC863}" type="pres">
      <dgm:prSet presAssocID="{77C35833-8574-40A1-8F95-F0866C487FA7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71710" y="0"/>
              </a:moveTo>
              <a:lnTo>
                <a:pt x="471710" y="81867"/>
              </a:lnTo>
              <a:lnTo>
                <a:pt x="0" y="81867"/>
              </a:lnTo>
              <a:lnTo>
                <a:pt x="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5D1CEC1-2E8F-49DA-8B0D-F246C5F53B01}" type="pres">
      <dgm:prSet presAssocID="{13C0EF4C-6C5E-40BD-8392-DB53A4D4B5D2}" presName="hierRoot2" presStyleCnt="0">
        <dgm:presLayoutVars>
          <dgm:hierBranch val="init"/>
        </dgm:presLayoutVars>
      </dgm:prSet>
      <dgm:spPr/>
    </dgm:pt>
    <dgm:pt modelId="{6E8AB313-D8AF-4311-8D62-141F747B4069}" type="pres">
      <dgm:prSet presAssocID="{13C0EF4C-6C5E-40BD-8392-DB53A4D4B5D2}" presName="rootComposite" presStyleCnt="0"/>
      <dgm:spPr/>
    </dgm:pt>
    <dgm:pt modelId="{DF624039-6632-4C36-B974-C826B95728F7}" type="pres">
      <dgm:prSet presAssocID="{13C0EF4C-6C5E-40BD-8392-DB53A4D4B5D2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4AB81C-57CC-4F11-896C-FC3F47DF3867}" type="pres">
      <dgm:prSet presAssocID="{13C0EF4C-6C5E-40BD-8392-DB53A4D4B5D2}" presName="rootConnector" presStyleLbl="node2" presStyleIdx="1" presStyleCnt="4"/>
      <dgm:spPr/>
      <dgm:t>
        <a:bodyPr/>
        <a:lstStyle/>
        <a:p>
          <a:endParaRPr lang="en-US"/>
        </a:p>
      </dgm:t>
    </dgm:pt>
    <dgm:pt modelId="{E9B07FB0-0D81-4833-8552-34FD24E10A38}" type="pres">
      <dgm:prSet presAssocID="{13C0EF4C-6C5E-40BD-8392-DB53A4D4B5D2}" presName="hierChild4" presStyleCnt="0"/>
      <dgm:spPr/>
    </dgm:pt>
    <dgm:pt modelId="{93E7E390-609D-4ADA-A40D-29E682DF9194}" type="pres">
      <dgm:prSet presAssocID="{27FB049B-12D0-40C2-A437-EAE7F2F46B59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9C62A75-32B3-4534-BDCF-12DF50A1DF10}" type="pres">
      <dgm:prSet presAssocID="{1D0F4CD8-6523-43E4-BF7E-9E3BD94F3777}" presName="hierRoot2" presStyleCnt="0">
        <dgm:presLayoutVars>
          <dgm:hierBranch val="init"/>
        </dgm:presLayoutVars>
      </dgm:prSet>
      <dgm:spPr/>
    </dgm:pt>
    <dgm:pt modelId="{B81E35A7-3EEA-48F5-A700-6B2081F53B72}" type="pres">
      <dgm:prSet presAssocID="{1D0F4CD8-6523-43E4-BF7E-9E3BD94F3777}" presName="rootComposite" presStyleCnt="0"/>
      <dgm:spPr/>
    </dgm:pt>
    <dgm:pt modelId="{2490FD2E-EAD9-49D4-AEA1-DB4FB3DE26FF}" type="pres">
      <dgm:prSet presAssocID="{1D0F4CD8-6523-43E4-BF7E-9E3BD94F3777}" presName="rootText" presStyleLbl="node3" presStyleIdx="0" presStyleCnt="1" custScaleX="1982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D21F7C-5AB0-4A80-8303-8F0AB60DF486}" type="pres">
      <dgm:prSet presAssocID="{1D0F4CD8-6523-43E4-BF7E-9E3BD94F3777}" presName="rootConnector" presStyleLbl="node3" presStyleIdx="0" presStyleCnt="1"/>
      <dgm:spPr/>
      <dgm:t>
        <a:bodyPr/>
        <a:lstStyle/>
        <a:p>
          <a:endParaRPr lang="en-US"/>
        </a:p>
      </dgm:t>
    </dgm:pt>
    <dgm:pt modelId="{2358F52D-986D-4C2A-8C54-8550FABCB5B6}" type="pres">
      <dgm:prSet presAssocID="{1D0F4CD8-6523-43E4-BF7E-9E3BD94F3777}" presName="hierChild4" presStyleCnt="0"/>
      <dgm:spPr/>
    </dgm:pt>
    <dgm:pt modelId="{E3F18382-3F90-4574-B0FD-72BEED502D94}" type="pres">
      <dgm:prSet presAssocID="{2E2B17C7-66EC-44C6-A451-9859767136D1}" presName="Name37" presStyleLbl="parChTrans1D4" presStyleIdx="0" presStyleCnt="2"/>
      <dgm:spPr/>
      <dgm:t>
        <a:bodyPr/>
        <a:lstStyle/>
        <a:p>
          <a:endParaRPr lang="en-US"/>
        </a:p>
      </dgm:t>
    </dgm:pt>
    <dgm:pt modelId="{D47F58E6-9D43-4950-A228-B1A486B15823}" type="pres">
      <dgm:prSet presAssocID="{31902BC6-CD30-4C48-A141-5B1E12490638}" presName="hierRoot2" presStyleCnt="0">
        <dgm:presLayoutVars>
          <dgm:hierBranch val="init"/>
        </dgm:presLayoutVars>
      </dgm:prSet>
      <dgm:spPr/>
    </dgm:pt>
    <dgm:pt modelId="{0D5219EE-26AB-44EB-A4ED-F184E673E5C1}" type="pres">
      <dgm:prSet presAssocID="{31902BC6-CD30-4C48-A141-5B1E12490638}" presName="rootComposite" presStyleCnt="0"/>
      <dgm:spPr/>
    </dgm:pt>
    <dgm:pt modelId="{F048AFFD-55A5-4F87-AFCA-FE4D6E8517CE}" type="pres">
      <dgm:prSet presAssocID="{31902BC6-CD30-4C48-A141-5B1E12490638}" presName="rootText" presStyleLbl="node4" presStyleIdx="0" presStyleCnt="2" custScaleX="1737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659A98-9559-4C14-89E8-D0EBE5E2B7E5}" type="pres">
      <dgm:prSet presAssocID="{31902BC6-CD30-4C48-A141-5B1E12490638}" presName="rootConnector" presStyleLbl="node4" presStyleIdx="0" presStyleCnt="2"/>
      <dgm:spPr/>
      <dgm:t>
        <a:bodyPr/>
        <a:lstStyle/>
        <a:p>
          <a:endParaRPr lang="en-US"/>
        </a:p>
      </dgm:t>
    </dgm:pt>
    <dgm:pt modelId="{4ABD3243-F3B3-45B7-8886-AC967CDD0614}" type="pres">
      <dgm:prSet presAssocID="{31902BC6-CD30-4C48-A141-5B1E12490638}" presName="hierChild4" presStyleCnt="0"/>
      <dgm:spPr/>
    </dgm:pt>
    <dgm:pt modelId="{924555FD-1ADF-4069-A540-89E863455DA0}" type="pres">
      <dgm:prSet presAssocID="{31902BC6-CD30-4C48-A141-5B1E12490638}" presName="hierChild5" presStyleCnt="0"/>
      <dgm:spPr/>
    </dgm:pt>
    <dgm:pt modelId="{48FE5115-3EB3-41CB-889F-F2712B4AF223}" type="pres">
      <dgm:prSet presAssocID="{713FCC3B-C1DC-4138-9887-7C2B6FE0D214}" presName="Name37" presStyleLbl="parChTrans1D4" presStyleIdx="1" presStyleCnt="2"/>
      <dgm:spPr/>
      <dgm:t>
        <a:bodyPr/>
        <a:lstStyle/>
        <a:p>
          <a:endParaRPr lang="en-US"/>
        </a:p>
      </dgm:t>
    </dgm:pt>
    <dgm:pt modelId="{66F31B5F-3705-4C63-A4CD-49451347A5CE}" type="pres">
      <dgm:prSet presAssocID="{A124A273-0141-4057-9C7E-F99C367D71C2}" presName="hierRoot2" presStyleCnt="0">
        <dgm:presLayoutVars>
          <dgm:hierBranch val="init"/>
        </dgm:presLayoutVars>
      </dgm:prSet>
      <dgm:spPr/>
    </dgm:pt>
    <dgm:pt modelId="{45CAC5A4-3C8C-4C64-9952-3BC7D8D3843A}" type="pres">
      <dgm:prSet presAssocID="{A124A273-0141-4057-9C7E-F99C367D71C2}" presName="rootComposite" presStyleCnt="0"/>
      <dgm:spPr/>
    </dgm:pt>
    <dgm:pt modelId="{B7F3B7C5-698D-4D3F-AA01-5C922F338FFD}" type="pres">
      <dgm:prSet presAssocID="{A124A273-0141-4057-9C7E-F99C367D71C2}" presName="rootText" presStyleLbl="node4" presStyleIdx="1" presStyleCnt="2" custScaleX="172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ABFB8-BF24-49A9-ADFB-BE13858BE7BE}" type="pres">
      <dgm:prSet presAssocID="{A124A273-0141-4057-9C7E-F99C367D71C2}" presName="rootConnector" presStyleLbl="node4" presStyleIdx="1" presStyleCnt="2"/>
      <dgm:spPr/>
      <dgm:t>
        <a:bodyPr/>
        <a:lstStyle/>
        <a:p>
          <a:endParaRPr lang="en-US"/>
        </a:p>
      </dgm:t>
    </dgm:pt>
    <dgm:pt modelId="{2B932385-59E7-4BB6-88BE-2EA5557650B4}" type="pres">
      <dgm:prSet presAssocID="{A124A273-0141-4057-9C7E-F99C367D71C2}" presName="hierChild4" presStyleCnt="0"/>
      <dgm:spPr/>
    </dgm:pt>
    <dgm:pt modelId="{7F6A3E9C-0746-4325-BA8F-3F836CD64314}" type="pres">
      <dgm:prSet presAssocID="{A124A273-0141-4057-9C7E-F99C367D71C2}" presName="hierChild5" presStyleCnt="0"/>
      <dgm:spPr/>
    </dgm:pt>
    <dgm:pt modelId="{0AD63DCB-CB39-4657-B641-A7CEB9420A25}" type="pres">
      <dgm:prSet presAssocID="{1D0F4CD8-6523-43E4-BF7E-9E3BD94F3777}" presName="hierChild5" presStyleCnt="0"/>
      <dgm:spPr/>
    </dgm:pt>
    <dgm:pt modelId="{1CF995F9-0ACD-429F-AFE8-9CA8547BC8EE}" type="pres">
      <dgm:prSet presAssocID="{13C0EF4C-6C5E-40BD-8392-DB53A4D4B5D2}" presName="hierChild5" presStyleCnt="0"/>
      <dgm:spPr/>
    </dgm:pt>
    <dgm:pt modelId="{A71084F8-8255-4952-86CC-2E27C79F0453}" type="pres">
      <dgm:prSet presAssocID="{C98592AC-7D3B-45C5-8525-E382D2EFD9A7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67"/>
              </a:lnTo>
              <a:lnTo>
                <a:pt x="471710" y="81867"/>
              </a:lnTo>
              <a:lnTo>
                <a:pt x="471710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9F7081A-007B-4330-8A60-005267AAC963}" type="pres">
      <dgm:prSet presAssocID="{E3020180-1E11-4D5E-AFBC-191260A6368E}" presName="hierRoot2" presStyleCnt="0">
        <dgm:presLayoutVars>
          <dgm:hierBranch val="init"/>
        </dgm:presLayoutVars>
      </dgm:prSet>
      <dgm:spPr/>
    </dgm:pt>
    <dgm:pt modelId="{AF293F93-6A05-4CA6-9CDC-B62DC2F27535}" type="pres">
      <dgm:prSet presAssocID="{E3020180-1E11-4D5E-AFBC-191260A6368E}" presName="rootComposite" presStyleCnt="0"/>
      <dgm:spPr/>
    </dgm:pt>
    <dgm:pt modelId="{533BC25E-CD56-4C48-87E0-332EEB678928}" type="pres">
      <dgm:prSet presAssocID="{E3020180-1E11-4D5E-AFBC-191260A6368E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F9BCD5-02E7-40F7-8A79-B77574F8994F}" type="pres">
      <dgm:prSet presAssocID="{E3020180-1E11-4D5E-AFBC-191260A6368E}" presName="rootConnector" presStyleLbl="node2" presStyleIdx="2" presStyleCnt="4"/>
      <dgm:spPr/>
      <dgm:t>
        <a:bodyPr/>
        <a:lstStyle/>
        <a:p>
          <a:endParaRPr lang="en-US"/>
        </a:p>
      </dgm:t>
    </dgm:pt>
    <dgm:pt modelId="{38DA87F7-D3C3-4777-BD2D-608909C80E77}" type="pres">
      <dgm:prSet presAssocID="{E3020180-1E11-4D5E-AFBC-191260A6368E}" presName="hierChild4" presStyleCnt="0"/>
      <dgm:spPr/>
    </dgm:pt>
    <dgm:pt modelId="{81258158-2520-412F-9379-BE6D74C6F67F}" type="pres">
      <dgm:prSet presAssocID="{E3020180-1E11-4D5E-AFBC-191260A6368E}" presName="hierChild5" presStyleCnt="0"/>
      <dgm:spPr/>
    </dgm:pt>
    <dgm:pt modelId="{4C4AA757-235B-4F2D-869A-6B56DC931645}" type="pres">
      <dgm:prSet presAssocID="{4C9AE6DC-6731-4908-83C8-F3A89085DC51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67"/>
              </a:lnTo>
              <a:lnTo>
                <a:pt x="1415132" y="81867"/>
              </a:lnTo>
              <a:lnTo>
                <a:pt x="1415132" y="1637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518DC56-178F-477D-BFBB-6530042BF33D}" type="pres">
      <dgm:prSet presAssocID="{9C81A348-ABE2-4FAD-8A58-A5E3147F91D5}" presName="hierRoot2" presStyleCnt="0">
        <dgm:presLayoutVars>
          <dgm:hierBranch val="init"/>
        </dgm:presLayoutVars>
      </dgm:prSet>
      <dgm:spPr/>
    </dgm:pt>
    <dgm:pt modelId="{6D3CD0FD-4D9D-48C7-B06B-A8FE412F5407}" type="pres">
      <dgm:prSet presAssocID="{9C81A348-ABE2-4FAD-8A58-A5E3147F91D5}" presName="rootComposite" presStyleCnt="0"/>
      <dgm:spPr/>
    </dgm:pt>
    <dgm:pt modelId="{5681EDAA-FA51-492C-A0F7-0C096A29F401}" type="pres">
      <dgm:prSet presAssocID="{9C81A348-ABE2-4FAD-8A58-A5E3147F91D5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271E31-A130-4629-9AFB-32AF0BBD076F}" type="pres">
      <dgm:prSet presAssocID="{9C81A348-ABE2-4FAD-8A58-A5E3147F91D5}" presName="rootConnector" presStyleLbl="node2" presStyleIdx="3" presStyleCnt="4"/>
      <dgm:spPr/>
      <dgm:t>
        <a:bodyPr/>
        <a:lstStyle/>
        <a:p>
          <a:endParaRPr lang="en-US"/>
        </a:p>
      </dgm:t>
    </dgm:pt>
    <dgm:pt modelId="{6DCF7940-E2EC-47E4-BB3E-C7DA1349500F}" type="pres">
      <dgm:prSet presAssocID="{9C81A348-ABE2-4FAD-8A58-A5E3147F91D5}" presName="hierChild4" presStyleCnt="0"/>
      <dgm:spPr/>
    </dgm:pt>
    <dgm:pt modelId="{FFA739CB-8C66-4A44-A96A-F4063473980C}" type="pres">
      <dgm:prSet presAssocID="{9C81A348-ABE2-4FAD-8A58-A5E3147F91D5}" presName="hierChild5" presStyleCnt="0"/>
      <dgm:spPr/>
    </dgm:pt>
    <dgm:pt modelId="{522CD420-27F8-478A-9A24-B3DCEF2D538F}" type="pres">
      <dgm:prSet presAssocID="{0D3AFE0B-A606-4479-9CEC-869B0328AEE8}" presName="hierChild3" presStyleCnt="0"/>
      <dgm:spPr/>
    </dgm:pt>
  </dgm:ptLst>
  <dgm:cxnLst>
    <dgm:cxn modelId="{54D2C28A-770E-47C3-869C-46D5EC7563ED}" type="presOf" srcId="{13C0EF4C-6C5E-40BD-8392-DB53A4D4B5D2}" destId="{DF624039-6632-4C36-B974-C826B95728F7}" srcOrd="0" destOrd="0" presId="urn:microsoft.com/office/officeart/2005/8/layout/orgChart1"/>
    <dgm:cxn modelId="{E7F3CEE6-DEE1-45C8-914E-2DF1F43B5777}" type="presOf" srcId="{0D3AFE0B-A606-4479-9CEC-869B0328AEE8}" destId="{913D3AC1-7E59-452B-8647-8B450491E895}" srcOrd="1" destOrd="0" presId="urn:microsoft.com/office/officeart/2005/8/layout/orgChart1"/>
    <dgm:cxn modelId="{70076501-49EF-46A9-A894-75D9FA89B3A9}" type="presOf" srcId="{A124A273-0141-4057-9C7E-F99C367D71C2}" destId="{B7F3B7C5-698D-4D3F-AA01-5C922F338FFD}" srcOrd="0" destOrd="0" presId="urn:microsoft.com/office/officeart/2005/8/layout/orgChart1"/>
    <dgm:cxn modelId="{B8857061-97F8-4D0C-9AF5-2C1F0D502B23}" srcId="{0D3AFE0B-A606-4479-9CEC-869B0328AEE8}" destId="{E3020180-1E11-4D5E-AFBC-191260A6368E}" srcOrd="2" destOrd="0" parTransId="{C98592AC-7D3B-45C5-8525-E382D2EFD9A7}" sibTransId="{7832574E-5DDB-4ED7-BC40-31ECB36C595D}"/>
    <dgm:cxn modelId="{038BA5AE-BA30-425A-B5EA-9C20979EFECE}" type="presOf" srcId="{77C35833-8574-40A1-8F95-F0866C487FA7}" destId="{5A046914-8C0A-492F-B446-307F9DADC863}" srcOrd="0" destOrd="0" presId="urn:microsoft.com/office/officeart/2005/8/layout/orgChart1"/>
    <dgm:cxn modelId="{D53DDD81-5644-4C27-BD3C-F3BE39E0B690}" type="presOf" srcId="{E3020180-1E11-4D5E-AFBC-191260A6368E}" destId="{533BC25E-CD56-4C48-87E0-332EEB678928}" srcOrd="0" destOrd="0" presId="urn:microsoft.com/office/officeart/2005/8/layout/orgChart1"/>
    <dgm:cxn modelId="{400AC476-DDEB-4187-8439-620D82C37DD9}" srcId="{13C0EF4C-6C5E-40BD-8392-DB53A4D4B5D2}" destId="{1D0F4CD8-6523-43E4-BF7E-9E3BD94F3777}" srcOrd="0" destOrd="0" parTransId="{27FB049B-12D0-40C2-A437-EAE7F2F46B59}" sibTransId="{1A11DE2B-1E9A-4250-AFDD-E1EAAD70F2D1}"/>
    <dgm:cxn modelId="{DE47EA3F-7F81-4D20-80E0-B97F798C41B5}" srcId="{1D0F4CD8-6523-43E4-BF7E-9E3BD94F3777}" destId="{A124A273-0141-4057-9C7E-F99C367D71C2}" srcOrd="1" destOrd="0" parTransId="{713FCC3B-C1DC-4138-9887-7C2B6FE0D214}" sibTransId="{14C1F4EF-B58B-4CB9-BE7A-D844E26C1696}"/>
    <dgm:cxn modelId="{89554C54-4981-4730-B864-EC7F872ED7EE}" type="presOf" srcId="{13C0EF4C-6C5E-40BD-8392-DB53A4D4B5D2}" destId="{E04AB81C-57CC-4F11-896C-FC3F47DF3867}" srcOrd="1" destOrd="0" presId="urn:microsoft.com/office/officeart/2005/8/layout/orgChart1"/>
    <dgm:cxn modelId="{D9DB529C-BC32-4113-A4F0-A937519FD575}" type="presOf" srcId="{9C81A348-ABE2-4FAD-8A58-A5E3147F91D5}" destId="{5681EDAA-FA51-492C-A0F7-0C096A29F401}" srcOrd="0" destOrd="0" presId="urn:microsoft.com/office/officeart/2005/8/layout/orgChart1"/>
    <dgm:cxn modelId="{E0BE23E6-CDC1-43BB-BDD1-C760CAA624C8}" type="presOf" srcId="{1D0F4CD8-6523-43E4-BF7E-9E3BD94F3777}" destId="{7ED21F7C-5AB0-4A80-8303-8F0AB60DF486}" srcOrd="1" destOrd="0" presId="urn:microsoft.com/office/officeart/2005/8/layout/orgChart1"/>
    <dgm:cxn modelId="{0E874778-A490-4F5E-84D0-2B8DB33EF262}" type="presOf" srcId="{31902BC6-CD30-4C48-A141-5B1E12490638}" destId="{F048AFFD-55A5-4F87-AFCA-FE4D6E8517CE}" srcOrd="0" destOrd="0" presId="urn:microsoft.com/office/officeart/2005/8/layout/orgChart1"/>
    <dgm:cxn modelId="{0F26693D-9CF2-4AF7-9C37-DE1244D60137}" srcId="{0D3AFE0B-A606-4479-9CEC-869B0328AEE8}" destId="{13C0EF4C-6C5E-40BD-8392-DB53A4D4B5D2}" srcOrd="1" destOrd="0" parTransId="{77C35833-8574-40A1-8F95-F0866C487FA7}" sibTransId="{5E37A7BE-1E9B-4242-9E56-2C7CB60D79AD}"/>
    <dgm:cxn modelId="{84B798A6-B971-4DD9-A904-080784D241C6}" type="presOf" srcId="{4C9AE6DC-6731-4908-83C8-F3A89085DC51}" destId="{4C4AA757-235B-4F2D-869A-6B56DC931645}" srcOrd="0" destOrd="0" presId="urn:microsoft.com/office/officeart/2005/8/layout/orgChart1"/>
    <dgm:cxn modelId="{FA539489-9619-40EE-8F5C-8EBFEED08525}" type="presOf" srcId="{1860A17E-435D-48DA-AC3F-9A2FB7777F92}" destId="{21C16751-4F30-429C-BA3B-E238D4205945}" srcOrd="0" destOrd="0" presId="urn:microsoft.com/office/officeart/2005/8/layout/orgChart1"/>
    <dgm:cxn modelId="{82FA79E3-762B-425F-A161-58665D3F558F}" srcId="{1D0F4CD8-6523-43E4-BF7E-9E3BD94F3777}" destId="{31902BC6-CD30-4C48-A141-5B1E12490638}" srcOrd="0" destOrd="0" parTransId="{2E2B17C7-66EC-44C6-A451-9859767136D1}" sibTransId="{B9F007D0-C1F5-43C7-A192-E22E8270DD4B}"/>
    <dgm:cxn modelId="{5CC1CE0F-9318-4454-82BA-B78743883A97}" srcId="{0D3AFE0B-A606-4479-9CEC-869B0328AEE8}" destId="{7A1D11C9-C8CF-4080-B53C-A342867A3895}" srcOrd="0" destOrd="0" parTransId="{530EAFAA-CE36-4FD8-9678-AC4523568F02}" sibTransId="{762ADA9B-F860-461A-ACA0-A8F105ECBC85}"/>
    <dgm:cxn modelId="{BE2D9292-6673-417C-9D0E-B7604751FED2}" srcId="{0D3AFE0B-A606-4479-9CEC-869B0328AEE8}" destId="{9C81A348-ABE2-4FAD-8A58-A5E3147F91D5}" srcOrd="3" destOrd="0" parTransId="{4C9AE6DC-6731-4908-83C8-F3A89085DC51}" sibTransId="{47497785-900B-475E-85ED-3B98242E82E0}"/>
    <dgm:cxn modelId="{68062E65-DD4C-4AE1-AC65-F043030793C5}" type="presOf" srcId="{9C81A348-ABE2-4FAD-8A58-A5E3147F91D5}" destId="{10271E31-A130-4629-9AFB-32AF0BBD076F}" srcOrd="1" destOrd="0" presId="urn:microsoft.com/office/officeart/2005/8/layout/orgChart1"/>
    <dgm:cxn modelId="{24BDEC2A-D267-42CB-A409-744453C74DEC}" type="presOf" srcId="{E3020180-1E11-4D5E-AFBC-191260A6368E}" destId="{5BF9BCD5-02E7-40F7-8A79-B77574F8994F}" srcOrd="1" destOrd="0" presId="urn:microsoft.com/office/officeart/2005/8/layout/orgChart1"/>
    <dgm:cxn modelId="{2A230AA4-2440-4675-B134-CBB05D12712C}" type="presOf" srcId="{713FCC3B-C1DC-4138-9887-7C2B6FE0D214}" destId="{48FE5115-3EB3-41CB-889F-F2712B4AF223}" srcOrd="0" destOrd="0" presId="urn:microsoft.com/office/officeart/2005/8/layout/orgChart1"/>
    <dgm:cxn modelId="{6808F5CF-84B6-4FBB-8EC2-BFF41E4FD929}" srcId="{1860A17E-435D-48DA-AC3F-9A2FB7777F92}" destId="{0D3AFE0B-A606-4479-9CEC-869B0328AEE8}" srcOrd="0" destOrd="0" parTransId="{F82266F4-4409-4AFA-A8B5-82CFF37B7F26}" sibTransId="{91B6EB7F-150D-465A-A961-CCE449ACE39F}"/>
    <dgm:cxn modelId="{1164D1E4-2A0A-4775-B0CB-BD59BD4C1601}" type="presOf" srcId="{31902BC6-CD30-4C48-A141-5B1E12490638}" destId="{6A659A98-9559-4C14-89E8-D0EBE5E2B7E5}" srcOrd="1" destOrd="0" presId="urn:microsoft.com/office/officeart/2005/8/layout/orgChart1"/>
    <dgm:cxn modelId="{E52B7B31-5CD0-4A41-A7A3-C6DB8FDD285B}" type="presOf" srcId="{0D3AFE0B-A606-4479-9CEC-869B0328AEE8}" destId="{E3C56AED-0FA0-410D-88AE-F95ACA1874D7}" srcOrd="0" destOrd="0" presId="urn:microsoft.com/office/officeart/2005/8/layout/orgChart1"/>
    <dgm:cxn modelId="{6A5A6B9F-A810-4D18-B9F0-70160C3A193B}" type="presOf" srcId="{27FB049B-12D0-40C2-A437-EAE7F2F46B59}" destId="{93E7E390-609D-4ADA-A40D-29E682DF9194}" srcOrd="0" destOrd="0" presId="urn:microsoft.com/office/officeart/2005/8/layout/orgChart1"/>
    <dgm:cxn modelId="{4204AB48-DAD6-44D2-A4DA-45306D379B2D}" type="presOf" srcId="{2E2B17C7-66EC-44C6-A451-9859767136D1}" destId="{E3F18382-3F90-4574-B0FD-72BEED502D94}" srcOrd="0" destOrd="0" presId="urn:microsoft.com/office/officeart/2005/8/layout/orgChart1"/>
    <dgm:cxn modelId="{0E0E1BBB-1B0C-4DFC-8742-68786CC4874D}" type="presOf" srcId="{A124A273-0141-4057-9C7E-F99C367D71C2}" destId="{B9FABFB8-BF24-49A9-ADFB-BE13858BE7BE}" srcOrd="1" destOrd="0" presId="urn:microsoft.com/office/officeart/2005/8/layout/orgChart1"/>
    <dgm:cxn modelId="{679BF145-FDBB-4A20-87E9-F7E1E3A80E3F}" type="presOf" srcId="{7A1D11C9-C8CF-4080-B53C-A342867A3895}" destId="{3626A234-B5CC-4747-9BC1-F147E1BE37BB}" srcOrd="1" destOrd="0" presId="urn:microsoft.com/office/officeart/2005/8/layout/orgChart1"/>
    <dgm:cxn modelId="{6DC5D3A6-0CEF-404E-9157-4EFD272E7337}" type="presOf" srcId="{C98592AC-7D3B-45C5-8525-E382D2EFD9A7}" destId="{A71084F8-8255-4952-86CC-2E27C79F0453}" srcOrd="0" destOrd="0" presId="urn:microsoft.com/office/officeart/2005/8/layout/orgChart1"/>
    <dgm:cxn modelId="{F0D25484-BC8D-491B-A908-1206ECBA8AB0}" type="presOf" srcId="{7A1D11C9-C8CF-4080-B53C-A342867A3895}" destId="{E6FA8842-CF36-4421-A34E-26717B27341A}" srcOrd="0" destOrd="0" presId="urn:microsoft.com/office/officeart/2005/8/layout/orgChart1"/>
    <dgm:cxn modelId="{869D5A19-18C0-4F18-A279-53C428A4A28E}" type="presOf" srcId="{530EAFAA-CE36-4FD8-9678-AC4523568F02}" destId="{BFD757B6-70E3-4747-82CF-BC8D4D4D4761}" srcOrd="0" destOrd="0" presId="urn:microsoft.com/office/officeart/2005/8/layout/orgChart1"/>
    <dgm:cxn modelId="{CA23AB53-86FC-4C02-993C-BCE9ED42EE15}" type="presOf" srcId="{1D0F4CD8-6523-43E4-BF7E-9E3BD94F3777}" destId="{2490FD2E-EAD9-49D4-AEA1-DB4FB3DE26FF}" srcOrd="0" destOrd="0" presId="urn:microsoft.com/office/officeart/2005/8/layout/orgChart1"/>
    <dgm:cxn modelId="{B8EBE83C-93A8-4775-9755-4787454BA4CD}" type="presParOf" srcId="{21C16751-4F30-429C-BA3B-E238D4205945}" destId="{34AAE248-C9B2-43C7-9447-45F47CDE4E4B}" srcOrd="0" destOrd="0" presId="urn:microsoft.com/office/officeart/2005/8/layout/orgChart1"/>
    <dgm:cxn modelId="{F6688D73-29C0-4F2E-BC19-4E3B5DED87BA}" type="presParOf" srcId="{34AAE248-C9B2-43C7-9447-45F47CDE4E4B}" destId="{9113C120-3F2A-465E-8116-FD5814710047}" srcOrd="0" destOrd="0" presId="urn:microsoft.com/office/officeart/2005/8/layout/orgChart1"/>
    <dgm:cxn modelId="{B385E1C5-7F72-4D15-8475-56E7AD878788}" type="presParOf" srcId="{9113C120-3F2A-465E-8116-FD5814710047}" destId="{E3C56AED-0FA0-410D-88AE-F95ACA1874D7}" srcOrd="0" destOrd="0" presId="urn:microsoft.com/office/officeart/2005/8/layout/orgChart1"/>
    <dgm:cxn modelId="{1E3A7F36-F5D0-400A-9526-87BFA7A48E5C}" type="presParOf" srcId="{9113C120-3F2A-465E-8116-FD5814710047}" destId="{913D3AC1-7E59-452B-8647-8B450491E895}" srcOrd="1" destOrd="0" presId="urn:microsoft.com/office/officeart/2005/8/layout/orgChart1"/>
    <dgm:cxn modelId="{AC0B3BEA-ABA8-4F51-85BD-F032DAFD80BB}" type="presParOf" srcId="{34AAE248-C9B2-43C7-9447-45F47CDE4E4B}" destId="{2E15012B-B268-4804-961F-9E2F3ACA9D03}" srcOrd="1" destOrd="0" presId="urn:microsoft.com/office/officeart/2005/8/layout/orgChart1"/>
    <dgm:cxn modelId="{40012901-7430-4107-8804-8A53C81A5742}" type="presParOf" srcId="{2E15012B-B268-4804-961F-9E2F3ACA9D03}" destId="{BFD757B6-70E3-4747-82CF-BC8D4D4D4761}" srcOrd="0" destOrd="0" presId="urn:microsoft.com/office/officeart/2005/8/layout/orgChart1"/>
    <dgm:cxn modelId="{D4875101-E0C5-41E0-8206-0E09EA14D35F}" type="presParOf" srcId="{2E15012B-B268-4804-961F-9E2F3ACA9D03}" destId="{875A9374-585E-4D81-A8CA-97564CD299AD}" srcOrd="1" destOrd="0" presId="urn:microsoft.com/office/officeart/2005/8/layout/orgChart1"/>
    <dgm:cxn modelId="{01C9A3BF-E77D-4AF6-B030-E63CD1B3F221}" type="presParOf" srcId="{875A9374-585E-4D81-A8CA-97564CD299AD}" destId="{654EF49E-207E-491F-ADC9-EC36A2CCD28C}" srcOrd="0" destOrd="0" presId="urn:microsoft.com/office/officeart/2005/8/layout/orgChart1"/>
    <dgm:cxn modelId="{405C87D0-6AD9-4C3E-BE5C-70875A4F8945}" type="presParOf" srcId="{654EF49E-207E-491F-ADC9-EC36A2CCD28C}" destId="{E6FA8842-CF36-4421-A34E-26717B27341A}" srcOrd="0" destOrd="0" presId="urn:microsoft.com/office/officeart/2005/8/layout/orgChart1"/>
    <dgm:cxn modelId="{6CEAA4DE-233C-4B74-9F62-FC821F522438}" type="presParOf" srcId="{654EF49E-207E-491F-ADC9-EC36A2CCD28C}" destId="{3626A234-B5CC-4747-9BC1-F147E1BE37BB}" srcOrd="1" destOrd="0" presId="urn:microsoft.com/office/officeart/2005/8/layout/orgChart1"/>
    <dgm:cxn modelId="{B8E1B606-9AA1-4B3A-8B7B-BA4F6801A6A2}" type="presParOf" srcId="{875A9374-585E-4D81-A8CA-97564CD299AD}" destId="{F9627423-6A34-4AD8-822A-0CAAE8BB03B1}" srcOrd="1" destOrd="0" presId="urn:microsoft.com/office/officeart/2005/8/layout/orgChart1"/>
    <dgm:cxn modelId="{81C719F8-E5DF-4673-9D17-7B3ED609D509}" type="presParOf" srcId="{875A9374-585E-4D81-A8CA-97564CD299AD}" destId="{A7C3D3A2-2FAF-46EA-9629-FE2E6B1FACA2}" srcOrd="2" destOrd="0" presId="urn:microsoft.com/office/officeart/2005/8/layout/orgChart1"/>
    <dgm:cxn modelId="{B80BD540-7353-4A14-BC78-9BF031A1A839}" type="presParOf" srcId="{2E15012B-B268-4804-961F-9E2F3ACA9D03}" destId="{5A046914-8C0A-492F-B446-307F9DADC863}" srcOrd="2" destOrd="0" presId="urn:microsoft.com/office/officeart/2005/8/layout/orgChart1"/>
    <dgm:cxn modelId="{56920B77-C341-4B11-AEC9-7D926EC64970}" type="presParOf" srcId="{2E15012B-B268-4804-961F-9E2F3ACA9D03}" destId="{C5D1CEC1-2E8F-49DA-8B0D-F246C5F53B01}" srcOrd="3" destOrd="0" presId="urn:microsoft.com/office/officeart/2005/8/layout/orgChart1"/>
    <dgm:cxn modelId="{8708A67F-B5F9-41C9-AEBB-E98F9B251B5C}" type="presParOf" srcId="{C5D1CEC1-2E8F-49DA-8B0D-F246C5F53B01}" destId="{6E8AB313-D8AF-4311-8D62-141F747B4069}" srcOrd="0" destOrd="0" presId="urn:microsoft.com/office/officeart/2005/8/layout/orgChart1"/>
    <dgm:cxn modelId="{54E6EBAF-178B-44A9-926C-2E7E193304C2}" type="presParOf" srcId="{6E8AB313-D8AF-4311-8D62-141F747B4069}" destId="{DF624039-6632-4C36-B974-C826B95728F7}" srcOrd="0" destOrd="0" presId="urn:microsoft.com/office/officeart/2005/8/layout/orgChart1"/>
    <dgm:cxn modelId="{CFA36A1A-F686-434F-930B-669E6BFADFEB}" type="presParOf" srcId="{6E8AB313-D8AF-4311-8D62-141F747B4069}" destId="{E04AB81C-57CC-4F11-896C-FC3F47DF3867}" srcOrd="1" destOrd="0" presId="urn:microsoft.com/office/officeart/2005/8/layout/orgChart1"/>
    <dgm:cxn modelId="{3A1F68C0-F61A-4DA1-93ED-460F93E8C70F}" type="presParOf" srcId="{C5D1CEC1-2E8F-49DA-8B0D-F246C5F53B01}" destId="{E9B07FB0-0D81-4833-8552-34FD24E10A38}" srcOrd="1" destOrd="0" presId="urn:microsoft.com/office/officeart/2005/8/layout/orgChart1"/>
    <dgm:cxn modelId="{A9E9415E-ECC2-43D9-9A65-B6F6E186E5D7}" type="presParOf" srcId="{E9B07FB0-0D81-4833-8552-34FD24E10A38}" destId="{93E7E390-609D-4ADA-A40D-29E682DF9194}" srcOrd="0" destOrd="0" presId="urn:microsoft.com/office/officeart/2005/8/layout/orgChart1"/>
    <dgm:cxn modelId="{1CE48258-3926-4A60-8364-C1E3B7376CA4}" type="presParOf" srcId="{E9B07FB0-0D81-4833-8552-34FD24E10A38}" destId="{49C62A75-32B3-4534-BDCF-12DF50A1DF10}" srcOrd="1" destOrd="0" presId="urn:microsoft.com/office/officeart/2005/8/layout/orgChart1"/>
    <dgm:cxn modelId="{65FB1041-841B-459E-B528-FB0008ACE61E}" type="presParOf" srcId="{49C62A75-32B3-4534-BDCF-12DF50A1DF10}" destId="{B81E35A7-3EEA-48F5-A700-6B2081F53B72}" srcOrd="0" destOrd="0" presId="urn:microsoft.com/office/officeart/2005/8/layout/orgChart1"/>
    <dgm:cxn modelId="{CED7D219-BBB1-41F7-A71A-359B52BDDD6A}" type="presParOf" srcId="{B81E35A7-3EEA-48F5-A700-6B2081F53B72}" destId="{2490FD2E-EAD9-49D4-AEA1-DB4FB3DE26FF}" srcOrd="0" destOrd="0" presId="urn:microsoft.com/office/officeart/2005/8/layout/orgChart1"/>
    <dgm:cxn modelId="{B7098FF3-87C2-423A-BA88-21C57D0DC2FD}" type="presParOf" srcId="{B81E35A7-3EEA-48F5-A700-6B2081F53B72}" destId="{7ED21F7C-5AB0-4A80-8303-8F0AB60DF486}" srcOrd="1" destOrd="0" presId="urn:microsoft.com/office/officeart/2005/8/layout/orgChart1"/>
    <dgm:cxn modelId="{18E58DDA-8527-439F-ABC4-6A220DA4635D}" type="presParOf" srcId="{49C62A75-32B3-4534-BDCF-12DF50A1DF10}" destId="{2358F52D-986D-4C2A-8C54-8550FABCB5B6}" srcOrd="1" destOrd="0" presId="urn:microsoft.com/office/officeart/2005/8/layout/orgChart1"/>
    <dgm:cxn modelId="{1C858129-AC10-40B2-9DED-768029299DF8}" type="presParOf" srcId="{2358F52D-986D-4C2A-8C54-8550FABCB5B6}" destId="{E3F18382-3F90-4574-B0FD-72BEED502D94}" srcOrd="0" destOrd="0" presId="urn:microsoft.com/office/officeart/2005/8/layout/orgChart1"/>
    <dgm:cxn modelId="{287FE242-F9C1-4F3D-A03F-40F2E28C1DEC}" type="presParOf" srcId="{2358F52D-986D-4C2A-8C54-8550FABCB5B6}" destId="{D47F58E6-9D43-4950-A228-B1A486B15823}" srcOrd="1" destOrd="0" presId="urn:microsoft.com/office/officeart/2005/8/layout/orgChart1"/>
    <dgm:cxn modelId="{A56EDCEF-D1C9-435B-9B38-C820622C3F8A}" type="presParOf" srcId="{D47F58E6-9D43-4950-A228-B1A486B15823}" destId="{0D5219EE-26AB-44EB-A4ED-F184E673E5C1}" srcOrd="0" destOrd="0" presId="urn:microsoft.com/office/officeart/2005/8/layout/orgChart1"/>
    <dgm:cxn modelId="{77650196-7C77-45E7-959C-8CC3F0B1CD60}" type="presParOf" srcId="{0D5219EE-26AB-44EB-A4ED-F184E673E5C1}" destId="{F048AFFD-55A5-4F87-AFCA-FE4D6E8517CE}" srcOrd="0" destOrd="0" presId="urn:microsoft.com/office/officeart/2005/8/layout/orgChart1"/>
    <dgm:cxn modelId="{73F14829-C364-49E1-A40C-54501C874AA4}" type="presParOf" srcId="{0D5219EE-26AB-44EB-A4ED-F184E673E5C1}" destId="{6A659A98-9559-4C14-89E8-D0EBE5E2B7E5}" srcOrd="1" destOrd="0" presId="urn:microsoft.com/office/officeart/2005/8/layout/orgChart1"/>
    <dgm:cxn modelId="{F6D790BE-C9EC-4939-9A7E-284289FB817B}" type="presParOf" srcId="{D47F58E6-9D43-4950-A228-B1A486B15823}" destId="{4ABD3243-F3B3-45B7-8886-AC967CDD0614}" srcOrd="1" destOrd="0" presId="urn:microsoft.com/office/officeart/2005/8/layout/orgChart1"/>
    <dgm:cxn modelId="{655CC354-55AB-4E67-A32A-33757CA10CE7}" type="presParOf" srcId="{D47F58E6-9D43-4950-A228-B1A486B15823}" destId="{924555FD-1ADF-4069-A540-89E863455DA0}" srcOrd="2" destOrd="0" presId="urn:microsoft.com/office/officeart/2005/8/layout/orgChart1"/>
    <dgm:cxn modelId="{62171D42-ECC8-4D88-8CE7-0E4A053E1BBC}" type="presParOf" srcId="{2358F52D-986D-4C2A-8C54-8550FABCB5B6}" destId="{48FE5115-3EB3-41CB-889F-F2712B4AF223}" srcOrd="2" destOrd="0" presId="urn:microsoft.com/office/officeart/2005/8/layout/orgChart1"/>
    <dgm:cxn modelId="{85000EDE-DD4F-49B1-8942-62485D4D2D1B}" type="presParOf" srcId="{2358F52D-986D-4C2A-8C54-8550FABCB5B6}" destId="{66F31B5F-3705-4C63-A4CD-49451347A5CE}" srcOrd="3" destOrd="0" presId="urn:microsoft.com/office/officeart/2005/8/layout/orgChart1"/>
    <dgm:cxn modelId="{00C510D8-6BD6-4962-A8F4-FBDA3DFEC18E}" type="presParOf" srcId="{66F31B5F-3705-4C63-A4CD-49451347A5CE}" destId="{45CAC5A4-3C8C-4C64-9952-3BC7D8D3843A}" srcOrd="0" destOrd="0" presId="urn:microsoft.com/office/officeart/2005/8/layout/orgChart1"/>
    <dgm:cxn modelId="{BEBE3164-7034-4FFC-862B-40FB5B6D97E4}" type="presParOf" srcId="{45CAC5A4-3C8C-4C64-9952-3BC7D8D3843A}" destId="{B7F3B7C5-698D-4D3F-AA01-5C922F338FFD}" srcOrd="0" destOrd="0" presId="urn:microsoft.com/office/officeart/2005/8/layout/orgChart1"/>
    <dgm:cxn modelId="{9C399F9D-4427-4E95-B9E0-235BB4FAAB7A}" type="presParOf" srcId="{45CAC5A4-3C8C-4C64-9952-3BC7D8D3843A}" destId="{B9FABFB8-BF24-49A9-ADFB-BE13858BE7BE}" srcOrd="1" destOrd="0" presId="urn:microsoft.com/office/officeart/2005/8/layout/orgChart1"/>
    <dgm:cxn modelId="{4B88E62F-B90F-49C7-A749-B01A2E234283}" type="presParOf" srcId="{66F31B5F-3705-4C63-A4CD-49451347A5CE}" destId="{2B932385-59E7-4BB6-88BE-2EA5557650B4}" srcOrd="1" destOrd="0" presId="urn:microsoft.com/office/officeart/2005/8/layout/orgChart1"/>
    <dgm:cxn modelId="{DA36B89C-1F68-42C8-9246-4BF5ECF82C07}" type="presParOf" srcId="{66F31B5F-3705-4C63-A4CD-49451347A5CE}" destId="{7F6A3E9C-0746-4325-BA8F-3F836CD64314}" srcOrd="2" destOrd="0" presId="urn:microsoft.com/office/officeart/2005/8/layout/orgChart1"/>
    <dgm:cxn modelId="{2399D8BF-ADB0-4014-B2A4-43FBF67B26C9}" type="presParOf" srcId="{49C62A75-32B3-4534-BDCF-12DF50A1DF10}" destId="{0AD63DCB-CB39-4657-B641-A7CEB9420A25}" srcOrd="2" destOrd="0" presId="urn:microsoft.com/office/officeart/2005/8/layout/orgChart1"/>
    <dgm:cxn modelId="{9BAF2E23-1069-4871-8F65-BC4AF60BD939}" type="presParOf" srcId="{C5D1CEC1-2E8F-49DA-8B0D-F246C5F53B01}" destId="{1CF995F9-0ACD-429F-AFE8-9CA8547BC8EE}" srcOrd="2" destOrd="0" presId="urn:microsoft.com/office/officeart/2005/8/layout/orgChart1"/>
    <dgm:cxn modelId="{D48FF42D-B61B-406B-9F18-2A35EEFFCDBB}" type="presParOf" srcId="{2E15012B-B268-4804-961F-9E2F3ACA9D03}" destId="{A71084F8-8255-4952-86CC-2E27C79F0453}" srcOrd="4" destOrd="0" presId="urn:microsoft.com/office/officeart/2005/8/layout/orgChart1"/>
    <dgm:cxn modelId="{E4DCB7B9-8D01-4498-9F65-3C711FDC36A3}" type="presParOf" srcId="{2E15012B-B268-4804-961F-9E2F3ACA9D03}" destId="{19F7081A-007B-4330-8A60-005267AAC963}" srcOrd="5" destOrd="0" presId="urn:microsoft.com/office/officeart/2005/8/layout/orgChart1"/>
    <dgm:cxn modelId="{534B1594-C955-4786-8F1C-916BECD20B98}" type="presParOf" srcId="{19F7081A-007B-4330-8A60-005267AAC963}" destId="{AF293F93-6A05-4CA6-9CDC-B62DC2F27535}" srcOrd="0" destOrd="0" presId="urn:microsoft.com/office/officeart/2005/8/layout/orgChart1"/>
    <dgm:cxn modelId="{DB856BCF-FFBF-4C01-89C9-51756A087C2F}" type="presParOf" srcId="{AF293F93-6A05-4CA6-9CDC-B62DC2F27535}" destId="{533BC25E-CD56-4C48-87E0-332EEB678928}" srcOrd="0" destOrd="0" presId="urn:microsoft.com/office/officeart/2005/8/layout/orgChart1"/>
    <dgm:cxn modelId="{C1A626BB-462B-4F85-BC58-8C9B8C7EFA0E}" type="presParOf" srcId="{AF293F93-6A05-4CA6-9CDC-B62DC2F27535}" destId="{5BF9BCD5-02E7-40F7-8A79-B77574F8994F}" srcOrd="1" destOrd="0" presId="urn:microsoft.com/office/officeart/2005/8/layout/orgChart1"/>
    <dgm:cxn modelId="{E89D58B0-1975-4168-931C-32F4E6AF2164}" type="presParOf" srcId="{19F7081A-007B-4330-8A60-005267AAC963}" destId="{38DA87F7-D3C3-4777-BD2D-608909C80E77}" srcOrd="1" destOrd="0" presId="urn:microsoft.com/office/officeart/2005/8/layout/orgChart1"/>
    <dgm:cxn modelId="{69CACF7F-80F1-4207-8D81-CEC8FF098309}" type="presParOf" srcId="{19F7081A-007B-4330-8A60-005267AAC963}" destId="{81258158-2520-412F-9379-BE6D74C6F67F}" srcOrd="2" destOrd="0" presId="urn:microsoft.com/office/officeart/2005/8/layout/orgChart1"/>
    <dgm:cxn modelId="{3CAC2B13-3EA7-49DF-8D99-007672ABC38F}" type="presParOf" srcId="{2E15012B-B268-4804-961F-9E2F3ACA9D03}" destId="{4C4AA757-235B-4F2D-869A-6B56DC931645}" srcOrd="6" destOrd="0" presId="urn:microsoft.com/office/officeart/2005/8/layout/orgChart1"/>
    <dgm:cxn modelId="{B07E39BB-2768-4700-99E7-3A027602079E}" type="presParOf" srcId="{2E15012B-B268-4804-961F-9E2F3ACA9D03}" destId="{1518DC56-178F-477D-BFBB-6530042BF33D}" srcOrd="7" destOrd="0" presId="urn:microsoft.com/office/officeart/2005/8/layout/orgChart1"/>
    <dgm:cxn modelId="{31C033F8-4E7D-47CD-A4F9-16FDB05B67DB}" type="presParOf" srcId="{1518DC56-178F-477D-BFBB-6530042BF33D}" destId="{6D3CD0FD-4D9D-48C7-B06B-A8FE412F5407}" srcOrd="0" destOrd="0" presId="urn:microsoft.com/office/officeart/2005/8/layout/orgChart1"/>
    <dgm:cxn modelId="{6AC4B287-3C5B-4AFF-BFAF-93272636B1AC}" type="presParOf" srcId="{6D3CD0FD-4D9D-48C7-B06B-A8FE412F5407}" destId="{5681EDAA-FA51-492C-A0F7-0C096A29F401}" srcOrd="0" destOrd="0" presId="urn:microsoft.com/office/officeart/2005/8/layout/orgChart1"/>
    <dgm:cxn modelId="{26AA5286-D6C8-4704-95B3-6117243BC9CE}" type="presParOf" srcId="{6D3CD0FD-4D9D-48C7-B06B-A8FE412F5407}" destId="{10271E31-A130-4629-9AFB-32AF0BBD076F}" srcOrd="1" destOrd="0" presId="urn:microsoft.com/office/officeart/2005/8/layout/orgChart1"/>
    <dgm:cxn modelId="{95D883C8-59A1-43EA-B2BA-87B29A2EB63F}" type="presParOf" srcId="{1518DC56-178F-477D-BFBB-6530042BF33D}" destId="{6DCF7940-E2EC-47E4-BB3E-C7DA1349500F}" srcOrd="1" destOrd="0" presId="urn:microsoft.com/office/officeart/2005/8/layout/orgChart1"/>
    <dgm:cxn modelId="{A7EB91F3-B205-4FB8-B90E-F232D13BAC49}" type="presParOf" srcId="{1518DC56-178F-477D-BFBB-6530042BF33D}" destId="{FFA739CB-8C66-4A44-A96A-F4063473980C}" srcOrd="2" destOrd="0" presId="urn:microsoft.com/office/officeart/2005/8/layout/orgChart1"/>
    <dgm:cxn modelId="{C1B537BA-D731-4B7E-9A02-A8443A08F005}" type="presParOf" srcId="{34AAE248-C9B2-43C7-9447-45F47CDE4E4B}" destId="{522CD420-27F8-478A-9A24-B3DCEF2D53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F3FD6-C6BD-9A4D-B6AE-E2D79B3C833A}" type="doc">
      <dgm:prSet loTypeId="urn:microsoft.com/office/officeart/2005/8/layout/pList2" loCatId="" qsTypeId="urn:microsoft.com/office/officeart/2005/8/quickstyle/simple4" qsCatId="simple" csTypeId="urn:microsoft.com/office/officeart/2005/8/colors/accent3_2" csCatId="accent3" phldr="1"/>
      <dgm:spPr/>
    </dgm:pt>
    <dgm:pt modelId="{D6282C4D-CD09-5748-A425-6BCA56459FB8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The policy maker’s guidebook</a:t>
          </a:r>
        </a:p>
      </dgm:t>
    </dgm:pt>
    <dgm:pt modelId="{D33756D3-9674-0241-A157-F9BA295E9E0D}" type="parTrans" cxnId="{34969051-9CF8-1741-8299-DC7699C00A5E}">
      <dgm:prSet/>
      <dgm:spPr/>
      <dgm:t>
        <a:bodyPr/>
        <a:lstStyle/>
        <a:p>
          <a:endParaRPr lang="en-US"/>
        </a:p>
      </dgm:t>
    </dgm:pt>
    <dgm:pt modelId="{E87224C9-2C23-2E4E-BE7C-A1D51989B595}" type="sibTrans" cxnId="{34969051-9CF8-1741-8299-DC7699C00A5E}">
      <dgm:prSet/>
      <dgm:spPr/>
      <dgm:t>
        <a:bodyPr/>
        <a:lstStyle/>
        <a:p>
          <a:endParaRPr lang="en-US"/>
        </a:p>
      </dgm:t>
    </dgm:pt>
    <dgm:pt modelId="{29F11C5B-877E-774A-ABBC-084140157DD8}">
      <dgm:prSet phldrT="[Text]" custT="1"/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</a:rPr>
            <a:t>Testing relationships</a:t>
          </a:r>
          <a:endParaRPr lang="en-US" sz="1600" dirty="0">
            <a:solidFill>
              <a:schemeClr val="tx1"/>
            </a:solidFill>
          </a:endParaRPr>
        </a:p>
      </dgm:t>
    </dgm:pt>
    <dgm:pt modelId="{812F06FD-87C7-354B-9849-C398775F1929}" type="parTrans" cxnId="{FE8A2DDE-9D73-4943-88D1-01569403B8BE}">
      <dgm:prSet/>
      <dgm:spPr/>
      <dgm:t>
        <a:bodyPr/>
        <a:lstStyle/>
        <a:p>
          <a:endParaRPr lang="en-US"/>
        </a:p>
      </dgm:t>
    </dgm:pt>
    <dgm:pt modelId="{5D1718F9-74AA-EB44-9F58-991F3E4D112E}" type="sibTrans" cxnId="{FE8A2DDE-9D73-4943-88D1-01569403B8BE}">
      <dgm:prSet/>
      <dgm:spPr/>
      <dgm:t>
        <a:bodyPr/>
        <a:lstStyle/>
        <a:p>
          <a:endParaRPr lang="en-US"/>
        </a:p>
      </dgm:t>
    </dgm:pt>
    <dgm:pt modelId="{15D527BE-66B6-9147-BAE6-F15296587A5A}">
      <dgm:prSet phldrT="[Text]" custT="1"/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</a:rPr>
            <a:t>Assessing your country’s status</a:t>
          </a:r>
          <a:endParaRPr lang="en-US" sz="1600" dirty="0">
            <a:solidFill>
              <a:schemeClr val="tx1"/>
            </a:solidFill>
          </a:endParaRPr>
        </a:p>
      </dgm:t>
    </dgm:pt>
    <dgm:pt modelId="{15AC6681-6655-AF47-82B2-2D4B11EBCC59}" type="parTrans" cxnId="{F1512A0C-CE0C-3F47-B48A-357D9DEFD4C8}">
      <dgm:prSet/>
      <dgm:spPr/>
      <dgm:t>
        <a:bodyPr/>
        <a:lstStyle/>
        <a:p>
          <a:endParaRPr lang="en-US"/>
        </a:p>
      </dgm:t>
    </dgm:pt>
    <dgm:pt modelId="{738446BD-C0F3-FA4A-B6E6-FA588E75B567}" type="sibTrans" cxnId="{F1512A0C-CE0C-3F47-B48A-357D9DEFD4C8}">
      <dgm:prSet/>
      <dgm:spPr/>
      <dgm:t>
        <a:bodyPr/>
        <a:lstStyle/>
        <a:p>
          <a:endParaRPr lang="en-US"/>
        </a:p>
      </dgm:t>
    </dgm:pt>
    <dgm:pt modelId="{4C4B3626-7DE9-6841-AF83-6529219114D7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Detailed appendix with variables and sources</a:t>
          </a:r>
          <a:endParaRPr lang="en-US" sz="1200" dirty="0">
            <a:solidFill>
              <a:schemeClr val="tx1"/>
            </a:solidFill>
          </a:endParaRPr>
        </a:p>
      </dgm:t>
    </dgm:pt>
    <dgm:pt modelId="{6198A876-5554-364C-92D9-A84B978776E1}" type="parTrans" cxnId="{D3365F37-313F-8245-BF40-ACAE4A244103}">
      <dgm:prSet/>
      <dgm:spPr/>
      <dgm:t>
        <a:bodyPr/>
        <a:lstStyle/>
        <a:p>
          <a:endParaRPr lang="en-US"/>
        </a:p>
      </dgm:t>
    </dgm:pt>
    <dgm:pt modelId="{CA7CA7FF-D60B-9F49-BB17-5A0B87C31208}" type="sibTrans" cxnId="{D3365F37-313F-8245-BF40-ACAE4A244103}">
      <dgm:prSet/>
      <dgm:spPr/>
      <dgm:t>
        <a:bodyPr/>
        <a:lstStyle/>
        <a:p>
          <a:endParaRPr lang="en-US"/>
        </a:p>
      </dgm:t>
    </dgm:pt>
    <dgm:pt modelId="{4896A221-1B4C-C44B-8188-4126D7C7A29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Examples of uses</a:t>
          </a:r>
          <a:endParaRPr lang="en-US" sz="1200" dirty="0">
            <a:solidFill>
              <a:schemeClr val="tx1"/>
            </a:solidFill>
          </a:endParaRPr>
        </a:p>
      </dgm:t>
    </dgm:pt>
    <dgm:pt modelId="{A6B3B377-DA90-6342-8167-3CD50CFB7A99}" type="parTrans" cxnId="{0470ABA4-C6A3-9D40-B44B-70D3763F8D7C}">
      <dgm:prSet/>
      <dgm:spPr/>
      <dgm:t>
        <a:bodyPr/>
        <a:lstStyle/>
        <a:p>
          <a:endParaRPr lang="en-US"/>
        </a:p>
      </dgm:t>
    </dgm:pt>
    <dgm:pt modelId="{7832B40C-F2F4-3A49-AD33-9531FADCBE63}" type="sibTrans" cxnId="{0470ABA4-C6A3-9D40-B44B-70D3763F8D7C}">
      <dgm:prSet/>
      <dgm:spPr/>
      <dgm:t>
        <a:bodyPr/>
        <a:lstStyle/>
        <a:p>
          <a:endParaRPr lang="en-US"/>
        </a:p>
      </dgm:t>
    </dgm:pt>
    <dgm:pt modelId="{06EDF5BC-174D-1A41-9D08-53C21B68576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Outlines key framework elements</a:t>
          </a:r>
          <a:endParaRPr lang="en-US" sz="1200" dirty="0">
            <a:solidFill>
              <a:schemeClr val="tx1"/>
            </a:solidFill>
          </a:endParaRPr>
        </a:p>
      </dgm:t>
    </dgm:pt>
    <dgm:pt modelId="{A0BD6ACD-6D02-4C49-8D83-90E5989AD7A6}" type="sibTrans" cxnId="{2BCABE5D-C86A-2B47-8BB4-BBCE83FAB8C6}">
      <dgm:prSet/>
      <dgm:spPr/>
      <dgm:t>
        <a:bodyPr/>
        <a:lstStyle/>
        <a:p>
          <a:endParaRPr lang="en-US"/>
        </a:p>
      </dgm:t>
    </dgm:pt>
    <dgm:pt modelId="{4948E9E6-90DC-A541-8E9A-0069AD253DCD}" type="parTrans" cxnId="{2BCABE5D-C86A-2B47-8BB4-BBCE83FAB8C6}">
      <dgm:prSet/>
      <dgm:spPr/>
      <dgm:t>
        <a:bodyPr/>
        <a:lstStyle/>
        <a:p>
          <a:endParaRPr lang="en-US"/>
        </a:p>
      </dgm:t>
    </dgm:pt>
    <dgm:pt modelId="{8CD86D7B-66FD-7649-9BC4-377BDF0FAD72}" type="pres">
      <dgm:prSet presAssocID="{48AF3FD6-C6BD-9A4D-B6AE-E2D79B3C833A}" presName="Name0" presStyleCnt="0">
        <dgm:presLayoutVars>
          <dgm:dir/>
          <dgm:resizeHandles val="exact"/>
        </dgm:presLayoutVars>
      </dgm:prSet>
      <dgm:spPr/>
    </dgm:pt>
    <dgm:pt modelId="{98EA7031-087A-F44F-98C4-7C754BEE9125}" type="pres">
      <dgm:prSet presAssocID="{48AF3FD6-C6BD-9A4D-B6AE-E2D79B3C833A}" presName="bkgdShp" presStyleLbl="alignAccFollowNode1" presStyleIdx="0" presStyleCnt="1" custLinFactNeighborX="294" custLinFactNeighborY="55405"/>
      <dgm:spPr/>
    </dgm:pt>
    <dgm:pt modelId="{571993BC-258F-B244-808B-841AAD978D01}" type="pres">
      <dgm:prSet presAssocID="{48AF3FD6-C6BD-9A4D-B6AE-E2D79B3C833A}" presName="linComp" presStyleCnt="0"/>
      <dgm:spPr/>
    </dgm:pt>
    <dgm:pt modelId="{03AB663C-C6C0-FB4D-AF85-EEDFAC8DB7E7}" type="pres">
      <dgm:prSet presAssocID="{D6282C4D-CD09-5748-A425-6BCA56459FB8}" presName="compNode" presStyleCnt="0"/>
      <dgm:spPr/>
    </dgm:pt>
    <dgm:pt modelId="{C8D13757-E138-864E-BF4D-5F887EBFF4B7}" type="pres">
      <dgm:prSet presAssocID="{D6282C4D-CD09-5748-A425-6BCA56459FB8}" presName="node" presStyleLbl="node1" presStyleIdx="0" presStyleCnt="3" custScaleY="49860" custLinFactNeighborX="1000" custLinFactNeighborY="2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88D63-9A11-8646-B463-43C76BFF1DF0}" type="pres">
      <dgm:prSet presAssocID="{D6282C4D-CD09-5748-A425-6BCA56459FB8}" presName="invisiNode" presStyleLbl="node1" presStyleIdx="0" presStyleCnt="3"/>
      <dgm:spPr/>
    </dgm:pt>
    <dgm:pt modelId="{A7AF82EC-151D-E344-8BC5-5751E897E3FD}" type="pres">
      <dgm:prSet presAssocID="{D6282C4D-CD09-5748-A425-6BCA56459FB8}" presName="imagNode" presStyleLbl="fgImgPlace1" presStyleIdx="0" presStyleCnt="3" custScaleY="181138" custLinFactNeighborX="694" custLinFactNeighborY="1709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95" t="-14490" r="-3395" b="-85510"/>
          </a:stretch>
        </a:blipFill>
      </dgm:spPr>
    </dgm:pt>
    <dgm:pt modelId="{B1696405-43CE-7249-B6E1-DC01CF9BA540}" type="pres">
      <dgm:prSet presAssocID="{E87224C9-2C23-2E4E-BE7C-A1D51989B5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C188B2-62C6-A746-AA36-5FB7AC4723F8}" type="pres">
      <dgm:prSet presAssocID="{29F11C5B-877E-774A-ABBC-084140157DD8}" presName="compNode" presStyleCnt="0"/>
      <dgm:spPr/>
    </dgm:pt>
    <dgm:pt modelId="{808D2500-E3CE-344B-9BE6-EA9D01AEF490}" type="pres">
      <dgm:prSet presAssocID="{29F11C5B-877E-774A-ABBC-084140157DD8}" presName="node" presStyleLbl="node1" presStyleIdx="1" presStyleCnt="3" custScaleY="50306" custLinFactNeighborX="693" custLinFactNeighborY="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6D6F-F923-6140-A2DA-5A462A109A36}" type="pres">
      <dgm:prSet presAssocID="{29F11C5B-877E-774A-ABBC-084140157DD8}" presName="invisiNode" presStyleLbl="node1" presStyleIdx="1" presStyleCnt="3"/>
      <dgm:spPr/>
    </dgm:pt>
    <dgm:pt modelId="{C69FEF08-B7DE-FD4E-B87B-BA17FDE7BCD2}" type="pres">
      <dgm:prSet presAssocID="{29F11C5B-877E-774A-ABBC-084140157DD8}" presName="imagNode" presStyleLbl="fgImgPlace1" presStyleIdx="1" presStyleCnt="3" custScaleY="199679" custLinFactNeighborX="387" custLinFactNeighborY="32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51E073-B19A-FD4F-9285-6E33873AF26D}" type="pres">
      <dgm:prSet presAssocID="{5D1718F9-74AA-EB44-9F58-991F3E4D11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980A62-DF74-FC4B-9FB2-DDC253D62A3C}" type="pres">
      <dgm:prSet presAssocID="{15D527BE-66B6-9147-BAE6-F15296587A5A}" presName="compNode" presStyleCnt="0"/>
      <dgm:spPr/>
    </dgm:pt>
    <dgm:pt modelId="{B3BD4CE0-F1DA-8844-B434-685794338EE2}" type="pres">
      <dgm:prSet presAssocID="{15D527BE-66B6-9147-BAE6-F15296587A5A}" presName="node" presStyleLbl="node1" presStyleIdx="2" presStyleCnt="3" custScaleY="50919" custLinFactNeighborX="1306" custLinFactNeighborY="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F6747-FA1C-DA41-B950-B8B50603DB29}" type="pres">
      <dgm:prSet presAssocID="{15D527BE-66B6-9147-BAE6-F15296587A5A}" presName="invisiNode" presStyleLbl="node1" presStyleIdx="2" presStyleCnt="3"/>
      <dgm:spPr/>
    </dgm:pt>
    <dgm:pt modelId="{9C331C7A-5437-F84C-8061-0E7813D50EBC}" type="pres">
      <dgm:prSet presAssocID="{15D527BE-66B6-9147-BAE6-F15296587A5A}" presName="imagNode" presStyleLbl="fgImgPlace1" presStyleIdx="2" presStyleCnt="3" custScaleY="193382" custLinFactNeighborX="387" custLinFactNeighborY="78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1512A0C-CE0C-3F47-B48A-357D9DEFD4C8}" srcId="{48AF3FD6-C6BD-9A4D-B6AE-E2D79B3C833A}" destId="{15D527BE-66B6-9147-BAE6-F15296587A5A}" srcOrd="2" destOrd="0" parTransId="{15AC6681-6655-AF47-82B2-2D4B11EBCC59}" sibTransId="{738446BD-C0F3-FA4A-B6E6-FA588E75B567}"/>
    <dgm:cxn modelId="{2BCABE5D-C86A-2B47-8BB4-BBCE83FAB8C6}" srcId="{D6282C4D-CD09-5748-A425-6BCA56459FB8}" destId="{06EDF5BC-174D-1A41-9D08-53C21B685762}" srcOrd="0" destOrd="0" parTransId="{4948E9E6-90DC-A541-8E9A-0069AD253DCD}" sibTransId="{A0BD6ACD-6D02-4C49-8D83-90E5989AD7A6}"/>
    <dgm:cxn modelId="{59831ED2-4FD7-1944-8BB1-055E9B8E8491}" type="presOf" srcId="{15D527BE-66B6-9147-BAE6-F15296587A5A}" destId="{B3BD4CE0-F1DA-8844-B434-685794338EE2}" srcOrd="0" destOrd="0" presId="urn:microsoft.com/office/officeart/2005/8/layout/pList2"/>
    <dgm:cxn modelId="{26762428-2422-3848-A36E-6753D9617778}" type="presOf" srcId="{E87224C9-2C23-2E4E-BE7C-A1D51989B595}" destId="{B1696405-43CE-7249-B6E1-DC01CF9BA540}" srcOrd="0" destOrd="0" presId="urn:microsoft.com/office/officeart/2005/8/layout/pList2"/>
    <dgm:cxn modelId="{BC50AA50-A76F-D344-9FA7-1DC2298C1CF8}" type="presOf" srcId="{5D1718F9-74AA-EB44-9F58-991F3E4D112E}" destId="{DE51E073-B19A-FD4F-9285-6E33873AF26D}" srcOrd="0" destOrd="0" presId="urn:microsoft.com/office/officeart/2005/8/layout/pList2"/>
    <dgm:cxn modelId="{34969051-9CF8-1741-8299-DC7699C00A5E}" srcId="{48AF3FD6-C6BD-9A4D-B6AE-E2D79B3C833A}" destId="{D6282C4D-CD09-5748-A425-6BCA56459FB8}" srcOrd="0" destOrd="0" parTransId="{D33756D3-9674-0241-A157-F9BA295E9E0D}" sibTransId="{E87224C9-2C23-2E4E-BE7C-A1D51989B595}"/>
    <dgm:cxn modelId="{9B968D7E-1177-0647-9F31-E4DE4B394EC0}" type="presOf" srcId="{48AF3FD6-C6BD-9A4D-B6AE-E2D79B3C833A}" destId="{8CD86D7B-66FD-7649-9BC4-377BDF0FAD72}" srcOrd="0" destOrd="0" presId="urn:microsoft.com/office/officeart/2005/8/layout/pList2"/>
    <dgm:cxn modelId="{0470ABA4-C6A3-9D40-B44B-70D3763F8D7C}" srcId="{D6282C4D-CD09-5748-A425-6BCA56459FB8}" destId="{4896A221-1B4C-C44B-8188-4126D7C7A29C}" srcOrd="2" destOrd="0" parTransId="{A6B3B377-DA90-6342-8167-3CD50CFB7A99}" sibTransId="{7832B40C-F2F4-3A49-AD33-9531FADCBE63}"/>
    <dgm:cxn modelId="{4702B453-6C87-8D48-A136-E6D049F631A6}" type="presOf" srcId="{4C4B3626-7DE9-6841-AF83-6529219114D7}" destId="{C8D13757-E138-864E-BF4D-5F887EBFF4B7}" srcOrd="0" destOrd="2" presId="urn:microsoft.com/office/officeart/2005/8/layout/pList2"/>
    <dgm:cxn modelId="{D3365F37-313F-8245-BF40-ACAE4A244103}" srcId="{D6282C4D-CD09-5748-A425-6BCA56459FB8}" destId="{4C4B3626-7DE9-6841-AF83-6529219114D7}" srcOrd="1" destOrd="0" parTransId="{6198A876-5554-364C-92D9-A84B978776E1}" sibTransId="{CA7CA7FF-D60B-9F49-BB17-5A0B87C31208}"/>
    <dgm:cxn modelId="{FE8A2DDE-9D73-4943-88D1-01569403B8BE}" srcId="{48AF3FD6-C6BD-9A4D-B6AE-E2D79B3C833A}" destId="{29F11C5B-877E-774A-ABBC-084140157DD8}" srcOrd="1" destOrd="0" parTransId="{812F06FD-87C7-354B-9849-C398775F1929}" sibTransId="{5D1718F9-74AA-EB44-9F58-991F3E4D112E}"/>
    <dgm:cxn modelId="{4D173E7A-8054-5F4D-B021-6BD56AF4FD94}" type="presOf" srcId="{D6282C4D-CD09-5748-A425-6BCA56459FB8}" destId="{C8D13757-E138-864E-BF4D-5F887EBFF4B7}" srcOrd="0" destOrd="0" presId="urn:microsoft.com/office/officeart/2005/8/layout/pList2"/>
    <dgm:cxn modelId="{D0F79AC9-862E-5644-A033-AEF862316156}" type="presOf" srcId="{4896A221-1B4C-C44B-8188-4126D7C7A29C}" destId="{C8D13757-E138-864E-BF4D-5F887EBFF4B7}" srcOrd="0" destOrd="3" presId="urn:microsoft.com/office/officeart/2005/8/layout/pList2"/>
    <dgm:cxn modelId="{F608B3E1-80EA-7C49-9990-81828E7540C6}" type="presOf" srcId="{29F11C5B-877E-774A-ABBC-084140157DD8}" destId="{808D2500-E3CE-344B-9BE6-EA9D01AEF490}" srcOrd="0" destOrd="0" presId="urn:microsoft.com/office/officeart/2005/8/layout/pList2"/>
    <dgm:cxn modelId="{B49FF6D9-2A15-C84B-9BF7-A58ED3EC8E88}" type="presOf" srcId="{06EDF5BC-174D-1A41-9D08-53C21B685762}" destId="{C8D13757-E138-864E-BF4D-5F887EBFF4B7}" srcOrd="0" destOrd="1" presId="urn:microsoft.com/office/officeart/2005/8/layout/pList2"/>
    <dgm:cxn modelId="{58F51A78-D83F-E145-89D7-BF6B01875E08}" type="presParOf" srcId="{8CD86D7B-66FD-7649-9BC4-377BDF0FAD72}" destId="{98EA7031-087A-F44F-98C4-7C754BEE9125}" srcOrd="0" destOrd="0" presId="urn:microsoft.com/office/officeart/2005/8/layout/pList2"/>
    <dgm:cxn modelId="{25359D49-90EE-E348-B4D4-F33E386A5CC7}" type="presParOf" srcId="{8CD86D7B-66FD-7649-9BC4-377BDF0FAD72}" destId="{571993BC-258F-B244-808B-841AAD978D01}" srcOrd="1" destOrd="0" presId="urn:microsoft.com/office/officeart/2005/8/layout/pList2"/>
    <dgm:cxn modelId="{AF7C97C4-ED12-0446-9283-18D68BB1D8CF}" type="presParOf" srcId="{571993BC-258F-B244-808B-841AAD978D01}" destId="{03AB663C-C6C0-FB4D-AF85-EEDFAC8DB7E7}" srcOrd="0" destOrd="0" presId="urn:microsoft.com/office/officeart/2005/8/layout/pList2"/>
    <dgm:cxn modelId="{FEB1FDF3-615E-FC44-8D47-C3380CC63945}" type="presParOf" srcId="{03AB663C-C6C0-FB4D-AF85-EEDFAC8DB7E7}" destId="{C8D13757-E138-864E-BF4D-5F887EBFF4B7}" srcOrd="0" destOrd="0" presId="urn:microsoft.com/office/officeart/2005/8/layout/pList2"/>
    <dgm:cxn modelId="{2CC84B36-B4CB-7F4E-A21C-AD66B16C69E7}" type="presParOf" srcId="{03AB663C-C6C0-FB4D-AF85-EEDFAC8DB7E7}" destId="{D2C88D63-9A11-8646-B463-43C76BFF1DF0}" srcOrd="1" destOrd="0" presId="urn:microsoft.com/office/officeart/2005/8/layout/pList2"/>
    <dgm:cxn modelId="{AEC59CDB-E5B8-1148-BE9B-B04C7DA9C286}" type="presParOf" srcId="{03AB663C-C6C0-FB4D-AF85-EEDFAC8DB7E7}" destId="{A7AF82EC-151D-E344-8BC5-5751E897E3FD}" srcOrd="2" destOrd="0" presId="urn:microsoft.com/office/officeart/2005/8/layout/pList2"/>
    <dgm:cxn modelId="{FA8774F2-4240-9846-85A0-C1D9F196E828}" type="presParOf" srcId="{571993BC-258F-B244-808B-841AAD978D01}" destId="{B1696405-43CE-7249-B6E1-DC01CF9BA540}" srcOrd="1" destOrd="0" presId="urn:microsoft.com/office/officeart/2005/8/layout/pList2"/>
    <dgm:cxn modelId="{D2585F2E-E962-2347-B141-4D02384584F1}" type="presParOf" srcId="{571993BC-258F-B244-808B-841AAD978D01}" destId="{A3C188B2-62C6-A746-AA36-5FB7AC4723F8}" srcOrd="2" destOrd="0" presId="urn:microsoft.com/office/officeart/2005/8/layout/pList2"/>
    <dgm:cxn modelId="{8A2FC5B4-AFB6-EE4B-81ED-800113D1BB93}" type="presParOf" srcId="{A3C188B2-62C6-A746-AA36-5FB7AC4723F8}" destId="{808D2500-E3CE-344B-9BE6-EA9D01AEF490}" srcOrd="0" destOrd="0" presId="urn:microsoft.com/office/officeart/2005/8/layout/pList2"/>
    <dgm:cxn modelId="{7F9E846A-4A74-0B41-AD1B-580A9EE52B73}" type="presParOf" srcId="{A3C188B2-62C6-A746-AA36-5FB7AC4723F8}" destId="{1E5C6D6F-F923-6140-A2DA-5A462A109A36}" srcOrd="1" destOrd="0" presId="urn:microsoft.com/office/officeart/2005/8/layout/pList2"/>
    <dgm:cxn modelId="{44CAEFF3-9D12-5A42-88B0-725B49BB01AA}" type="presParOf" srcId="{A3C188B2-62C6-A746-AA36-5FB7AC4723F8}" destId="{C69FEF08-B7DE-FD4E-B87B-BA17FDE7BCD2}" srcOrd="2" destOrd="0" presId="urn:microsoft.com/office/officeart/2005/8/layout/pList2"/>
    <dgm:cxn modelId="{C26E85A1-A571-8B4F-9BEC-69FE61F48551}" type="presParOf" srcId="{571993BC-258F-B244-808B-841AAD978D01}" destId="{DE51E073-B19A-FD4F-9285-6E33873AF26D}" srcOrd="3" destOrd="0" presId="urn:microsoft.com/office/officeart/2005/8/layout/pList2"/>
    <dgm:cxn modelId="{4CBE10F4-6AC6-954C-93B9-F074DE570FB3}" type="presParOf" srcId="{571993BC-258F-B244-808B-841AAD978D01}" destId="{87980A62-DF74-FC4B-9FB2-DDC253D62A3C}" srcOrd="4" destOrd="0" presId="urn:microsoft.com/office/officeart/2005/8/layout/pList2"/>
    <dgm:cxn modelId="{D757C9E4-C8AC-4A48-B1FF-48BEB9768A7B}" type="presParOf" srcId="{87980A62-DF74-FC4B-9FB2-DDC253D62A3C}" destId="{B3BD4CE0-F1DA-8844-B434-685794338EE2}" srcOrd="0" destOrd="0" presId="urn:microsoft.com/office/officeart/2005/8/layout/pList2"/>
    <dgm:cxn modelId="{DB0C2FB5-72A7-3F4E-B7A2-80620BC90C60}" type="presParOf" srcId="{87980A62-DF74-FC4B-9FB2-DDC253D62A3C}" destId="{68CF6747-FA1C-DA41-B950-B8B50603DB29}" srcOrd="1" destOrd="0" presId="urn:microsoft.com/office/officeart/2005/8/layout/pList2"/>
    <dgm:cxn modelId="{03435E3D-BF6C-134A-9075-EFFAB70A82F3}" type="presParOf" srcId="{87980A62-DF74-FC4B-9FB2-DDC253D62A3C}" destId="{9C331C7A-5437-F84C-8061-0E7813D50E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32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97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/>
          <a:srcRect l="7561" t="11758" r="8408" b="3732"/>
          <a:stretch/>
        </p:blipFill>
        <p:spPr>
          <a:xfrm>
            <a:off x="0" y="0"/>
            <a:ext cx="12231178" cy="69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6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6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2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1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43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2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DAD7-887C-42A9-9BE0-FB0D9B937F85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AA125-E05C-49F1-95C0-8E86960939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5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new/en/culture/themes/cultural-diversity/diversity-of-cultural-expressions/programmes/culture-for-development-indicators/seven-dimension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339" t="11491" r="8556" b="3997"/>
          <a:stretch/>
        </p:blipFill>
        <p:spPr>
          <a:xfrm>
            <a:off x="4549" y="-30560"/>
            <a:ext cx="12187451" cy="68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8275"/>
            <a:ext cx="10515600" cy="5524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Structure of the Framework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Diagramm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006110"/>
              </p:ext>
            </p:extLst>
          </p:nvPr>
        </p:nvGraphicFramePr>
        <p:xfrm>
          <a:off x="838200" y="21971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57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8749"/>
            <a:ext cx="10515600" cy="5048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Variables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742261"/>
            <a:ext cx="10515600" cy="24347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Based on a comprehensive review of academic literature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All </a:t>
            </a:r>
            <a:r>
              <a:rPr lang="en-US" sz="2200" dirty="0"/>
              <a:t>data are collected at various levels but aggregated to the national level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63705"/>
              </p:ext>
            </p:extLst>
          </p:nvPr>
        </p:nvGraphicFramePr>
        <p:xfrm>
          <a:off x="1219886" y="2209083"/>
          <a:ext cx="9737544" cy="17898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4386"/>
                <a:gridCol w="2434386"/>
                <a:gridCol w="2434386"/>
                <a:gridCol w="2434386"/>
              </a:tblGrid>
              <a:tr h="5344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Democracy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3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60389"/>
              </p:ext>
            </p:extLst>
          </p:nvPr>
        </p:nvGraphicFramePr>
        <p:xfrm>
          <a:off x="508000" y="1725506"/>
          <a:ext cx="10576560" cy="2597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7483"/>
                <a:gridCol w="4192180"/>
                <a:gridCol w="1203158"/>
                <a:gridCol w="3913739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Civic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Cultural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Participation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Artistic expression and creation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Interest in foreign cultures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Non-partisan involvement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Online creativity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Online cultural participation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Passive cultural participation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Students in the arts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Civic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Political Participation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</a:rPr>
                        <a:t>Institutionalised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 participation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Non-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</a:rPr>
                        <a:t>institutionalised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 participation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2760" y="1304290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Civic dimension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23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69003"/>
              </p:ext>
            </p:extLst>
          </p:nvPr>
        </p:nvGraphicFramePr>
        <p:xfrm>
          <a:off x="528320" y="1664546"/>
          <a:ext cx="10576560" cy="5001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7483"/>
                <a:gridCol w="2523534"/>
                <a:gridCol w="1443789"/>
                <a:gridCol w="5341754"/>
              </a:tblGrid>
              <a:tr h="284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88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Policy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Funding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Cultural funding legislation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Direct funding of culture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Openness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Support and promotion of cultural diversity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Education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Arts education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Intercultural education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Policy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Government Capability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Analytical capacity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Central bank independence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Confidence in political institutions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Political independence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Political 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Competition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Political competitiveness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Political party finance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Rules for contestation and competition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Safeguards 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&amp; Checks &amp; Balances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Constraints on government powers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Judicial review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500" dirty="0" smtClean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Transparency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Absence of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corruption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Informational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openness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502920" y="1273810"/>
            <a:ext cx="105156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Policy dimension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14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13764"/>
              </p:ext>
            </p:extLst>
          </p:nvPr>
        </p:nvGraphicFramePr>
        <p:xfrm>
          <a:off x="528320" y="1766146"/>
          <a:ext cx="10576560" cy="2465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999"/>
                <a:gridCol w="3376942"/>
                <a:gridCol w="1457608"/>
                <a:gridCol w="4523011"/>
              </a:tblGrid>
              <a:tr h="1695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201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Economic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Industries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Cultural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industry outputs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Intangible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assets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Size of 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cultural industry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Infrastructure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Size of the cultural infrastructure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Rule of Law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Equality Before the Law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Judicial impartiality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Judicial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independence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Quality of the Legal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Confidence in 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justice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Judicial efficiency and professionalism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8320" y="1382094"/>
            <a:ext cx="10515600" cy="47625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+mn-lt"/>
              </a:rPr>
              <a:t>Economic / Rule of Law dimension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8403"/>
              </p:ext>
            </p:extLst>
          </p:nvPr>
        </p:nvGraphicFramePr>
        <p:xfrm>
          <a:off x="501426" y="1909582"/>
          <a:ext cx="11196320" cy="34605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6261"/>
                <a:gridCol w="3313568"/>
                <a:gridCol w="2118511"/>
                <a:gridCol w="3947980"/>
              </a:tblGrid>
              <a:tr h="235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DIMENSION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COMPONENTS/INDICATORS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9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Freedom &amp; Equality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Cultural Access and Representation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Access to cultural sites and events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Public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Measures for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Freedom &amp; Equality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Freedom of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Freedoms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Freedom and neutrality of the press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Freedom of association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Freedom of expression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Individual Liberties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Free conduct of life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Security and physical integrity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Political Representation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Equality of participation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8320" y="1394126"/>
            <a:ext cx="10515600" cy="47625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+mn-lt"/>
              </a:rPr>
              <a:t>Freedom and Equality dimension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44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66850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Methodology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24099"/>
            <a:ext cx="10515600" cy="3852863"/>
          </a:xfrm>
        </p:spPr>
        <p:txBody>
          <a:bodyPr/>
          <a:lstStyle/>
          <a:p>
            <a:pPr marL="514350" lvl="0" indent="-514350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Identify ideal variables</a:t>
            </a:r>
          </a:p>
          <a:p>
            <a:pPr marL="514350" lvl="0" indent="-514350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Seek sources and collect data</a:t>
            </a:r>
          </a:p>
          <a:p>
            <a:pPr marL="514350" lvl="0" indent="-514350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Sort out variables for which there was data for less than 50% of the countries (many variables come from EU sources that do not include non EU member states) </a:t>
            </a:r>
          </a:p>
          <a:p>
            <a:pPr marL="514350" lvl="0" indent="-514350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Include (for now) countries with greater than 50% coverage of remaining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7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Member State Coverage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28850"/>
            <a:ext cx="10515600" cy="4857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37 </a:t>
            </a:r>
            <a:r>
              <a:rPr lang="en-US" dirty="0" smtClean="0"/>
              <a:t>Council of Europe member </a:t>
            </a:r>
            <a:r>
              <a:rPr lang="en-US" dirty="0"/>
              <a:t>States with data for </a:t>
            </a:r>
            <a:r>
              <a:rPr lang="en-US" u="sng" dirty="0"/>
              <a:t>at least 50% </a:t>
            </a:r>
            <a:r>
              <a:rPr lang="en-US" dirty="0"/>
              <a:t>of the variables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33637"/>
              </p:ext>
            </p:extLst>
          </p:nvPr>
        </p:nvGraphicFramePr>
        <p:xfrm>
          <a:off x="1689100" y="2805641"/>
          <a:ext cx="7680960" cy="3596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20240"/>
                <a:gridCol w="1920240"/>
                <a:gridCol w="1920240"/>
                <a:gridCol w="1920240"/>
              </a:tblGrid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Albania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Macedonia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Slovenia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Spain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Belgium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Moldova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Sweden</a:t>
                      </a:r>
                      <a:endParaRPr lang="en-US" sz="1600" dirty="0"/>
                    </a:p>
                  </a:txBody>
                  <a:tcPr/>
                </a:tc>
              </a:tr>
              <a:tr h="509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Bosnia &amp; Herzegovina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Netherlands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Switzerland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Bulgaria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Hungary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Turkey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Croatia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Ireland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Ukraine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Cyprus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Italy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Portugal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United Kingdom</a:t>
                      </a:r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Czech Republic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Latvia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Romania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Denmark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Lithuania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Serbia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95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Luxembourg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Slovakia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71624"/>
            <a:ext cx="10515600" cy="46672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IFCD: For Whom?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3919538"/>
          </a:xfrm>
        </p:spPr>
        <p:txBody>
          <a:bodyPr>
            <a:normAutofit fontScale="92500" lnSpcReduction="20000"/>
          </a:bodyPr>
          <a:lstStyle/>
          <a:p>
            <a:pPr marL="914400" lvl="1" indent="-457200" algn="just">
              <a:lnSpc>
                <a:spcPct val="10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Policy makers 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basis for evidence based decision/policy-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making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Ready comprehensive framework to identify and monitor national cultural strategy goals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Researchers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hundreds of data points to play with and test hypotheses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aggregated indices can be used as a basis for future research</a:t>
            </a:r>
          </a:p>
          <a:p>
            <a:pPr marL="914400" lvl="1" indent="-457200" algn="just">
              <a:lnSpc>
                <a:spcPct val="10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NGOs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basis for evidence-based grant proposals and advocacy tools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Identification of areas and actors to improve collaboration</a:t>
            </a:r>
          </a:p>
          <a:p>
            <a:pPr marL="914400" lvl="1" indent="-457200" algn="just">
              <a:lnSpc>
                <a:spcPct val="10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Cultural practitioners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all information in one place</a:t>
            </a:r>
          </a:p>
          <a:p>
            <a:pPr lvl="2" indent="-457200" algn="just">
              <a:lnSpc>
                <a:spcPct val="100000"/>
              </a:lnSpc>
              <a:spcBef>
                <a:spcPct val="20000"/>
              </a:spcBef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basis to better understand culture, its components and involved 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9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33525"/>
            <a:ext cx="10515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Using the IFCD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6480666"/>
              </p:ext>
            </p:extLst>
          </p:nvPr>
        </p:nvGraphicFramePr>
        <p:xfrm>
          <a:off x="436880" y="2021840"/>
          <a:ext cx="11287760" cy="468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63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3200" b="1" dirty="0" smtClean="0">
              <a:solidFill>
                <a:srgbClr val="C41237"/>
              </a:solidFill>
              <a:latin typeface="Calibri" pitchFamily="34" charset="0"/>
              <a:ea typeface="+mj-ea"/>
            </a:endParaRPr>
          </a:p>
          <a:p>
            <a:pPr marL="0" indent="0" algn="ctr">
              <a:buNone/>
            </a:pPr>
            <a:r>
              <a:rPr lang="de-DE" sz="4000" b="1" dirty="0" smtClean="0">
                <a:latin typeface="Calibri" pitchFamily="34" charset="0"/>
                <a:ea typeface="+mj-ea"/>
              </a:rPr>
              <a:t>INDICATOR </a:t>
            </a:r>
            <a:r>
              <a:rPr lang="de-DE" sz="4000" b="1" dirty="0">
                <a:latin typeface="Calibri" pitchFamily="34" charset="0"/>
                <a:ea typeface="+mj-ea"/>
              </a:rPr>
              <a:t>FRAMEWORK ON </a:t>
            </a:r>
            <a:br>
              <a:rPr lang="de-DE" sz="4000" b="1" dirty="0">
                <a:latin typeface="Calibri" pitchFamily="34" charset="0"/>
                <a:ea typeface="+mj-ea"/>
              </a:rPr>
            </a:br>
            <a:r>
              <a:rPr lang="de-DE" sz="4000" b="1" dirty="0">
                <a:latin typeface="Calibri" pitchFamily="34" charset="0"/>
                <a:ea typeface="+mj-ea"/>
              </a:rPr>
              <a:t>CULTURE &amp; DEMOCRACY (IFCD</a:t>
            </a:r>
            <a:r>
              <a:rPr lang="de-DE" sz="4000" b="1" dirty="0" smtClean="0">
                <a:latin typeface="Calibri" pitchFamily="34" charset="0"/>
                <a:ea typeface="+mj-ea"/>
              </a:rPr>
              <a:t>)</a:t>
            </a:r>
          </a:p>
          <a:p>
            <a:pPr marL="0" indent="0" algn="ctr">
              <a:buNone/>
            </a:pPr>
            <a:endParaRPr lang="de-DE" sz="3200" b="1" dirty="0">
              <a:latin typeface="Calibri" pitchFamily="34" charset="0"/>
              <a:ea typeface="+mj-ea"/>
            </a:endParaRPr>
          </a:p>
          <a:p>
            <a:pPr marL="0" indent="0">
              <a:buNone/>
            </a:pPr>
            <a:endParaRPr lang="de-DE" sz="2400" b="1" dirty="0" smtClean="0">
              <a:latin typeface="Calibri" pitchFamily="34" charset="0"/>
              <a:ea typeface="+mj-ea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alibri" pitchFamily="34" charset="0"/>
                <a:ea typeface="+mj-ea"/>
              </a:rPr>
              <a:t>Helmut K. Anheier, </a:t>
            </a:r>
            <a:r>
              <a:rPr lang="de-DE" sz="2400" b="1" dirty="0" err="1" smtClean="0">
                <a:latin typeface="Calibri" pitchFamily="34" charset="0"/>
                <a:ea typeface="+mj-ea"/>
              </a:rPr>
              <a:t>President</a:t>
            </a:r>
            <a:r>
              <a:rPr lang="de-DE" sz="2400" b="1" dirty="0" smtClean="0">
                <a:latin typeface="Calibri" pitchFamily="34" charset="0"/>
                <a:ea typeface="+mj-ea"/>
              </a:rPr>
              <a:t> &amp; Dean</a:t>
            </a:r>
          </a:p>
          <a:p>
            <a:pPr marL="0" indent="0">
              <a:buNone/>
            </a:pPr>
            <a:r>
              <a:rPr lang="de-DE" sz="2400" b="1" dirty="0" smtClean="0">
                <a:latin typeface="Calibri" pitchFamily="34" charset="0"/>
                <a:ea typeface="+mj-ea"/>
              </a:rPr>
              <a:t>Matthias Haber, Research Scientist</a:t>
            </a:r>
          </a:p>
          <a:p>
            <a:pPr marL="0" indent="0">
              <a:buNone/>
            </a:pPr>
            <a:r>
              <a:rPr lang="de-DE" sz="2400" i="1" dirty="0" smtClean="0">
                <a:latin typeface="Calibri" pitchFamily="34" charset="0"/>
                <a:ea typeface="+mj-ea"/>
              </a:rPr>
              <a:t>Hertie School </a:t>
            </a:r>
            <a:r>
              <a:rPr lang="de-DE" sz="2400" i="1" dirty="0" err="1" smtClean="0">
                <a:latin typeface="Calibri" pitchFamily="34" charset="0"/>
                <a:ea typeface="+mj-ea"/>
              </a:rPr>
              <a:t>of</a:t>
            </a:r>
            <a:r>
              <a:rPr lang="de-DE" sz="2400" i="1" dirty="0" smtClean="0">
                <a:latin typeface="Calibri" pitchFamily="34" charset="0"/>
                <a:ea typeface="+mj-ea"/>
              </a:rPr>
              <a:t> </a:t>
            </a:r>
            <a:r>
              <a:rPr lang="de-DE" sz="2400" i="1" dirty="0" err="1" smtClean="0">
                <a:latin typeface="Calibri" pitchFamily="34" charset="0"/>
                <a:ea typeface="+mj-ea"/>
              </a:rPr>
              <a:t>Governance</a:t>
            </a:r>
            <a:endParaRPr lang="en-US" sz="2400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41" y="6030468"/>
            <a:ext cx="1215009" cy="5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ltDemoCor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99" y="1371600"/>
            <a:ext cx="5486400" cy="548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495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Testing Relationships using IFCD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689" y="3180087"/>
            <a:ext cx="4714826" cy="3929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Combining domains, components and indicators within the IFCD</a:t>
            </a:r>
          </a:p>
        </p:txBody>
      </p:sp>
    </p:spTree>
    <p:extLst>
      <p:ext uri="{BB962C8B-B14F-4D97-AF65-F5344CB8AC3E}">
        <p14:creationId xmlns:p14="http://schemas.microsoft.com/office/powerpoint/2010/main" val="195511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61" y="1438780"/>
            <a:ext cx="5419219" cy="54192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495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Testing Relationships using IFCD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0911" y="3173607"/>
            <a:ext cx="4295985" cy="3929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Combining domains, components and indicators within the IFCD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36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34" y="1493520"/>
            <a:ext cx="536448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4953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Testing Relationships using IFCD</a:t>
            </a:r>
            <a:endParaRPr lang="en-US" sz="4000" b="1" dirty="0">
              <a:latin typeface="+mn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90751" y="3213417"/>
            <a:ext cx="4295985" cy="392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Combining IFCD components and indicators with external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7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3999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Interactive, Web-based Interface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Explore and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analyse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the data in the IFCD from multiple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perspectives (Beta Version)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Country-specific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exploration and comparison of performance on the many components and indicators that comprise the IFCD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Country-specific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targeting of 'opportunity' for improvement on key components of culture and democracy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Relationship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testing between culture and democracy components and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4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3999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Interactive, Web-based Interface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663" y="2254803"/>
            <a:ext cx="4235115" cy="39290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Entire framework composition</a:t>
            </a:r>
            <a:endParaRPr lang="en-US" sz="22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shows </a:t>
            </a:r>
            <a:r>
              <a:rPr lang="en-US" sz="2000" dirty="0" smtClean="0">
                <a:solidFill>
                  <a:srgbClr val="000000"/>
                </a:solidFill>
              </a:rPr>
              <a:t>composition of every domain</a:t>
            </a:r>
            <a:endParaRPr lang="en-U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</a:t>
            </a:r>
            <a:r>
              <a:rPr lang="en-US" sz="2000" dirty="0" smtClean="0"/>
              <a:t>efines domains and  indicators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099" name="Picture 3" descr="C:\Users\o.kononykhina\Downloads\Screen Shot 2016-10-13 at 4.17.14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0" b="1037"/>
          <a:stretch/>
        </p:blipFill>
        <p:spPr bwMode="auto">
          <a:xfrm>
            <a:off x="4378960" y="1950546"/>
            <a:ext cx="6705600" cy="49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0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3999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Interactive, Web-based Interface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474" y="2254803"/>
            <a:ext cx="4044816" cy="39290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Country Status</a:t>
            </a:r>
            <a:endParaRPr lang="en-US" sz="22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shows country’s performance on all components </a:t>
            </a:r>
            <a:r>
              <a:rPr lang="en-US" sz="2000" dirty="0" smtClean="0">
                <a:solidFill>
                  <a:srgbClr val="000000"/>
                </a:solidFill>
              </a:rPr>
              <a:t>simultaneously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adapts to user choice of country, comparison group, and depth in the framework</a:t>
            </a:r>
          </a:p>
          <a:p>
            <a:endParaRPr lang="en-US" dirty="0"/>
          </a:p>
        </p:txBody>
      </p:sp>
      <p:pic>
        <p:nvPicPr>
          <p:cNvPr id="4" name="Picture 3" descr="Screen Shot 2016-10-13 at 4.14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15928"/>
          <a:stretch/>
        </p:blipFill>
        <p:spPr>
          <a:xfrm>
            <a:off x="4053840" y="1953881"/>
            <a:ext cx="6990080" cy="47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6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3999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Interactive, Web-based Interface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758" y="2237739"/>
            <a:ext cx="3450757" cy="39290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Opportunity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Table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innovative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opportunity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score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target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potential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areas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improvement</a:t>
            </a:r>
            <a:endParaRPr 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accounts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relationship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between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components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room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improvement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performance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creen Shot 2016-10-13 at 4.16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5" b="18132"/>
          <a:stretch/>
        </p:blipFill>
        <p:spPr>
          <a:xfrm>
            <a:off x="3891280" y="1995605"/>
            <a:ext cx="6849976" cy="48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3999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Interactive, Web-based Interface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538" y="2175105"/>
            <a:ext cx="3522278" cy="39290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Component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Relationships</a:t>
            </a:r>
            <a:endParaRPr lang="de-DE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tests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relationships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between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components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indicators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identifies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chosen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country‘s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placement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within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plot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creen Shot 2016-10-13 at 4.14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 b="27673"/>
          <a:stretch/>
        </p:blipFill>
        <p:spPr>
          <a:xfrm>
            <a:off x="3931850" y="1957671"/>
            <a:ext cx="6858070" cy="49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76375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IFCD Value-added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1956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Takes culture out of a blind spot and brings it to the frontline of policy-making </a:t>
            </a:r>
          </a:p>
          <a:p>
            <a:pPr marL="342900" lvl="0" indent="-342900" algn="just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Monitors trends at European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level </a:t>
            </a:r>
          </a:p>
          <a:p>
            <a:pPr marL="342900" lvl="0" indent="-342900" algn="just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Allows identification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of countries with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excellent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performance in certain areas to inquire and learn more about best practices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Encourages evidence-based dialogue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8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33525"/>
            <a:ext cx="10515600" cy="5524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Country Visits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6432" y="2052320"/>
            <a:ext cx="10202779" cy="435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Key feedback from experts in Belgium, Croatia, Finland, France, Germany, Italy, </a:t>
            </a:r>
            <a:r>
              <a:rPr lang="en-US" sz="2200" dirty="0" smtClean="0">
                <a:solidFill>
                  <a:srgbClr val="000000"/>
                </a:solidFill>
              </a:rPr>
              <a:t>Poland, Serbia, Sweden </a:t>
            </a:r>
            <a:r>
              <a:rPr lang="en-US" sz="2200" dirty="0">
                <a:solidFill>
                  <a:srgbClr val="000000"/>
                </a:solidFill>
              </a:rPr>
              <a:t>and </a:t>
            </a:r>
            <a:r>
              <a:rPr lang="en-US" sz="2200" dirty="0" smtClean="0">
                <a:solidFill>
                  <a:srgbClr val="000000"/>
                </a:solidFill>
              </a:rPr>
              <a:t>Switzerland: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/>
              <a:t>Add, drop or re-think certain variables and indicators</a:t>
            </a:r>
          </a:p>
          <a:p>
            <a:r>
              <a:rPr lang="en-US" sz="2200" dirty="0" smtClean="0"/>
              <a:t>Consider implications of federal vs. unitary government structures</a:t>
            </a:r>
          </a:p>
          <a:p>
            <a:r>
              <a:rPr lang="en-US" sz="2200" dirty="0" smtClean="0"/>
              <a:t>Examine ways to gather or incorporate data from non-EU countries</a:t>
            </a:r>
          </a:p>
          <a:p>
            <a:r>
              <a:rPr lang="en-US" sz="2200" dirty="0" smtClean="0"/>
              <a:t>Identify key variables and work with country partners to ensure monitoring over time</a:t>
            </a:r>
          </a:p>
          <a:p>
            <a:r>
              <a:rPr lang="en-US" sz="2200" dirty="0" smtClean="0"/>
              <a:t>Examine ways to gather and incorporate nationally available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16864" y="2348880"/>
            <a:ext cx="10871200" cy="3747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“Quantifying </a:t>
            </a:r>
            <a:r>
              <a:rPr lang="en-US" dirty="0"/>
              <a:t>culture’s role in development processes is a conceptual </a:t>
            </a:r>
            <a:r>
              <a:rPr lang="en-US" dirty="0" smtClean="0"/>
              <a:t>minefield.”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UNESCO’s “Culture for Development Indicators” Website</a:t>
            </a:r>
          </a:p>
          <a:p>
            <a:pPr marL="0" indent="0" algn="r">
              <a:buNone/>
            </a:pPr>
            <a:r>
              <a:rPr lang="en-US" sz="1600" dirty="0">
                <a:hlinkClick r:id="rId2"/>
              </a:rPr>
              <a:t>http://www.unesco.org/new/en/culture/themes/cultural-diversity/diversity-of-cultural-expressions/programmes/culture-for-development-indicators/seven-dimensions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 algn="r">
              <a:buNone/>
            </a:pPr>
            <a:r>
              <a:rPr lang="en-US" sz="1600" dirty="0" smtClean="0"/>
              <a:t>accessed 1. October 2014</a:t>
            </a:r>
            <a:endParaRPr lang="en-US" sz="16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4381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Next Steps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Data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Monitor trends across time</a:t>
            </a:r>
          </a:p>
          <a:p>
            <a:pPr lvl="1">
              <a:lnSpc>
                <a:spcPct val="200000"/>
              </a:lnSpc>
            </a:pPr>
            <a:r>
              <a:rPr lang="en-US" sz="2200" dirty="0"/>
              <a:t>Establish system and processes for updating data regularly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Develop </a:t>
            </a:r>
            <a:r>
              <a:rPr lang="en-US" sz="2200" dirty="0" err="1" smtClean="0"/>
              <a:t>harmonised</a:t>
            </a:r>
            <a:r>
              <a:rPr lang="en-US" sz="2200" dirty="0" smtClean="0"/>
              <a:t> data collection instruments</a:t>
            </a:r>
          </a:p>
          <a:p>
            <a:pPr lvl="1">
              <a:lnSpc>
                <a:spcPct val="200000"/>
              </a:lnSpc>
            </a:pPr>
            <a:r>
              <a:rPr lang="en-US" sz="2200" dirty="0"/>
              <a:t>Interact with statistical agencies and survey institutes to add additional </a:t>
            </a:r>
            <a:r>
              <a:rPr lang="en-US" sz="2200" dirty="0" smtClean="0"/>
              <a:t>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054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4381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Next Steps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Interactive interface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Assemble feedback from users on beta version of the interactive interface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Implement changes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Work with country partners to “</a:t>
            </a:r>
            <a:r>
              <a:rPr lang="en-US" sz="2200" dirty="0" err="1" smtClean="0"/>
              <a:t>personalise</a:t>
            </a:r>
            <a:r>
              <a:rPr lang="en-US" sz="2200" dirty="0" smtClean="0"/>
              <a:t>” country summary inputs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Create a dedicated website for the interface with additional materials and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08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4381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Next Steps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/>
              <a:t>Reports and Case Studies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Prepare input for reports by the Council of Europe and European Commission leadership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Create annual thematic reports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Work with country partners to create detailed country reports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/>
              <a:t>Further develop the framework and explore additional </a:t>
            </a:r>
            <a:r>
              <a:rPr lang="en-US" sz="2400" b="1" dirty="0" smtClean="0"/>
              <a:t>uses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90650"/>
            <a:ext cx="10515600" cy="5715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Origins</a:t>
            </a:r>
            <a:endParaRPr lang="en-US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Council of Europe Conference of Ministers of Culture (2013):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Improving the effectiveness of cultural policies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Indicators on the impact of culture on democracy</a:t>
            </a:r>
            <a:endParaRPr lang="de-DE" sz="20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Indicators on the economic efficiency of financing culture       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Monitoring trends in European comparison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Special regard to access to, and participation in, culture</a:t>
            </a:r>
            <a:endParaRPr lang="de-DE" sz="20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>
              <a:lnSpc>
                <a:spcPct val="200000"/>
              </a:lnSpc>
              <a:spcBef>
                <a:spcPct val="20000"/>
              </a:spcBef>
              <a:buNone/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IFCD: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Provide European governments with an effective tool for policy making</a:t>
            </a:r>
            <a:endParaRPr lang="de-DE" sz="2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6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52550"/>
            <a:ext cx="10515600" cy="8001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Purposes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14575"/>
            <a:ext cx="10515600" cy="386238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Assemble indicators on culture and democracy and the economic efficiency of financing culture that provide a stronger evidence base for policymaking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Enable policymakers to examine their own position in terms of culture and democracy and in comparison with other countries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Contribute information to Council of Europe reports and projects and to relevant initiatives by other international and national bodies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0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62075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Progress to Date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1360" y="1889760"/>
            <a:ext cx="10642600" cy="4661535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</a:rPr>
              <a:t>2013 Initial Scoping Study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</a:rPr>
              <a:t>2014 Framework Development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Developed conceptual framework &amp; practical 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model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Consulted with project advisors*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Populated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framework with available data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Tested for selected countries &amp; hypotheses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Presented framework &amp; results</a:t>
            </a:r>
          </a:p>
          <a:p>
            <a:pPr marL="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</a:rPr>
              <a:t>2015 Further Development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Expanded framework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Populated framework with additional data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Explored policy relationships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Developed proposal for an interactive interface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</a:rPr>
              <a:t>2016 Preparing to Launch</a:t>
            </a:r>
            <a:endParaRPr lang="en-US" sz="19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Country visits to 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10 countries test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the IFCD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Created a 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policy makers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’ 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guidebook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Developed prototype and then beta version of interactive, web-based interface</a:t>
            </a:r>
            <a:endParaRPr lang="en-US" sz="19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600584"/>
            <a:ext cx="10078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000" dirty="0" smtClean="0"/>
              <a:t>*</a:t>
            </a:r>
            <a:r>
              <a:rPr lang="en-US" sz="1000" b="1" dirty="0" smtClean="0"/>
              <a:t>P</a:t>
            </a:r>
            <a:r>
              <a:rPr lang="en-US" sz="1000" b="1" dirty="0"/>
              <a:t>. L. Sacco &amp; G. </a:t>
            </a:r>
            <a:r>
              <a:rPr lang="en-US" sz="1000" b="1" dirty="0" err="1"/>
              <a:t>Ferilli</a:t>
            </a:r>
            <a:r>
              <a:rPr lang="en-US" sz="1000" b="1" dirty="0"/>
              <a:t>, </a:t>
            </a:r>
            <a:r>
              <a:rPr lang="en-US" sz="1000" dirty="0"/>
              <a:t>Institute of Arts, IULM </a:t>
            </a:r>
            <a:r>
              <a:rPr lang="en-US" sz="1000" dirty="0" smtClean="0"/>
              <a:t>University; </a:t>
            </a:r>
            <a:r>
              <a:rPr lang="en-US" sz="1000" b="1" dirty="0" smtClean="0"/>
              <a:t>P</a:t>
            </a:r>
            <a:r>
              <a:rPr lang="en-US" sz="1000" b="1" dirty="0"/>
              <a:t>. </a:t>
            </a:r>
            <a:r>
              <a:rPr lang="en-US" sz="1000" b="1" dirty="0" err="1"/>
              <a:t>Inkei</a:t>
            </a:r>
            <a:r>
              <a:rPr lang="en-US" sz="1000" b="1" dirty="0"/>
              <a:t>, </a:t>
            </a:r>
            <a:r>
              <a:rPr lang="en-US" sz="1000" dirty="0"/>
              <a:t>The Budapest </a:t>
            </a:r>
            <a:r>
              <a:rPr lang="en-US" sz="1000" dirty="0" smtClean="0"/>
              <a:t>Observatory; </a:t>
            </a:r>
            <a:r>
              <a:rPr lang="en-US" sz="1000" b="1" dirty="0" smtClean="0"/>
              <a:t>P</a:t>
            </a:r>
            <a:r>
              <a:rPr lang="en-US" sz="1000" b="1" dirty="0"/>
              <a:t>. Kern</a:t>
            </a:r>
            <a:r>
              <a:rPr lang="en-US" sz="1000" dirty="0"/>
              <a:t>, </a:t>
            </a:r>
            <a:r>
              <a:rPr lang="en-US" sz="1000" dirty="0" smtClean="0"/>
              <a:t>KEA; </a:t>
            </a:r>
            <a:r>
              <a:rPr lang="en-US" sz="1000" b="1" dirty="0" err="1" smtClean="0"/>
              <a:t>A.Wiesand</a:t>
            </a:r>
            <a:r>
              <a:rPr lang="en-US" sz="1000" b="1" dirty="0"/>
              <a:t>, </a:t>
            </a:r>
            <a:r>
              <a:rPr lang="en-US" sz="1000" dirty="0"/>
              <a:t>European Institute for Comparative Cultural Research (</a:t>
            </a:r>
            <a:r>
              <a:rPr lang="en-US" sz="1000" dirty="0" err="1"/>
              <a:t>ERICarts</a:t>
            </a:r>
            <a:r>
              <a:rPr lang="en-US" sz="1000" dirty="0"/>
              <a:t>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6065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09699"/>
            <a:ext cx="10515600" cy="6953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The General Framework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Picture 25" descr="C:\Users\m.haber\Desktop\Framework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36" y="2238375"/>
            <a:ext cx="6763527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53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90649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The General Framework</a:t>
            </a:r>
            <a:endParaRPr lang="en-US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What’s innovative?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Detailed,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semi-parallel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constructs for culture and democracy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Process perspective (input -&gt; throughput -&gt; output)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Policy action focus (identifying “levers” for change, policy intervention)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Multiple layers to assess where a country stands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Multilevel data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76375"/>
            <a:ext cx="10515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Structure of the Framework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Diagramm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45033"/>
              </p:ext>
            </p:extLst>
          </p:nvPr>
        </p:nvGraphicFramePr>
        <p:xfrm>
          <a:off x="771525" y="21494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512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Widescreen</PresentationFormat>
  <Paragraphs>318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Origins</vt:lpstr>
      <vt:lpstr>Purposes</vt:lpstr>
      <vt:lpstr>Progress to Date</vt:lpstr>
      <vt:lpstr>The General Framework</vt:lpstr>
      <vt:lpstr>The General Framework</vt:lpstr>
      <vt:lpstr>Structure of the Framework</vt:lpstr>
      <vt:lpstr>Structure of the Framework</vt:lpstr>
      <vt:lpstr>Variables</vt:lpstr>
      <vt:lpstr>Civic dimension</vt:lpstr>
      <vt:lpstr>PowerPoint Presentation</vt:lpstr>
      <vt:lpstr>Economic / Rule of Law dimension</vt:lpstr>
      <vt:lpstr>Freedom and Equality dimension</vt:lpstr>
      <vt:lpstr>Methodology</vt:lpstr>
      <vt:lpstr>Member State Coverage</vt:lpstr>
      <vt:lpstr>IFCD: For Whom?</vt:lpstr>
      <vt:lpstr>Using the IFCD</vt:lpstr>
      <vt:lpstr>Testing Relationships using IFCD</vt:lpstr>
      <vt:lpstr>Testing Relationships using IFCD</vt:lpstr>
      <vt:lpstr>Testing Relationships using IFCD</vt:lpstr>
      <vt:lpstr>Interactive, Web-based Interface</vt:lpstr>
      <vt:lpstr>Interactive, Web-based Interface</vt:lpstr>
      <vt:lpstr>Interactive, Web-based Interface</vt:lpstr>
      <vt:lpstr>Interactive, Web-based Interface</vt:lpstr>
      <vt:lpstr>Interactive, Web-based Interface</vt:lpstr>
      <vt:lpstr>IFCD Value-added</vt:lpstr>
      <vt:lpstr>Country Visits</vt:lpstr>
      <vt:lpstr>Next Steps</vt:lpstr>
      <vt:lpstr>Next Steps</vt:lpstr>
      <vt:lpstr>Next Steps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Matthias Haber</cp:lastModifiedBy>
  <cp:revision>29</cp:revision>
  <dcterms:created xsi:type="dcterms:W3CDTF">2016-10-03T15:43:48Z</dcterms:created>
  <dcterms:modified xsi:type="dcterms:W3CDTF">2016-10-17T09:29:00Z</dcterms:modified>
</cp:coreProperties>
</file>