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0.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1.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2.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3.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4.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5.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8" r:id="rId2"/>
    <p:sldMasterId id="2147483710" r:id="rId3"/>
    <p:sldMasterId id="2147483747" r:id="rId4"/>
    <p:sldMasterId id="2147483785" r:id="rId5"/>
    <p:sldMasterId id="2147483798" r:id="rId6"/>
    <p:sldMasterId id="2147483814" r:id="rId7"/>
    <p:sldMasterId id="2147483826" r:id="rId8"/>
    <p:sldMasterId id="2147483839" r:id="rId9"/>
    <p:sldMasterId id="2147484022" r:id="rId10"/>
    <p:sldMasterId id="2147484035" r:id="rId11"/>
    <p:sldMasterId id="2147484096" r:id="rId12"/>
    <p:sldMasterId id="2147484121" r:id="rId13"/>
    <p:sldMasterId id="2147484304" r:id="rId14"/>
    <p:sldMasterId id="2147484316" r:id="rId15"/>
    <p:sldMasterId id="2147484329" r:id="rId16"/>
  </p:sldMasterIdLst>
  <p:notesMasterIdLst>
    <p:notesMasterId r:id="rId79"/>
  </p:notesMasterIdLst>
  <p:sldIdLst>
    <p:sldId id="566" r:id="rId17"/>
    <p:sldId id="288" r:id="rId18"/>
    <p:sldId id="446" r:id="rId19"/>
    <p:sldId id="567" r:id="rId20"/>
    <p:sldId id="449" r:id="rId21"/>
    <p:sldId id="450" r:id="rId22"/>
    <p:sldId id="562" r:id="rId23"/>
    <p:sldId id="448" r:id="rId24"/>
    <p:sldId id="447" r:id="rId25"/>
    <p:sldId id="451" r:id="rId26"/>
    <p:sldId id="555" r:id="rId27"/>
    <p:sldId id="445" r:id="rId28"/>
    <p:sldId id="381" r:id="rId29"/>
    <p:sldId id="380" r:id="rId30"/>
    <p:sldId id="535" r:id="rId31"/>
    <p:sldId id="384" r:id="rId32"/>
    <p:sldId id="455" r:id="rId33"/>
    <p:sldId id="456" r:id="rId34"/>
    <p:sldId id="457" r:id="rId35"/>
    <p:sldId id="532" r:id="rId36"/>
    <p:sldId id="465" r:id="rId37"/>
    <p:sldId id="466" r:id="rId38"/>
    <p:sldId id="467" r:id="rId39"/>
    <p:sldId id="468" r:id="rId40"/>
    <p:sldId id="469" r:id="rId41"/>
    <p:sldId id="574" r:id="rId42"/>
    <p:sldId id="471" r:id="rId43"/>
    <p:sldId id="568" r:id="rId44"/>
    <p:sldId id="590" r:id="rId45"/>
    <p:sldId id="591" r:id="rId46"/>
    <p:sldId id="474" r:id="rId47"/>
    <p:sldId id="472" r:id="rId48"/>
    <p:sldId id="473" r:id="rId49"/>
    <p:sldId id="576" r:id="rId50"/>
    <p:sldId id="569" r:id="rId51"/>
    <p:sldId id="575" r:id="rId52"/>
    <p:sldId id="570" r:id="rId53"/>
    <p:sldId id="593" r:id="rId54"/>
    <p:sldId id="594" r:id="rId55"/>
    <p:sldId id="577" r:id="rId56"/>
    <p:sldId id="578" r:id="rId57"/>
    <p:sldId id="579" r:id="rId58"/>
    <p:sldId id="475" r:id="rId59"/>
    <p:sldId id="476" r:id="rId60"/>
    <p:sldId id="477" r:id="rId61"/>
    <p:sldId id="478" r:id="rId62"/>
    <p:sldId id="479" r:id="rId63"/>
    <p:sldId id="592" r:id="rId64"/>
    <p:sldId id="571" r:id="rId65"/>
    <p:sldId id="484" r:id="rId66"/>
    <p:sldId id="572" r:id="rId67"/>
    <p:sldId id="536" r:id="rId68"/>
    <p:sldId id="539" r:id="rId69"/>
    <p:sldId id="543" r:id="rId70"/>
    <p:sldId id="580" r:id="rId71"/>
    <p:sldId id="595" r:id="rId72"/>
    <p:sldId id="596" r:id="rId73"/>
    <p:sldId id="597" r:id="rId74"/>
    <p:sldId id="540" r:id="rId75"/>
    <p:sldId id="601" r:id="rId76"/>
    <p:sldId id="599" r:id="rId77"/>
    <p:sldId id="533" r:id="rId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CC9B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0716" autoAdjust="0"/>
  </p:normalViewPr>
  <p:slideViewPr>
    <p:cSldViewPr>
      <p:cViewPr>
        <p:scale>
          <a:sx n="60" d="100"/>
          <a:sy n="60" d="100"/>
        </p:scale>
        <p:origin x="-156" y="-168"/>
      </p:cViewPr>
      <p:guideLst>
        <p:guide orient="horz" pos="2160"/>
        <p:guide pos="2880"/>
      </p:guideLst>
    </p:cSldViewPr>
  </p:slideViewPr>
  <p:notesTextViewPr>
    <p:cViewPr>
      <p:scale>
        <a:sx n="1" d="1"/>
        <a:sy n="1" d="1"/>
      </p:scale>
      <p:origin x="0" y="0"/>
    </p:cViewPr>
  </p:notesTextViewPr>
  <p:sorterViewPr>
    <p:cViewPr>
      <p:scale>
        <a:sx n="130" d="100"/>
        <a:sy n="130" d="100"/>
      </p:scale>
      <p:origin x="0" y="1456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slide" Target="slides/slide47.xml"/><Relationship Id="rId68" Type="http://schemas.openxmlformats.org/officeDocument/2006/relationships/slide" Target="slides/slide52.xml"/><Relationship Id="rId76" Type="http://schemas.openxmlformats.org/officeDocument/2006/relationships/slide" Target="slides/slide60.xml"/><Relationship Id="rId7" Type="http://schemas.openxmlformats.org/officeDocument/2006/relationships/slideMaster" Target="slideMasters/slideMaster7.xml"/><Relationship Id="rId71" Type="http://schemas.openxmlformats.org/officeDocument/2006/relationships/slide" Target="slides/slide55.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slide" Target="slides/slide58.xml"/><Relationship Id="rId79"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5.xml"/><Relationship Id="rId82"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34E46D-9D89-44E9-983C-01083B376015}" type="datetimeFigureOut">
              <a:rPr lang="en-GB" smtClean="0"/>
              <a:t>03/10/2016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831D31-5378-4F37-95D4-141A8306DE09}" type="slidenum">
              <a:rPr lang="en-GB" smtClean="0"/>
              <a:t>‹#›</a:t>
            </a:fld>
            <a:endParaRPr lang="en-GB"/>
          </a:p>
        </p:txBody>
      </p:sp>
    </p:spTree>
    <p:extLst>
      <p:ext uri="{BB962C8B-B14F-4D97-AF65-F5344CB8AC3E}">
        <p14:creationId xmlns:p14="http://schemas.microsoft.com/office/powerpoint/2010/main" val="245791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err="1" smtClean="0"/>
              <a:t>Current</a:t>
            </a:r>
            <a:r>
              <a:rPr lang="es-ES" dirty="0" smtClean="0"/>
              <a:t> </a:t>
            </a:r>
            <a:r>
              <a:rPr lang="es-ES" dirty="0" err="1" smtClean="0"/>
              <a:t>activities</a:t>
            </a:r>
            <a:endParaRPr lang="es-ES" dirty="0"/>
          </a:p>
        </p:txBody>
      </p:sp>
      <p:sp>
        <p:nvSpPr>
          <p:cNvPr id="4" name="3 Marcador de número de diapositiva"/>
          <p:cNvSpPr>
            <a:spLocks noGrp="1"/>
          </p:cNvSpPr>
          <p:nvPr>
            <p:ph type="sldNum" sz="quarter" idx="10"/>
          </p:nvPr>
        </p:nvSpPr>
        <p:spPr/>
        <p:txBody>
          <a:bodyPr/>
          <a:lstStyle/>
          <a:p>
            <a:fld id="{68747F4E-88B4-4B14-B36D-1BCF2F4FDA71}" type="slidenum">
              <a:rPr lang="es-ES_tradnl" smtClean="0">
                <a:solidFill>
                  <a:prstClr val="black"/>
                </a:solidFill>
              </a:rPr>
              <a:pPr/>
              <a:t>12</a:t>
            </a:fld>
            <a:endParaRPr lang="es-ES_tradnl">
              <a:solidFill>
                <a:prstClr val="black"/>
              </a:solidFill>
            </a:endParaRPr>
          </a:p>
        </p:txBody>
      </p:sp>
    </p:spTree>
    <p:extLst>
      <p:ext uri="{BB962C8B-B14F-4D97-AF65-F5344CB8AC3E}">
        <p14:creationId xmlns:p14="http://schemas.microsoft.com/office/powerpoint/2010/main" val="3745271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99ED3-5D29-4665-978D-7CD5E1DA1DFB}"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608191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Disponer de estos datos es un requisito esencial para</a:t>
            </a:r>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fontAlgn="base">
              <a:spcBef>
                <a:spcPct val="0"/>
              </a:spcBef>
              <a:spcAft>
                <a:spcPct val="0"/>
              </a:spcAft>
              <a:defRPr/>
            </a:pPr>
            <a:fld id="{791B48DA-E821-4F57-B6F1-0E067907DA0D}" type="slidenum">
              <a:rPr lang="es-ES" smtClean="0">
                <a:solidFill>
                  <a:prstClr val="black"/>
                </a:solidFill>
                <a:latin typeface="Arial" pitchFamily="34" charset="0"/>
                <a:cs typeface="Arial" pitchFamily="34" charset="0"/>
              </a:rPr>
              <a:pPr fontAlgn="base">
                <a:spcBef>
                  <a:spcPct val="0"/>
                </a:spcBef>
                <a:spcAft>
                  <a:spcPct val="0"/>
                </a:spcAft>
                <a:defRPr/>
              </a:pPr>
              <a:t>38</a:t>
            </a:fld>
            <a:endParaRPr lang="es-ES">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828373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99ED3-5D29-4665-978D-7CD5E1DA1DFB}" type="slidenum">
              <a:rPr lang="en-GB" smtClean="0">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608191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dirty="0" smtClean="0"/>
              <a:t>Vender un órgano a veces parece ser la única salida para una situación económica miserable.</a:t>
            </a:r>
          </a:p>
          <a:p>
            <a:pPr algn="just"/>
            <a:r>
              <a:rPr lang="es-ES" dirty="0" smtClean="0"/>
              <a:t>Además, algunos de estas personas están inmersas en unas relaciones familiares o culturales donde son otros individuos los que deciden sobre su destino. Y estos otros son los que las ofrecen o las entregan a los traficantes, para la explotación sexual o laboral, o a los intermediarios y a los hospitales implicados en el trasplante ilegal de órganos, o son los que dan el consentimiento para que sean explotadas sexual o laboralmente o les sean extraídos los órganos.</a:t>
            </a:r>
            <a:endParaRPr lang="es-ES" dirty="0"/>
          </a:p>
        </p:txBody>
      </p:sp>
      <p:sp>
        <p:nvSpPr>
          <p:cNvPr id="4" name="3 Marcador de número de diapositiva"/>
          <p:cNvSpPr>
            <a:spLocks noGrp="1"/>
          </p:cNvSpPr>
          <p:nvPr>
            <p:ph type="sldNum" sz="quarter" idx="10"/>
          </p:nvPr>
        </p:nvSpPr>
        <p:spPr/>
        <p:txBody>
          <a:bodyPr/>
          <a:lstStyle/>
          <a:p>
            <a:fld id="{DD010F9E-69A6-4B24-8B27-E847AD3462D2}" type="slidenum">
              <a:rPr lang="es-ES" smtClean="0">
                <a:solidFill>
                  <a:prstClr val="black"/>
                </a:solidFill>
              </a:rPr>
              <a:pPr/>
              <a:t>47</a:t>
            </a:fld>
            <a:endParaRPr lang="es-ES">
              <a:solidFill>
                <a:prstClr val="black"/>
              </a:solidFill>
            </a:endParaRPr>
          </a:p>
        </p:txBody>
      </p:sp>
    </p:spTree>
    <p:extLst>
      <p:ext uri="{BB962C8B-B14F-4D97-AF65-F5344CB8AC3E}">
        <p14:creationId xmlns:p14="http://schemas.microsoft.com/office/powerpoint/2010/main" val="1371615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D831D31-5378-4F37-95D4-141A8306DE09}" type="slidenum">
              <a:rPr lang="en-GB" smtClean="0"/>
              <a:t>54</a:t>
            </a:fld>
            <a:endParaRPr lang="en-GB"/>
          </a:p>
        </p:txBody>
      </p:sp>
    </p:spTree>
    <p:extLst>
      <p:ext uri="{BB962C8B-B14F-4D97-AF65-F5344CB8AC3E}">
        <p14:creationId xmlns:p14="http://schemas.microsoft.com/office/powerpoint/2010/main" val="144262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99ED3-5D29-4665-978D-7CD5E1DA1DFB}" type="slidenum">
              <a:rPr lang="en-GB" smtClean="0">
                <a:solidFill>
                  <a:prstClr val="black"/>
                </a:solidFill>
              </a:rPr>
              <a:pPr/>
              <a:t>60</a:t>
            </a:fld>
            <a:endParaRPr lang="en-GB">
              <a:solidFill>
                <a:prstClr val="black"/>
              </a:solidFill>
            </a:endParaRPr>
          </a:p>
        </p:txBody>
      </p:sp>
    </p:spTree>
    <p:extLst>
      <p:ext uri="{BB962C8B-B14F-4D97-AF65-F5344CB8AC3E}">
        <p14:creationId xmlns:p14="http://schemas.microsoft.com/office/powerpoint/2010/main" val="608191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42.3% of living </a:t>
            </a:r>
            <a:r>
              <a:rPr lang="es-ES" dirty="0" err="1" smtClean="0"/>
              <a:t>kid</a:t>
            </a:r>
            <a:r>
              <a:rPr lang="es-ES" dirty="0" smtClean="0"/>
              <a:t> </a:t>
            </a:r>
            <a:r>
              <a:rPr lang="es-ES" dirty="0" err="1" smtClean="0"/>
              <a:t>tx</a:t>
            </a:r>
            <a:r>
              <a:rPr lang="es-ES" dirty="0" smtClean="0"/>
              <a:t>,</a:t>
            </a:r>
            <a:r>
              <a:rPr lang="es-ES" baseline="0" dirty="0" smtClean="0"/>
              <a:t> </a:t>
            </a:r>
            <a:r>
              <a:rPr lang="es-ES" baseline="0" dirty="0" err="1" smtClean="0"/>
              <a:t>considering</a:t>
            </a:r>
            <a:r>
              <a:rPr lang="es-ES" baseline="0" dirty="0" smtClean="0"/>
              <a:t> </a:t>
            </a:r>
            <a:r>
              <a:rPr lang="es-ES" baseline="0" dirty="0" err="1" smtClean="0"/>
              <a:t>the</a:t>
            </a:r>
            <a:r>
              <a:rPr lang="es-ES" baseline="0" dirty="0" smtClean="0"/>
              <a:t> total of </a:t>
            </a:r>
            <a:r>
              <a:rPr lang="es-ES" baseline="0" dirty="0" err="1" smtClean="0"/>
              <a:t>tx</a:t>
            </a:r>
            <a:r>
              <a:rPr lang="es-ES" baseline="0" dirty="0" smtClean="0"/>
              <a:t> </a:t>
            </a:r>
            <a:r>
              <a:rPr lang="es-ES" baseline="0" dirty="0" err="1" smtClean="0"/>
              <a:t>for</a:t>
            </a:r>
            <a:r>
              <a:rPr lang="es-ES" baseline="0" dirty="0" smtClean="0"/>
              <a:t> </a:t>
            </a:r>
            <a:r>
              <a:rPr lang="es-ES" baseline="0" dirty="0" err="1" smtClean="0"/>
              <a:t>kidneys</a:t>
            </a:r>
            <a:r>
              <a:rPr lang="es-ES" baseline="0" dirty="0" smtClean="0"/>
              <a:t>.</a:t>
            </a:r>
            <a:endParaRPr lang="es-ES" dirty="0"/>
          </a:p>
        </p:txBody>
      </p:sp>
      <p:sp>
        <p:nvSpPr>
          <p:cNvPr id="4" name="3 Marcador de número de diapositiva"/>
          <p:cNvSpPr>
            <a:spLocks noGrp="1"/>
          </p:cNvSpPr>
          <p:nvPr>
            <p:ph type="sldNum" sz="quarter" idx="10"/>
          </p:nvPr>
        </p:nvSpPr>
        <p:spPr/>
        <p:txBody>
          <a:bodyPr/>
          <a:lstStyle/>
          <a:p>
            <a:fld id="{68747F4E-88B4-4B14-B36D-1BCF2F4FDA71}" type="slidenum">
              <a:rPr lang="es-ES_tradnl" smtClean="0">
                <a:solidFill>
                  <a:prstClr val="black"/>
                </a:solidFill>
              </a:rPr>
              <a:pPr/>
              <a:t>16</a:t>
            </a:fld>
            <a:endParaRPr lang="es-ES_tradnl">
              <a:solidFill>
                <a:prstClr val="black"/>
              </a:solidFill>
            </a:endParaRPr>
          </a:p>
        </p:txBody>
      </p:sp>
    </p:spTree>
    <p:extLst>
      <p:ext uri="{BB962C8B-B14F-4D97-AF65-F5344CB8AC3E}">
        <p14:creationId xmlns:p14="http://schemas.microsoft.com/office/powerpoint/2010/main" val="3745271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p:txBody>
          <a:bodyPr/>
          <a:lstStyle/>
          <a:p>
            <a:pPr>
              <a:defRPr/>
            </a:pPr>
            <a:fld id="{5B55EEE4-38FE-474C-B290-E78813D65F78}" type="slidenum">
              <a:rPr lang="es-ES" smtClean="0">
                <a:solidFill>
                  <a:prstClr val="black"/>
                </a:solidFill>
              </a:rPr>
              <a:pPr>
                <a:defRPr/>
              </a:pPr>
              <a:t>17</a:t>
            </a:fld>
            <a:endParaRPr lang="es-ES" smtClean="0">
              <a:solidFill>
                <a:prstClr val="black"/>
              </a:solidFill>
            </a:endParaRPr>
          </a:p>
        </p:txBody>
      </p:sp>
      <p:sp>
        <p:nvSpPr>
          <p:cNvPr id="92163" name="Rectangle 7"/>
          <p:cNvSpPr txBox="1">
            <a:spLocks noGrp="1" noChangeArrowheads="1"/>
          </p:cNvSpPr>
          <p:nvPr/>
        </p:nvSpPr>
        <p:spPr bwMode="auto">
          <a:xfrm>
            <a:off x="3884613" y="8685214"/>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4" rIns="91430" bIns="45714"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A05AF938-055D-40B0-9EB6-0FB49CEFBBFA}" type="slidenum">
              <a:rPr lang="es-ES" sz="1200">
                <a:solidFill>
                  <a:prstClr val="black"/>
                </a:solidFill>
              </a:rPr>
              <a:pPr algn="r" eaLnBrk="1" hangingPunct="1"/>
              <a:t>17</a:t>
            </a:fld>
            <a:endParaRPr lang="es-ES" sz="1200">
              <a:solidFill>
                <a:prstClr val="black"/>
              </a:solidFill>
            </a:endParaRPr>
          </a:p>
        </p:txBody>
      </p:sp>
      <p:sp>
        <p:nvSpPr>
          <p:cNvPr id="92164" name="Rectangle 2"/>
          <p:cNvSpPr>
            <a:spLocks noGrp="1" noRot="1" noChangeAspect="1" noChangeArrowheads="1" noTextEdit="1"/>
          </p:cNvSpPr>
          <p:nvPr>
            <p:ph type="sldImg"/>
          </p:nvPr>
        </p:nvSpPr>
        <p:spPr>
          <a:ln/>
        </p:spPr>
      </p:sp>
      <p:sp>
        <p:nvSpPr>
          <p:cNvPr id="921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CD97570E-5944-430D-B463-A6344FD9FB6B}" type="slidenum">
              <a:rPr lang="es-ES" smtClean="0">
                <a:solidFill>
                  <a:prstClr val="black"/>
                </a:solidFill>
              </a:rPr>
              <a:pPr/>
              <a:t>19</a:t>
            </a:fld>
            <a:endParaRPr lang="es-ES" smtClean="0">
              <a:solidFill>
                <a:prstClr val="black"/>
              </a:solidFill>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xfrm>
            <a:off x="914400" y="4343400"/>
            <a:ext cx="5029200" cy="4114800"/>
          </a:xfrm>
          <a:noFill/>
          <a:ln/>
        </p:spPr>
        <p:txBody>
          <a:bodyPr/>
          <a:lstStyle/>
          <a:p>
            <a:pPr eaLnBrk="1" hangingPunct="1"/>
            <a:r>
              <a:rPr lang="es-ES_tradnl" b="0" dirty="0" smtClean="0"/>
              <a:t>Además, la OMS prevé un aumento en las próximas décadas, mayor aún en los países en desarrollo, asociada a la diabetes y a la hipertensión.</a:t>
            </a:r>
            <a:endParaRPr lang="es-ES" b="0"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1 Marcador de imagen de diapositiva"/>
          <p:cNvSpPr>
            <a:spLocks noGrp="1" noRot="1" noChangeAspect="1" noTextEdit="1"/>
          </p:cNvSpPr>
          <p:nvPr>
            <p:ph type="sldImg"/>
          </p:nvPr>
        </p:nvSpPr>
        <p:spPr>
          <a:ln/>
        </p:spPr>
      </p:sp>
      <p:sp>
        <p:nvSpPr>
          <p:cNvPr id="8294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p>
        </p:txBody>
      </p:sp>
      <p:sp>
        <p:nvSpPr>
          <p:cNvPr id="82948"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865" indent="-285717" eaLnBrk="0" hangingPunct="0">
              <a:defRPr>
                <a:solidFill>
                  <a:schemeClr val="tx1"/>
                </a:solidFill>
                <a:latin typeface="Arial" charset="0"/>
              </a:defRPr>
            </a:lvl2pPr>
            <a:lvl3pPr marL="1142870" indent="-228574" eaLnBrk="0" hangingPunct="0">
              <a:defRPr>
                <a:solidFill>
                  <a:schemeClr val="tx1"/>
                </a:solidFill>
                <a:latin typeface="Arial" charset="0"/>
              </a:defRPr>
            </a:lvl3pPr>
            <a:lvl4pPr marL="1600018" indent="-228574" eaLnBrk="0" hangingPunct="0">
              <a:defRPr>
                <a:solidFill>
                  <a:schemeClr val="tx1"/>
                </a:solidFill>
                <a:latin typeface="Arial" charset="0"/>
              </a:defRPr>
            </a:lvl4pPr>
            <a:lvl5pPr marL="2057165" indent="-228574" eaLnBrk="0" hangingPunct="0">
              <a:defRPr>
                <a:solidFill>
                  <a:schemeClr val="tx1"/>
                </a:solidFill>
                <a:latin typeface="Arial" charset="0"/>
              </a:defRPr>
            </a:lvl5pPr>
            <a:lvl6pPr marL="2514313" indent="-228574" eaLnBrk="0" fontAlgn="base" hangingPunct="0">
              <a:spcBef>
                <a:spcPct val="0"/>
              </a:spcBef>
              <a:spcAft>
                <a:spcPct val="0"/>
              </a:spcAft>
              <a:defRPr>
                <a:solidFill>
                  <a:schemeClr val="tx1"/>
                </a:solidFill>
                <a:latin typeface="Arial" charset="0"/>
              </a:defRPr>
            </a:lvl6pPr>
            <a:lvl7pPr marL="2971461" indent="-228574" eaLnBrk="0" fontAlgn="base" hangingPunct="0">
              <a:spcBef>
                <a:spcPct val="0"/>
              </a:spcBef>
              <a:spcAft>
                <a:spcPct val="0"/>
              </a:spcAft>
              <a:defRPr>
                <a:solidFill>
                  <a:schemeClr val="tx1"/>
                </a:solidFill>
                <a:latin typeface="Arial" charset="0"/>
              </a:defRPr>
            </a:lvl7pPr>
            <a:lvl8pPr marL="3428609" indent="-228574" eaLnBrk="0" fontAlgn="base" hangingPunct="0">
              <a:spcBef>
                <a:spcPct val="0"/>
              </a:spcBef>
              <a:spcAft>
                <a:spcPct val="0"/>
              </a:spcAft>
              <a:defRPr>
                <a:solidFill>
                  <a:schemeClr val="tx1"/>
                </a:solidFill>
                <a:latin typeface="Arial" charset="0"/>
              </a:defRPr>
            </a:lvl8pPr>
            <a:lvl9pPr marL="3885756" indent="-228574" eaLnBrk="0" fontAlgn="base" hangingPunct="0">
              <a:spcBef>
                <a:spcPct val="0"/>
              </a:spcBef>
              <a:spcAft>
                <a:spcPct val="0"/>
              </a:spcAft>
              <a:defRPr>
                <a:solidFill>
                  <a:schemeClr val="tx1"/>
                </a:solidFill>
                <a:latin typeface="Arial" charset="0"/>
              </a:defRPr>
            </a:lvl9pPr>
          </a:lstStyle>
          <a:p>
            <a:pPr eaLnBrk="1" hangingPunct="1"/>
            <a:fld id="{375C3A6A-42ED-4178-8BAD-3B38544449F9}" type="slidenum">
              <a:rPr lang="es-ES" smtClean="0">
                <a:solidFill>
                  <a:prstClr val="black"/>
                </a:solidFill>
              </a:rPr>
              <a:pPr eaLnBrk="1" hangingPunct="1"/>
              <a:t>23</a:t>
            </a:fld>
            <a:endParaRPr lang="es-ES" smtClean="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smtClean="0"/>
              <a:t>Hidden</a:t>
            </a:r>
            <a:r>
              <a:rPr lang="es-ES" dirty="0" smtClean="0"/>
              <a:t> </a:t>
            </a:r>
            <a:r>
              <a:rPr lang="es-ES" dirty="0" err="1" smtClean="0"/>
              <a:t>activity</a:t>
            </a:r>
            <a:r>
              <a:rPr lang="es-ES" dirty="0" smtClean="0"/>
              <a:t> in </a:t>
            </a:r>
            <a:r>
              <a:rPr lang="es-ES" dirty="0" err="1" smtClean="0"/>
              <a:t>the</a:t>
            </a:r>
            <a:r>
              <a:rPr lang="es-ES" dirty="0" smtClean="0"/>
              <a:t> back </a:t>
            </a:r>
            <a:r>
              <a:rPr lang="es-ES" dirty="0" err="1" smtClean="0"/>
              <a:t>streets</a:t>
            </a:r>
            <a:r>
              <a:rPr lang="es-ES" dirty="0" smtClean="0"/>
              <a:t> of </a:t>
            </a:r>
            <a:r>
              <a:rPr lang="es-ES" dirty="0" err="1" smtClean="0"/>
              <a:t>some</a:t>
            </a:r>
            <a:r>
              <a:rPr lang="es-ES" dirty="0" smtClean="0"/>
              <a:t> </a:t>
            </a:r>
            <a:r>
              <a:rPr lang="es-ES" dirty="0" err="1" smtClean="0"/>
              <a:t>cities</a:t>
            </a:r>
            <a:r>
              <a:rPr lang="es-ES" dirty="0" smtClean="0"/>
              <a:t>, to </a:t>
            </a:r>
            <a:r>
              <a:rPr lang="es-ES" dirty="0" err="1" smtClean="0"/>
              <a:t>an</a:t>
            </a:r>
            <a:r>
              <a:rPr lang="es-ES" dirty="0" smtClean="0"/>
              <a:t> open </a:t>
            </a:r>
            <a:r>
              <a:rPr lang="es-ES" dirty="0" err="1" smtClean="0"/>
              <a:t>activity</a:t>
            </a:r>
            <a:r>
              <a:rPr lang="es-ES" dirty="0" smtClean="0"/>
              <a:t> in </a:t>
            </a:r>
            <a:r>
              <a:rPr lang="es-ES" dirty="0" err="1" smtClean="0"/>
              <a:t>modern</a:t>
            </a:r>
            <a:r>
              <a:rPr lang="es-ES" dirty="0" smtClean="0"/>
              <a:t> </a:t>
            </a:r>
            <a:r>
              <a:rPr lang="es-ES" dirty="0" err="1" smtClean="0"/>
              <a:t>with</a:t>
            </a:r>
            <a:r>
              <a:rPr lang="es-ES" baseline="0" dirty="0" smtClean="0"/>
              <a:t> </a:t>
            </a:r>
            <a:r>
              <a:rPr lang="es-ES" baseline="0" dirty="0" err="1" smtClean="0"/>
              <a:t>excelelnt</a:t>
            </a:r>
            <a:r>
              <a:rPr lang="es-ES" baseline="0" dirty="0" smtClean="0"/>
              <a:t> </a:t>
            </a:r>
            <a:r>
              <a:rPr lang="es-ES" baseline="0" dirty="0" err="1" smtClean="0"/>
              <a:t>equipment</a:t>
            </a:r>
            <a:r>
              <a:rPr lang="es-ES" baseline="0" dirty="0" smtClean="0"/>
              <a:t> </a:t>
            </a:r>
            <a:r>
              <a:rPr lang="es-ES" baseline="0" dirty="0" err="1" smtClean="0"/>
              <a:t>around</a:t>
            </a:r>
            <a:r>
              <a:rPr lang="es-ES" baseline="0" dirty="0" smtClean="0"/>
              <a:t> </a:t>
            </a:r>
            <a:r>
              <a:rPr lang="es-ES" baseline="0" dirty="0" err="1" smtClean="0"/>
              <a:t>the</a:t>
            </a:r>
            <a:r>
              <a:rPr lang="es-ES" baseline="0" dirty="0" smtClean="0"/>
              <a:t> </a:t>
            </a:r>
            <a:r>
              <a:rPr lang="es-ES" baseline="0" dirty="0" err="1" smtClean="0"/>
              <a:t>world</a:t>
            </a:r>
            <a:endParaRPr lang="es-ES" baseline="0" dirty="0" smtClean="0"/>
          </a:p>
          <a:p>
            <a:endParaRPr lang="en-GB" dirty="0"/>
          </a:p>
        </p:txBody>
      </p:sp>
      <p:sp>
        <p:nvSpPr>
          <p:cNvPr id="4" name="Slide Number Placeholder 3"/>
          <p:cNvSpPr>
            <a:spLocks noGrp="1"/>
          </p:cNvSpPr>
          <p:nvPr>
            <p:ph type="sldNum" sz="quarter" idx="10"/>
          </p:nvPr>
        </p:nvSpPr>
        <p:spPr/>
        <p:txBody>
          <a:bodyPr/>
          <a:lstStyle/>
          <a:p>
            <a:fld id="{4D831D31-5378-4F37-95D4-141A8306DE09}" type="slidenum">
              <a:rPr lang="en-GB" smtClean="0"/>
              <a:t>28</a:t>
            </a:fld>
            <a:endParaRPr lang="en-GB"/>
          </a:p>
        </p:txBody>
      </p:sp>
    </p:spTree>
    <p:extLst>
      <p:ext uri="{BB962C8B-B14F-4D97-AF65-F5344CB8AC3E}">
        <p14:creationId xmlns:p14="http://schemas.microsoft.com/office/powerpoint/2010/main" val="3215838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e l'image des diapositives 1"/>
          <p:cNvSpPr>
            <a:spLocks noGrp="1" noRot="1" noChangeAspect="1" noTextEdit="1"/>
          </p:cNvSpPr>
          <p:nvPr>
            <p:ph type="sldImg"/>
          </p:nvPr>
        </p:nvSpPr>
        <p:spPr>
          <a:xfrm>
            <a:off x="1143000" y="685800"/>
            <a:ext cx="4572000" cy="3429000"/>
          </a:xfrm>
          <a:ln/>
        </p:spPr>
      </p:sp>
      <p:sp>
        <p:nvSpPr>
          <p:cNvPr id="31748" name="Espace réservé du numéro de diapositive 3"/>
          <p:cNvSpPr>
            <a:spLocks noGrp="1"/>
          </p:cNvSpPr>
          <p:nvPr>
            <p:ph type="sldNum" sz="quarter" idx="5"/>
          </p:nvPr>
        </p:nvSpPr>
        <p:spPr/>
        <p:txBody>
          <a:bodyPr/>
          <a:lstStyle/>
          <a:p>
            <a:pPr>
              <a:defRPr/>
            </a:pPr>
            <a:fld id="{EE0AAD1D-AAF8-489A-9379-17F3C2495DC2}" type="slidenum">
              <a:rPr lang="en-US" smtClean="0">
                <a:solidFill>
                  <a:prstClr val="black"/>
                </a:solidFill>
                <a:latin typeface="Comic Sans MS" pitchFamily="66" charset="0"/>
              </a:rPr>
              <a:pPr>
                <a:defRPr/>
              </a:pPr>
              <a:t>31</a:t>
            </a:fld>
            <a:endParaRPr lang="en-US" smtClean="0">
              <a:solidFill>
                <a:prstClr val="black"/>
              </a:solidFill>
              <a:latin typeface="Comic Sans MS" pitchFamily="66" charset="0"/>
            </a:endParaRPr>
          </a:p>
        </p:txBody>
      </p:sp>
      <p:sp>
        <p:nvSpPr>
          <p:cNvPr id="2" name="Notes Placeholder 1"/>
          <p:cNvSpPr>
            <a:spLocks noGrp="1"/>
          </p:cNvSpPr>
          <p:nvPr>
            <p:ph type="body" sz="quarter" idx="10"/>
          </p:nvPr>
        </p:nvSpPr>
        <p:spPr/>
        <p:txBody>
          <a:bodyPr/>
          <a:lstStyle/>
          <a:p>
            <a:pPr defTabSz="873188">
              <a:defRPr/>
            </a:pPr>
            <a:r>
              <a:rPr lang="en-GB" dirty="0"/>
              <a:t>Organ transplantation, one of the medical miracles of the twentieth century, has prolonged and improved the lives of hundreds of thousands of patients worldwide. Yet these accomplishments have been tarnished by numerous reports of trafficking in human beings who are used as sources of organs. Trafficking commonly involves different countries and usually takes advantage of a situation in which particular countries do not have a well developed or implemented regulatory </a:t>
            </a:r>
            <a:r>
              <a:rPr lang="en-GB" dirty="0" smtClean="0"/>
              <a:t>frameworks </a:t>
            </a:r>
            <a:r>
              <a:rPr lang="en-GB" dirty="0"/>
              <a:t>to prevent trafficking and protect the live donor. The better known form of trafficking related to organ transplantation unfortunately usually involves living unrelated donors. </a:t>
            </a:r>
            <a:endParaRPr lang="fr-FR" dirty="0"/>
          </a:p>
          <a:p>
            <a:endParaRPr lang="fr-F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99ED3-5D29-4665-978D-7CD5E1DA1DFB}"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608191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99ED3-5D29-4665-978D-7CD5E1DA1DFB}"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6081919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l="10124" r="4364"/>
          <a:stretch>
            <a:fillRect/>
          </a:stretch>
        </p:blipFill>
        <p:spPr bwMode="auto">
          <a:xfrm>
            <a:off x="0" y="5647711"/>
            <a:ext cx="91440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62625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2376011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32522"/>
            <a:ext cx="9144000" cy="904115"/>
          </a:xfrm>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54088602"/>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41502818"/>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85750" y="1389063"/>
            <a:ext cx="4352925" cy="4737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91075" y="1389063"/>
            <a:ext cx="4352925" cy="4737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9151491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3265022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5621846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213708"/>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602646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880380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03512429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21027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
            <a:ext cx="2286000" cy="61261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0" y="2"/>
            <a:ext cx="67056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725285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0"/>
            <a:ext cx="9144000" cy="624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84536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4FC5F48-DB90-4E08-A568-A1DB71B84854}" type="datetimeFigureOut">
              <a:rPr lang="en-US" smtClean="0">
                <a:solidFill>
                  <a:prstClr val="black">
                    <a:tint val="75000"/>
                  </a:prstClr>
                </a:solidFill>
              </a:rPr>
              <a:pPr/>
              <a:t>10/3/2016</a:t>
            </a:fld>
            <a:endParaRPr lang="en-US" dirty="0">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30EAB99-FDC5-40FB-A2E3-34591E4E90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5818536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a:prstGeom prst="rect">
            <a:avLst/>
          </a:prstGeo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_tradnl"/>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3DDA4563-40DB-4C1A-8FCC-EC97316FE537}" type="datetimeFigureOut">
              <a:rPr lang="es-ES_tradnl" smtClean="0">
                <a:solidFill>
                  <a:prstClr val="black"/>
                </a:solidFill>
                <a:cs typeface="Arial" pitchFamily="34" charset="0"/>
              </a:rPr>
              <a:pPr/>
              <a:t>03/10/2016</a:t>
            </a:fld>
            <a:endParaRPr lang="es-ES_tradnl">
              <a:solidFill>
                <a:prstClr val="black"/>
              </a:solidFill>
              <a:cs typeface="Arial" pitchFamily="34" charset="0"/>
            </a:endParaRPr>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S_tradnl">
              <a:solidFill>
                <a:prstClr val="black"/>
              </a:solidFill>
              <a:cs typeface="Arial" pitchFamily="34" charset="0"/>
            </a:endParaRPr>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63187DC8-F405-4AC3-A3AD-4F80E3CBB7C0}" type="slidenum">
              <a:rPr lang="es-ES_tradnl" smtClean="0">
                <a:solidFill>
                  <a:prstClr val="black"/>
                </a:solidFill>
                <a:cs typeface="Arial" pitchFamily="34" charset="0"/>
              </a:rPr>
              <a:pPr/>
              <a:t>‹#›</a:t>
            </a:fld>
            <a:endParaRPr lang="es-ES_tradnl">
              <a:solidFill>
                <a:prstClr val="black"/>
              </a:solidFill>
              <a:cs typeface="Arial" pitchFamily="34" charset="0"/>
            </a:endParaRPr>
          </a:p>
        </p:txBody>
      </p:sp>
    </p:spTree>
    <p:extLst>
      <p:ext uri="{BB962C8B-B14F-4D97-AF65-F5344CB8AC3E}">
        <p14:creationId xmlns:p14="http://schemas.microsoft.com/office/powerpoint/2010/main" val="189123183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3DDA4563-40DB-4C1A-8FCC-EC97316FE537}" type="datetimeFigureOut">
              <a:rPr lang="es-ES_tradnl" smtClean="0">
                <a:solidFill>
                  <a:prstClr val="black"/>
                </a:solidFill>
                <a:cs typeface="Arial" pitchFamily="34" charset="0"/>
              </a:rPr>
              <a:pPr/>
              <a:t>03/10/2016</a:t>
            </a:fld>
            <a:endParaRPr lang="es-ES_tradnl">
              <a:solidFill>
                <a:prstClr val="black"/>
              </a:solidFill>
              <a:cs typeface="Arial" pitchFamily="34" charset="0"/>
            </a:endParaRPr>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S_tradnl">
              <a:solidFill>
                <a:prstClr val="black"/>
              </a:solidFill>
              <a:cs typeface="Arial" pitchFamily="34" charset="0"/>
            </a:endParaRPr>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63187DC8-F405-4AC3-A3AD-4F80E3CBB7C0}" type="slidenum">
              <a:rPr lang="es-ES_tradnl" smtClean="0">
                <a:solidFill>
                  <a:prstClr val="black"/>
                </a:solidFill>
                <a:cs typeface="Arial" pitchFamily="34" charset="0"/>
              </a:rPr>
              <a:pPr/>
              <a:t>‹#›</a:t>
            </a:fld>
            <a:endParaRPr lang="es-ES_tradnl">
              <a:solidFill>
                <a:prstClr val="black"/>
              </a:solidFill>
              <a:cs typeface="Arial" pitchFamily="34" charset="0"/>
            </a:endParaRPr>
          </a:p>
        </p:txBody>
      </p:sp>
    </p:spTree>
    <p:extLst>
      <p:ext uri="{BB962C8B-B14F-4D97-AF65-F5344CB8AC3E}">
        <p14:creationId xmlns:p14="http://schemas.microsoft.com/office/powerpoint/2010/main" val="21072135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3DDA4563-40DB-4C1A-8FCC-EC97316FE537}" type="datetimeFigureOut">
              <a:rPr lang="es-ES_tradnl" smtClean="0">
                <a:solidFill>
                  <a:prstClr val="black"/>
                </a:solidFill>
                <a:cs typeface="Arial" pitchFamily="34" charset="0"/>
              </a:rPr>
              <a:pPr/>
              <a:t>03/10/2016</a:t>
            </a:fld>
            <a:endParaRPr lang="es-ES_tradnl">
              <a:solidFill>
                <a:prstClr val="black"/>
              </a:solidFill>
              <a:cs typeface="Arial" pitchFamily="34" charset="0"/>
            </a:endParaRPr>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S_tradnl">
              <a:solidFill>
                <a:prstClr val="black"/>
              </a:solidFill>
              <a:cs typeface="Arial" pitchFamily="34" charset="0"/>
            </a:endParaRPr>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63187DC8-F405-4AC3-A3AD-4F80E3CBB7C0}" type="slidenum">
              <a:rPr lang="es-ES_tradnl" smtClean="0">
                <a:solidFill>
                  <a:prstClr val="black"/>
                </a:solidFill>
                <a:cs typeface="Arial" pitchFamily="34" charset="0"/>
              </a:rPr>
              <a:pPr/>
              <a:t>‹#›</a:t>
            </a:fld>
            <a:endParaRPr lang="es-ES_tradnl">
              <a:solidFill>
                <a:prstClr val="black"/>
              </a:solidFill>
              <a:cs typeface="Arial" pitchFamily="34" charset="0"/>
            </a:endParaRPr>
          </a:p>
        </p:txBody>
      </p:sp>
    </p:spTree>
    <p:extLst>
      <p:ext uri="{BB962C8B-B14F-4D97-AF65-F5344CB8AC3E}">
        <p14:creationId xmlns:p14="http://schemas.microsoft.com/office/powerpoint/2010/main" val="21570770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3DDA4563-40DB-4C1A-8FCC-EC97316FE537}" type="datetimeFigureOut">
              <a:rPr lang="es-ES_tradnl" smtClean="0">
                <a:solidFill>
                  <a:prstClr val="black"/>
                </a:solidFill>
                <a:cs typeface="Arial" pitchFamily="34" charset="0"/>
              </a:rPr>
              <a:pPr/>
              <a:t>03/10/2016</a:t>
            </a:fld>
            <a:endParaRPr lang="es-ES_tradnl">
              <a:solidFill>
                <a:prstClr val="black"/>
              </a:solidFill>
              <a:cs typeface="Arial" pitchFamily="34" charset="0"/>
            </a:endParaRPr>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ES_tradnl">
              <a:solidFill>
                <a:prstClr val="black"/>
              </a:solidFill>
              <a:cs typeface="Arial" pitchFamily="34" charset="0"/>
            </a:endParaRPr>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63187DC8-F405-4AC3-A3AD-4F80E3CBB7C0}" type="slidenum">
              <a:rPr lang="es-ES_tradnl" smtClean="0">
                <a:solidFill>
                  <a:prstClr val="black"/>
                </a:solidFill>
                <a:cs typeface="Arial" pitchFamily="34" charset="0"/>
              </a:rPr>
              <a:pPr/>
              <a:t>‹#›</a:t>
            </a:fld>
            <a:endParaRPr lang="es-ES_tradnl">
              <a:solidFill>
                <a:prstClr val="black"/>
              </a:solidFill>
              <a:cs typeface="Arial" pitchFamily="34" charset="0"/>
            </a:endParaRPr>
          </a:p>
        </p:txBody>
      </p:sp>
    </p:spTree>
    <p:extLst>
      <p:ext uri="{BB962C8B-B14F-4D97-AF65-F5344CB8AC3E}">
        <p14:creationId xmlns:p14="http://schemas.microsoft.com/office/powerpoint/2010/main" val="33176152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3DDA4563-40DB-4C1A-8FCC-EC97316FE537}" type="datetimeFigureOut">
              <a:rPr lang="es-ES_tradnl" smtClean="0">
                <a:solidFill>
                  <a:prstClr val="black"/>
                </a:solidFill>
                <a:cs typeface="Arial" pitchFamily="34" charset="0"/>
              </a:rPr>
              <a:pPr/>
              <a:t>03/10/2016</a:t>
            </a:fld>
            <a:endParaRPr lang="es-ES_tradnl">
              <a:solidFill>
                <a:prstClr val="black"/>
              </a:solidFill>
              <a:cs typeface="Arial" pitchFamily="34" charset="0"/>
            </a:endParaRPr>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es-ES_tradnl">
              <a:solidFill>
                <a:prstClr val="black"/>
              </a:solidFill>
              <a:cs typeface="Arial" pitchFamily="34" charset="0"/>
            </a:endParaRPr>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63187DC8-F405-4AC3-A3AD-4F80E3CBB7C0}" type="slidenum">
              <a:rPr lang="es-ES_tradnl" smtClean="0">
                <a:solidFill>
                  <a:prstClr val="black"/>
                </a:solidFill>
                <a:cs typeface="Arial" pitchFamily="34" charset="0"/>
              </a:rPr>
              <a:pPr/>
              <a:t>‹#›</a:t>
            </a:fld>
            <a:endParaRPr lang="es-ES_tradnl">
              <a:solidFill>
                <a:prstClr val="black"/>
              </a:solidFill>
              <a:cs typeface="Arial" pitchFamily="34" charset="0"/>
            </a:endParaRPr>
          </a:p>
        </p:txBody>
      </p:sp>
    </p:spTree>
    <p:extLst>
      <p:ext uri="{BB962C8B-B14F-4D97-AF65-F5344CB8AC3E}">
        <p14:creationId xmlns:p14="http://schemas.microsoft.com/office/powerpoint/2010/main" val="35776456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dirty="0" smtClean="0"/>
              <a:t>Haga clic para modificar el estilo de título del patrón</a:t>
            </a:r>
            <a:endParaRPr lang="es-ES_tradnl" dirty="0"/>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3DDA4563-40DB-4C1A-8FCC-EC97316FE537}" type="datetimeFigureOut">
              <a:rPr lang="es-ES_tradnl" smtClean="0">
                <a:solidFill>
                  <a:prstClr val="black"/>
                </a:solidFill>
                <a:cs typeface="Arial" pitchFamily="34" charset="0"/>
              </a:rPr>
              <a:pPr/>
              <a:t>03/10/2016</a:t>
            </a:fld>
            <a:endParaRPr lang="es-ES_tradnl">
              <a:solidFill>
                <a:prstClr val="black"/>
              </a:solidFill>
              <a:cs typeface="Arial" pitchFamily="34" charset="0"/>
            </a:endParaRPr>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s-ES_tradnl">
              <a:solidFill>
                <a:prstClr val="black"/>
              </a:solidFill>
              <a:cs typeface="Arial" pitchFamily="34" charset="0"/>
            </a:endParaRPr>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63187DC8-F405-4AC3-A3AD-4F80E3CBB7C0}" type="slidenum">
              <a:rPr lang="es-ES_tradnl" smtClean="0">
                <a:solidFill>
                  <a:prstClr val="black"/>
                </a:solidFill>
                <a:cs typeface="Arial" pitchFamily="34" charset="0"/>
              </a:rPr>
              <a:pPr/>
              <a:t>‹#›</a:t>
            </a:fld>
            <a:endParaRPr lang="es-ES_tradnl">
              <a:solidFill>
                <a:prstClr val="black"/>
              </a:solidFill>
              <a:cs typeface="Arial" pitchFamily="34" charset="0"/>
            </a:endParaRPr>
          </a:p>
        </p:txBody>
      </p:sp>
    </p:spTree>
    <p:extLst>
      <p:ext uri="{BB962C8B-B14F-4D97-AF65-F5344CB8AC3E}">
        <p14:creationId xmlns:p14="http://schemas.microsoft.com/office/powerpoint/2010/main" val="363956298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3" name="2 Marcador de fecha"/>
          <p:cNvSpPr>
            <a:spLocks noGrp="1"/>
          </p:cNvSpPr>
          <p:nvPr>
            <p:ph type="dt" sz="half" idx="10"/>
          </p:nvPr>
        </p:nvSpPr>
        <p:spPr>
          <a:xfrm>
            <a:off x="457200" y="6356350"/>
            <a:ext cx="2133600" cy="365125"/>
          </a:xfrm>
          <a:prstGeom prst="rect">
            <a:avLst/>
          </a:prstGeom>
        </p:spPr>
        <p:txBody>
          <a:bodyPr/>
          <a:lstStyle/>
          <a:p>
            <a:fld id="{73056049-9A47-4633-BC58-48009520A3DB}" type="datetimeFigureOut">
              <a:rPr lang="es-ES_tradnl" smtClean="0">
                <a:solidFill>
                  <a:prstClr val="black"/>
                </a:solidFill>
                <a:cs typeface="Arial" pitchFamily="34" charset="0"/>
              </a:rPr>
              <a:pPr/>
              <a:t>03/10/2016</a:t>
            </a:fld>
            <a:endParaRPr lang="es-ES_tradnl">
              <a:solidFill>
                <a:prstClr val="black"/>
              </a:solidFill>
              <a:cs typeface="Arial" pitchFamily="34" charset="0"/>
            </a:endParaRPr>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s-ES_tradnl">
              <a:solidFill>
                <a:prstClr val="black"/>
              </a:solidFill>
              <a:cs typeface="Arial" pitchFamily="34" charset="0"/>
            </a:endParaRPr>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B504FA02-D794-48B1-8C1E-0AFDA9ACC9BF}" type="slidenum">
              <a:rPr lang="es-ES_tradnl" smtClean="0">
                <a:solidFill>
                  <a:prstClr val="black"/>
                </a:solidFill>
                <a:cs typeface="Arial" pitchFamily="34" charset="0"/>
              </a:rPr>
              <a:pPr/>
              <a:t>‹#›</a:t>
            </a:fld>
            <a:endParaRPr lang="es-ES_tradnl">
              <a:solidFill>
                <a:prstClr val="black"/>
              </a:solidFill>
              <a:cs typeface="Arial" pitchFamily="34" charset="0"/>
            </a:endParaRPr>
          </a:p>
        </p:txBody>
      </p:sp>
    </p:spTree>
    <p:extLst>
      <p:ext uri="{BB962C8B-B14F-4D97-AF65-F5344CB8AC3E}">
        <p14:creationId xmlns:p14="http://schemas.microsoft.com/office/powerpoint/2010/main" val="58297138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3DDA4563-40DB-4C1A-8FCC-EC97316FE537}" type="datetimeFigureOut">
              <a:rPr lang="es-ES_tradnl" smtClean="0">
                <a:solidFill>
                  <a:prstClr val="black"/>
                </a:solidFill>
                <a:cs typeface="Arial" pitchFamily="34" charset="0"/>
              </a:rPr>
              <a:pPr/>
              <a:t>03/10/2016</a:t>
            </a:fld>
            <a:endParaRPr lang="es-ES_tradnl">
              <a:solidFill>
                <a:prstClr val="black"/>
              </a:solidFill>
              <a:cs typeface="Arial" pitchFamily="34" charset="0"/>
            </a:endParaRPr>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es-ES_tradnl">
              <a:solidFill>
                <a:prstClr val="black"/>
              </a:solidFill>
              <a:cs typeface="Arial" pitchFamily="34" charset="0"/>
            </a:endParaRPr>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fld id="{63187DC8-F405-4AC3-A3AD-4F80E3CBB7C0}" type="slidenum">
              <a:rPr lang="es-ES_tradnl" smtClean="0">
                <a:solidFill>
                  <a:prstClr val="black"/>
                </a:solidFill>
                <a:cs typeface="Arial" pitchFamily="34" charset="0"/>
              </a:rPr>
              <a:pPr/>
              <a:t>‹#›</a:t>
            </a:fld>
            <a:endParaRPr lang="es-ES_tradnl">
              <a:solidFill>
                <a:prstClr val="black"/>
              </a:solidFill>
              <a:cs typeface="Arial" pitchFamily="34" charset="0"/>
            </a:endParaRPr>
          </a:p>
        </p:txBody>
      </p:sp>
    </p:spTree>
    <p:extLst>
      <p:ext uri="{BB962C8B-B14F-4D97-AF65-F5344CB8AC3E}">
        <p14:creationId xmlns:p14="http://schemas.microsoft.com/office/powerpoint/2010/main" val="2822677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0"/>
            <a:ext cx="9144000" cy="624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4292733"/>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3DDA4563-40DB-4C1A-8FCC-EC97316FE537}" type="datetimeFigureOut">
              <a:rPr lang="es-ES_tradnl" smtClean="0">
                <a:solidFill>
                  <a:prstClr val="black"/>
                </a:solidFill>
                <a:cs typeface="Arial" pitchFamily="34" charset="0"/>
              </a:rPr>
              <a:pPr/>
              <a:t>03/10/2016</a:t>
            </a:fld>
            <a:endParaRPr lang="es-ES_tradnl">
              <a:solidFill>
                <a:prstClr val="black"/>
              </a:solidFill>
              <a:cs typeface="Arial" pitchFamily="34" charset="0"/>
            </a:endParaRPr>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ES_tradnl">
              <a:solidFill>
                <a:prstClr val="black"/>
              </a:solidFill>
              <a:cs typeface="Arial" pitchFamily="34" charset="0"/>
            </a:endParaRPr>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63187DC8-F405-4AC3-A3AD-4F80E3CBB7C0}" type="slidenum">
              <a:rPr lang="es-ES_tradnl" smtClean="0">
                <a:solidFill>
                  <a:prstClr val="black"/>
                </a:solidFill>
                <a:cs typeface="Arial" pitchFamily="34" charset="0"/>
              </a:rPr>
              <a:pPr/>
              <a:t>‹#›</a:t>
            </a:fld>
            <a:endParaRPr lang="es-ES_tradnl">
              <a:solidFill>
                <a:prstClr val="black"/>
              </a:solidFill>
              <a:cs typeface="Arial" pitchFamily="34" charset="0"/>
            </a:endParaRPr>
          </a:p>
        </p:txBody>
      </p:sp>
    </p:spTree>
    <p:extLst>
      <p:ext uri="{BB962C8B-B14F-4D97-AF65-F5344CB8AC3E}">
        <p14:creationId xmlns:p14="http://schemas.microsoft.com/office/powerpoint/2010/main" val="42578864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3DDA4563-40DB-4C1A-8FCC-EC97316FE537}" type="datetimeFigureOut">
              <a:rPr lang="es-ES_tradnl" smtClean="0">
                <a:solidFill>
                  <a:prstClr val="black"/>
                </a:solidFill>
                <a:cs typeface="Arial" pitchFamily="34" charset="0"/>
              </a:rPr>
              <a:pPr/>
              <a:t>03/10/2016</a:t>
            </a:fld>
            <a:endParaRPr lang="es-ES_tradnl">
              <a:solidFill>
                <a:prstClr val="black"/>
              </a:solidFill>
              <a:cs typeface="Arial" pitchFamily="34" charset="0"/>
            </a:endParaRPr>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ES_tradnl">
              <a:solidFill>
                <a:prstClr val="black"/>
              </a:solidFill>
              <a:cs typeface="Arial" pitchFamily="34" charset="0"/>
            </a:endParaRPr>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63187DC8-F405-4AC3-A3AD-4F80E3CBB7C0}" type="slidenum">
              <a:rPr lang="es-ES_tradnl" smtClean="0">
                <a:solidFill>
                  <a:prstClr val="black"/>
                </a:solidFill>
                <a:cs typeface="Arial" pitchFamily="34" charset="0"/>
              </a:rPr>
              <a:pPr/>
              <a:t>‹#›</a:t>
            </a:fld>
            <a:endParaRPr lang="es-ES_tradnl">
              <a:solidFill>
                <a:prstClr val="black"/>
              </a:solidFill>
              <a:cs typeface="Arial" pitchFamily="34" charset="0"/>
            </a:endParaRPr>
          </a:p>
        </p:txBody>
      </p:sp>
    </p:spTree>
    <p:extLst>
      <p:ext uri="{BB962C8B-B14F-4D97-AF65-F5344CB8AC3E}">
        <p14:creationId xmlns:p14="http://schemas.microsoft.com/office/powerpoint/2010/main" val="192563730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3DDA4563-40DB-4C1A-8FCC-EC97316FE537}" type="datetimeFigureOut">
              <a:rPr lang="es-ES_tradnl" smtClean="0">
                <a:solidFill>
                  <a:prstClr val="black"/>
                </a:solidFill>
                <a:cs typeface="Arial" pitchFamily="34" charset="0"/>
              </a:rPr>
              <a:pPr/>
              <a:t>03/10/2016</a:t>
            </a:fld>
            <a:endParaRPr lang="es-ES_tradnl">
              <a:solidFill>
                <a:prstClr val="black"/>
              </a:solidFill>
              <a:cs typeface="Arial" pitchFamily="34" charset="0"/>
            </a:endParaRPr>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S_tradnl">
              <a:solidFill>
                <a:prstClr val="black"/>
              </a:solidFill>
              <a:cs typeface="Arial" pitchFamily="34" charset="0"/>
            </a:endParaRPr>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63187DC8-F405-4AC3-A3AD-4F80E3CBB7C0}" type="slidenum">
              <a:rPr lang="es-ES_tradnl" smtClean="0">
                <a:solidFill>
                  <a:prstClr val="black"/>
                </a:solidFill>
                <a:cs typeface="Arial" pitchFamily="34" charset="0"/>
              </a:rPr>
              <a:pPr/>
              <a:t>‹#›</a:t>
            </a:fld>
            <a:endParaRPr lang="es-ES_tradnl">
              <a:solidFill>
                <a:prstClr val="black"/>
              </a:solidFill>
              <a:cs typeface="Arial" pitchFamily="34" charset="0"/>
            </a:endParaRPr>
          </a:p>
        </p:txBody>
      </p:sp>
    </p:spTree>
    <p:extLst>
      <p:ext uri="{BB962C8B-B14F-4D97-AF65-F5344CB8AC3E}">
        <p14:creationId xmlns:p14="http://schemas.microsoft.com/office/powerpoint/2010/main" val="67947624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3DDA4563-40DB-4C1A-8FCC-EC97316FE537}" type="datetimeFigureOut">
              <a:rPr lang="es-ES_tradnl" smtClean="0">
                <a:solidFill>
                  <a:prstClr val="black"/>
                </a:solidFill>
                <a:cs typeface="Arial" pitchFamily="34" charset="0"/>
              </a:rPr>
              <a:pPr/>
              <a:t>03/10/2016</a:t>
            </a:fld>
            <a:endParaRPr lang="es-ES_tradnl">
              <a:solidFill>
                <a:prstClr val="black"/>
              </a:solidFill>
              <a:cs typeface="Arial" pitchFamily="34" charset="0"/>
            </a:endParaRPr>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S_tradnl">
              <a:solidFill>
                <a:prstClr val="black"/>
              </a:solidFill>
              <a:cs typeface="Arial" pitchFamily="34" charset="0"/>
            </a:endParaRPr>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63187DC8-F405-4AC3-A3AD-4F80E3CBB7C0}" type="slidenum">
              <a:rPr lang="es-ES_tradnl" smtClean="0">
                <a:solidFill>
                  <a:prstClr val="black"/>
                </a:solidFill>
                <a:cs typeface="Arial" pitchFamily="34" charset="0"/>
              </a:rPr>
              <a:pPr/>
              <a:t>‹#›</a:t>
            </a:fld>
            <a:endParaRPr lang="es-ES_tradnl">
              <a:solidFill>
                <a:prstClr val="black"/>
              </a:solidFill>
              <a:cs typeface="Arial" pitchFamily="34" charset="0"/>
            </a:endParaRPr>
          </a:p>
        </p:txBody>
      </p:sp>
    </p:spTree>
    <p:extLst>
      <p:ext uri="{BB962C8B-B14F-4D97-AF65-F5344CB8AC3E}">
        <p14:creationId xmlns:p14="http://schemas.microsoft.com/office/powerpoint/2010/main" val="197934038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fld id="{51834C89-EAA3-4756-B086-006C183667EA}" type="datetimeFigureOut">
              <a:rPr lang="es-ES"/>
              <a:pPr/>
              <a:t>03/10/2016</a:t>
            </a:fld>
            <a:endParaRPr lang="es-ES"/>
          </a:p>
        </p:txBody>
      </p:sp>
      <p:sp>
        <p:nvSpPr>
          <p:cNvPr id="5" name="4 Marcador de pie de página"/>
          <p:cNvSpPr>
            <a:spLocks noGrp="1"/>
          </p:cNvSpPr>
          <p:nvPr>
            <p:ph type="ftr" sz="quarter" idx="11"/>
          </p:nvPr>
        </p:nvSpPr>
        <p:spPr/>
        <p:txBody>
          <a:bodyPr/>
          <a:lstStyle>
            <a:lvl1pPr>
              <a:defRPr/>
            </a:lvl1pPr>
          </a:lstStyle>
          <a:p>
            <a:endParaRPr lang="en-US"/>
          </a:p>
        </p:txBody>
      </p:sp>
      <p:sp>
        <p:nvSpPr>
          <p:cNvPr id="6" name="5 Marcador de número de diapositiva"/>
          <p:cNvSpPr>
            <a:spLocks noGrp="1"/>
          </p:cNvSpPr>
          <p:nvPr>
            <p:ph type="sldNum" sz="quarter" idx="12"/>
          </p:nvPr>
        </p:nvSpPr>
        <p:spPr/>
        <p:txBody>
          <a:bodyPr/>
          <a:lstStyle>
            <a:lvl1pPr>
              <a:defRPr/>
            </a:lvl1pPr>
          </a:lstStyle>
          <a:p>
            <a:fld id="{F531F5BF-9B9E-46F9-95CB-DBDF1C2EE80C}" type="slidenum">
              <a:rPr lang="es-ES"/>
              <a:pPr/>
              <a:t>‹#›</a:t>
            </a:fld>
            <a:endParaRPr lang="es-ES"/>
          </a:p>
        </p:txBody>
      </p:sp>
    </p:spTree>
    <p:extLst>
      <p:ext uri="{BB962C8B-B14F-4D97-AF65-F5344CB8AC3E}">
        <p14:creationId xmlns:p14="http://schemas.microsoft.com/office/powerpoint/2010/main" val="119417871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fld id="{2C671D60-1890-42B8-9C49-3DF6AF121051}" type="datetimeFigureOut">
              <a:rPr lang="es-ES"/>
              <a:pPr/>
              <a:t>03/10/2016</a:t>
            </a:fld>
            <a:endParaRPr lang="es-ES"/>
          </a:p>
        </p:txBody>
      </p:sp>
      <p:sp>
        <p:nvSpPr>
          <p:cNvPr id="5" name="4 Marcador de pie de página"/>
          <p:cNvSpPr>
            <a:spLocks noGrp="1"/>
          </p:cNvSpPr>
          <p:nvPr>
            <p:ph type="ftr" sz="quarter" idx="11"/>
          </p:nvPr>
        </p:nvSpPr>
        <p:spPr/>
        <p:txBody>
          <a:bodyPr/>
          <a:lstStyle>
            <a:lvl1pPr>
              <a:defRPr/>
            </a:lvl1pPr>
          </a:lstStyle>
          <a:p>
            <a:endParaRPr lang="en-US"/>
          </a:p>
        </p:txBody>
      </p:sp>
      <p:sp>
        <p:nvSpPr>
          <p:cNvPr id="6" name="5 Marcador de número de diapositiva"/>
          <p:cNvSpPr>
            <a:spLocks noGrp="1"/>
          </p:cNvSpPr>
          <p:nvPr>
            <p:ph type="sldNum" sz="quarter" idx="12"/>
          </p:nvPr>
        </p:nvSpPr>
        <p:spPr/>
        <p:txBody>
          <a:bodyPr/>
          <a:lstStyle>
            <a:lvl1pPr>
              <a:defRPr/>
            </a:lvl1pPr>
          </a:lstStyle>
          <a:p>
            <a:fld id="{E1DF8A4A-0941-42B7-93FC-9EE3892F19DE}" type="slidenum">
              <a:rPr lang="es-ES"/>
              <a:pPr/>
              <a:t>‹#›</a:t>
            </a:fld>
            <a:endParaRPr lang="es-ES"/>
          </a:p>
        </p:txBody>
      </p:sp>
    </p:spTree>
    <p:extLst>
      <p:ext uri="{BB962C8B-B14F-4D97-AF65-F5344CB8AC3E}">
        <p14:creationId xmlns:p14="http://schemas.microsoft.com/office/powerpoint/2010/main" val="141870573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fld id="{9273D208-1FE6-48AC-B504-F3A98C37B400}" type="datetimeFigureOut">
              <a:rPr lang="es-ES"/>
              <a:pPr/>
              <a:t>03/10/2016</a:t>
            </a:fld>
            <a:endParaRPr lang="es-ES"/>
          </a:p>
        </p:txBody>
      </p:sp>
      <p:sp>
        <p:nvSpPr>
          <p:cNvPr id="5" name="4 Marcador de pie de página"/>
          <p:cNvSpPr>
            <a:spLocks noGrp="1"/>
          </p:cNvSpPr>
          <p:nvPr>
            <p:ph type="ftr" sz="quarter" idx="11"/>
          </p:nvPr>
        </p:nvSpPr>
        <p:spPr/>
        <p:txBody>
          <a:bodyPr/>
          <a:lstStyle>
            <a:lvl1pPr>
              <a:defRPr/>
            </a:lvl1pPr>
          </a:lstStyle>
          <a:p>
            <a:endParaRPr lang="en-US"/>
          </a:p>
        </p:txBody>
      </p:sp>
      <p:sp>
        <p:nvSpPr>
          <p:cNvPr id="6" name="5 Marcador de número de diapositiva"/>
          <p:cNvSpPr>
            <a:spLocks noGrp="1"/>
          </p:cNvSpPr>
          <p:nvPr>
            <p:ph type="sldNum" sz="quarter" idx="12"/>
          </p:nvPr>
        </p:nvSpPr>
        <p:spPr/>
        <p:txBody>
          <a:bodyPr/>
          <a:lstStyle>
            <a:lvl1pPr>
              <a:defRPr/>
            </a:lvl1pPr>
          </a:lstStyle>
          <a:p>
            <a:fld id="{9C353E3D-8F19-4C36-9822-DAD88D210220}" type="slidenum">
              <a:rPr lang="es-ES"/>
              <a:pPr/>
              <a:t>‹#›</a:t>
            </a:fld>
            <a:endParaRPr lang="es-ES"/>
          </a:p>
        </p:txBody>
      </p:sp>
    </p:spTree>
    <p:extLst>
      <p:ext uri="{BB962C8B-B14F-4D97-AF65-F5344CB8AC3E}">
        <p14:creationId xmlns:p14="http://schemas.microsoft.com/office/powerpoint/2010/main" val="142544759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p:txBody>
          <a:bodyPr/>
          <a:lstStyle>
            <a:lvl1pPr>
              <a:defRPr/>
            </a:lvl1pPr>
          </a:lstStyle>
          <a:p>
            <a:fld id="{0E57C82C-463D-41C7-AA00-4C4D885A2A6F}" type="datetimeFigureOut">
              <a:rPr lang="es-ES"/>
              <a:pPr/>
              <a:t>03/10/2016</a:t>
            </a:fld>
            <a:endParaRPr lang="es-ES"/>
          </a:p>
        </p:txBody>
      </p:sp>
      <p:sp>
        <p:nvSpPr>
          <p:cNvPr id="6" name="4 Marcador de pie de página"/>
          <p:cNvSpPr>
            <a:spLocks noGrp="1"/>
          </p:cNvSpPr>
          <p:nvPr>
            <p:ph type="ftr" sz="quarter" idx="11"/>
          </p:nvPr>
        </p:nvSpPr>
        <p:spPr/>
        <p:txBody>
          <a:bodyPr/>
          <a:lstStyle>
            <a:lvl1pPr>
              <a:defRPr/>
            </a:lvl1pPr>
          </a:lstStyle>
          <a:p>
            <a:endParaRPr lang="en-US"/>
          </a:p>
        </p:txBody>
      </p:sp>
      <p:sp>
        <p:nvSpPr>
          <p:cNvPr id="7" name="5 Marcador de número de diapositiva"/>
          <p:cNvSpPr>
            <a:spLocks noGrp="1"/>
          </p:cNvSpPr>
          <p:nvPr>
            <p:ph type="sldNum" sz="quarter" idx="12"/>
          </p:nvPr>
        </p:nvSpPr>
        <p:spPr/>
        <p:txBody>
          <a:bodyPr/>
          <a:lstStyle>
            <a:lvl1pPr>
              <a:defRPr/>
            </a:lvl1pPr>
          </a:lstStyle>
          <a:p>
            <a:fld id="{F9142045-C60C-4F1A-B648-4E79C8412E9B}" type="slidenum">
              <a:rPr lang="es-ES"/>
              <a:pPr/>
              <a:t>‹#›</a:t>
            </a:fld>
            <a:endParaRPr lang="es-ES"/>
          </a:p>
        </p:txBody>
      </p:sp>
    </p:spTree>
    <p:extLst>
      <p:ext uri="{BB962C8B-B14F-4D97-AF65-F5344CB8AC3E}">
        <p14:creationId xmlns:p14="http://schemas.microsoft.com/office/powerpoint/2010/main" val="87573988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p:txBody>
          <a:bodyPr/>
          <a:lstStyle>
            <a:lvl1pPr>
              <a:defRPr/>
            </a:lvl1pPr>
          </a:lstStyle>
          <a:p>
            <a:fld id="{E0BE90B3-9F03-48C8-BFB6-B9A255AF82F2}" type="datetimeFigureOut">
              <a:rPr lang="es-ES"/>
              <a:pPr/>
              <a:t>03/10/2016</a:t>
            </a:fld>
            <a:endParaRPr lang="es-ES"/>
          </a:p>
        </p:txBody>
      </p:sp>
      <p:sp>
        <p:nvSpPr>
          <p:cNvPr id="8" name="4 Marcador de pie de página"/>
          <p:cNvSpPr>
            <a:spLocks noGrp="1"/>
          </p:cNvSpPr>
          <p:nvPr>
            <p:ph type="ftr" sz="quarter" idx="11"/>
          </p:nvPr>
        </p:nvSpPr>
        <p:spPr/>
        <p:txBody>
          <a:bodyPr/>
          <a:lstStyle>
            <a:lvl1pPr>
              <a:defRPr/>
            </a:lvl1pPr>
          </a:lstStyle>
          <a:p>
            <a:endParaRPr lang="en-US"/>
          </a:p>
        </p:txBody>
      </p:sp>
      <p:sp>
        <p:nvSpPr>
          <p:cNvPr id="9" name="5 Marcador de número de diapositiva"/>
          <p:cNvSpPr>
            <a:spLocks noGrp="1"/>
          </p:cNvSpPr>
          <p:nvPr>
            <p:ph type="sldNum" sz="quarter" idx="12"/>
          </p:nvPr>
        </p:nvSpPr>
        <p:spPr/>
        <p:txBody>
          <a:bodyPr/>
          <a:lstStyle>
            <a:lvl1pPr>
              <a:defRPr/>
            </a:lvl1pPr>
          </a:lstStyle>
          <a:p>
            <a:fld id="{0AB3B1A7-9A26-4471-8326-0653DDA4EA1E}" type="slidenum">
              <a:rPr lang="es-ES"/>
              <a:pPr/>
              <a:t>‹#›</a:t>
            </a:fld>
            <a:endParaRPr lang="es-ES"/>
          </a:p>
        </p:txBody>
      </p:sp>
    </p:spTree>
    <p:extLst>
      <p:ext uri="{BB962C8B-B14F-4D97-AF65-F5344CB8AC3E}">
        <p14:creationId xmlns:p14="http://schemas.microsoft.com/office/powerpoint/2010/main" val="293279574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p:txBody>
          <a:bodyPr/>
          <a:lstStyle>
            <a:lvl1pPr>
              <a:defRPr/>
            </a:lvl1pPr>
          </a:lstStyle>
          <a:p>
            <a:fld id="{B4CDB5B1-F6EC-43F1-9E00-7A1D052235D3}" type="datetimeFigureOut">
              <a:rPr lang="es-ES"/>
              <a:pPr/>
              <a:t>03/10/2016</a:t>
            </a:fld>
            <a:endParaRPr lang="es-ES"/>
          </a:p>
        </p:txBody>
      </p:sp>
      <p:sp>
        <p:nvSpPr>
          <p:cNvPr id="4" name="4 Marcador de pie de página"/>
          <p:cNvSpPr>
            <a:spLocks noGrp="1"/>
          </p:cNvSpPr>
          <p:nvPr>
            <p:ph type="ftr" sz="quarter" idx="11"/>
          </p:nvPr>
        </p:nvSpPr>
        <p:spPr/>
        <p:txBody>
          <a:bodyPr/>
          <a:lstStyle>
            <a:lvl1pPr>
              <a:defRPr/>
            </a:lvl1pPr>
          </a:lstStyle>
          <a:p>
            <a:endParaRPr lang="en-US"/>
          </a:p>
        </p:txBody>
      </p:sp>
      <p:sp>
        <p:nvSpPr>
          <p:cNvPr id="5" name="5 Marcador de número de diapositiva"/>
          <p:cNvSpPr>
            <a:spLocks noGrp="1"/>
          </p:cNvSpPr>
          <p:nvPr>
            <p:ph type="sldNum" sz="quarter" idx="12"/>
          </p:nvPr>
        </p:nvSpPr>
        <p:spPr/>
        <p:txBody>
          <a:bodyPr/>
          <a:lstStyle>
            <a:lvl1pPr>
              <a:defRPr/>
            </a:lvl1pPr>
          </a:lstStyle>
          <a:p>
            <a:fld id="{75AEF513-75CB-4F89-87DB-B5837F1B3D96}" type="slidenum">
              <a:rPr lang="es-ES"/>
              <a:pPr/>
              <a:t>‹#›</a:t>
            </a:fld>
            <a:endParaRPr lang="es-ES"/>
          </a:p>
        </p:txBody>
      </p:sp>
    </p:spTree>
    <p:extLst>
      <p:ext uri="{BB962C8B-B14F-4D97-AF65-F5344CB8AC3E}">
        <p14:creationId xmlns:p14="http://schemas.microsoft.com/office/powerpoint/2010/main" val="1659735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14FC5F48-DB90-4E08-A568-A1DB71B84854}" type="datetimeFigureOut">
              <a:rPr lang="en-US">
                <a:solidFill>
                  <a:prstClr val="black">
                    <a:tint val="75000"/>
                  </a:prstClr>
                </a:solidFill>
              </a:rPr>
              <a:pPr/>
              <a:t>10/3/2016</a:t>
            </a:fld>
            <a:endParaRPr lang="en-US" dirty="0">
              <a:solidFill>
                <a:prstClr val="black">
                  <a:tint val="75000"/>
                </a:prstClr>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C30EAB99-FDC5-40FB-A2E3-34591E4E90E2}"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10269812"/>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fld id="{333A969E-CB27-462A-AA56-8232DC579E83}" type="datetimeFigureOut">
              <a:rPr lang="es-ES"/>
              <a:pPr/>
              <a:t>03/10/2016</a:t>
            </a:fld>
            <a:endParaRPr lang="es-ES"/>
          </a:p>
        </p:txBody>
      </p:sp>
      <p:sp>
        <p:nvSpPr>
          <p:cNvPr id="3" name="4 Marcador de pie de página"/>
          <p:cNvSpPr>
            <a:spLocks noGrp="1"/>
          </p:cNvSpPr>
          <p:nvPr>
            <p:ph type="ftr" sz="quarter" idx="11"/>
          </p:nvPr>
        </p:nvSpPr>
        <p:spPr/>
        <p:txBody>
          <a:bodyPr/>
          <a:lstStyle>
            <a:lvl1pPr>
              <a:defRPr/>
            </a:lvl1pPr>
          </a:lstStyle>
          <a:p>
            <a:endParaRPr lang="en-US"/>
          </a:p>
        </p:txBody>
      </p:sp>
      <p:sp>
        <p:nvSpPr>
          <p:cNvPr id="4" name="5 Marcador de número de diapositiva"/>
          <p:cNvSpPr>
            <a:spLocks noGrp="1"/>
          </p:cNvSpPr>
          <p:nvPr>
            <p:ph type="sldNum" sz="quarter" idx="12"/>
          </p:nvPr>
        </p:nvSpPr>
        <p:spPr/>
        <p:txBody>
          <a:bodyPr/>
          <a:lstStyle>
            <a:lvl1pPr>
              <a:defRPr/>
            </a:lvl1pPr>
          </a:lstStyle>
          <a:p>
            <a:fld id="{A002A720-01E1-400E-B678-E1F581CE68D2}" type="slidenum">
              <a:rPr lang="es-ES"/>
              <a:pPr/>
              <a:t>‹#›</a:t>
            </a:fld>
            <a:endParaRPr lang="es-ES"/>
          </a:p>
        </p:txBody>
      </p:sp>
    </p:spTree>
    <p:extLst>
      <p:ext uri="{BB962C8B-B14F-4D97-AF65-F5344CB8AC3E}">
        <p14:creationId xmlns:p14="http://schemas.microsoft.com/office/powerpoint/2010/main" val="27940619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fld id="{B7B7FF59-152D-44BB-BFDD-704C986A4958}" type="datetimeFigureOut">
              <a:rPr lang="es-ES"/>
              <a:pPr/>
              <a:t>03/10/2016</a:t>
            </a:fld>
            <a:endParaRPr lang="es-ES"/>
          </a:p>
        </p:txBody>
      </p:sp>
      <p:sp>
        <p:nvSpPr>
          <p:cNvPr id="6" name="4 Marcador de pie de página"/>
          <p:cNvSpPr>
            <a:spLocks noGrp="1"/>
          </p:cNvSpPr>
          <p:nvPr>
            <p:ph type="ftr" sz="quarter" idx="11"/>
          </p:nvPr>
        </p:nvSpPr>
        <p:spPr/>
        <p:txBody>
          <a:bodyPr/>
          <a:lstStyle>
            <a:lvl1pPr>
              <a:defRPr/>
            </a:lvl1pPr>
          </a:lstStyle>
          <a:p>
            <a:endParaRPr lang="en-US"/>
          </a:p>
        </p:txBody>
      </p:sp>
      <p:sp>
        <p:nvSpPr>
          <p:cNvPr id="7" name="5 Marcador de número de diapositiva"/>
          <p:cNvSpPr>
            <a:spLocks noGrp="1"/>
          </p:cNvSpPr>
          <p:nvPr>
            <p:ph type="sldNum" sz="quarter" idx="12"/>
          </p:nvPr>
        </p:nvSpPr>
        <p:spPr/>
        <p:txBody>
          <a:bodyPr/>
          <a:lstStyle>
            <a:lvl1pPr>
              <a:defRPr/>
            </a:lvl1pPr>
          </a:lstStyle>
          <a:p>
            <a:fld id="{83D7304D-7BC6-4EBC-8460-BE89750AA45F}" type="slidenum">
              <a:rPr lang="es-ES"/>
              <a:pPr/>
              <a:t>‹#›</a:t>
            </a:fld>
            <a:endParaRPr lang="es-ES"/>
          </a:p>
        </p:txBody>
      </p:sp>
    </p:spTree>
    <p:extLst>
      <p:ext uri="{BB962C8B-B14F-4D97-AF65-F5344CB8AC3E}">
        <p14:creationId xmlns:p14="http://schemas.microsoft.com/office/powerpoint/2010/main" val="297576023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fld id="{224D0C38-CC2A-43CD-83C1-7CC36EE1271F}" type="datetimeFigureOut">
              <a:rPr lang="es-ES"/>
              <a:pPr/>
              <a:t>03/10/2016</a:t>
            </a:fld>
            <a:endParaRPr lang="es-ES"/>
          </a:p>
        </p:txBody>
      </p:sp>
      <p:sp>
        <p:nvSpPr>
          <p:cNvPr id="6" name="4 Marcador de pie de página"/>
          <p:cNvSpPr>
            <a:spLocks noGrp="1"/>
          </p:cNvSpPr>
          <p:nvPr>
            <p:ph type="ftr" sz="quarter" idx="11"/>
          </p:nvPr>
        </p:nvSpPr>
        <p:spPr/>
        <p:txBody>
          <a:bodyPr/>
          <a:lstStyle>
            <a:lvl1pPr>
              <a:defRPr/>
            </a:lvl1pPr>
          </a:lstStyle>
          <a:p>
            <a:endParaRPr lang="en-US"/>
          </a:p>
        </p:txBody>
      </p:sp>
      <p:sp>
        <p:nvSpPr>
          <p:cNvPr id="7" name="5 Marcador de número de diapositiva"/>
          <p:cNvSpPr>
            <a:spLocks noGrp="1"/>
          </p:cNvSpPr>
          <p:nvPr>
            <p:ph type="sldNum" sz="quarter" idx="12"/>
          </p:nvPr>
        </p:nvSpPr>
        <p:spPr/>
        <p:txBody>
          <a:bodyPr/>
          <a:lstStyle>
            <a:lvl1pPr>
              <a:defRPr/>
            </a:lvl1pPr>
          </a:lstStyle>
          <a:p>
            <a:fld id="{003C42DF-8B71-41D5-863F-AAF638EC3984}" type="slidenum">
              <a:rPr lang="es-ES"/>
              <a:pPr/>
              <a:t>‹#›</a:t>
            </a:fld>
            <a:endParaRPr lang="es-ES"/>
          </a:p>
        </p:txBody>
      </p:sp>
    </p:spTree>
    <p:extLst>
      <p:ext uri="{BB962C8B-B14F-4D97-AF65-F5344CB8AC3E}">
        <p14:creationId xmlns:p14="http://schemas.microsoft.com/office/powerpoint/2010/main" val="261370871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fld id="{DF10976F-9654-4962-95D8-F1D7B5AB49CB}" type="datetimeFigureOut">
              <a:rPr lang="es-ES"/>
              <a:pPr/>
              <a:t>03/10/2016</a:t>
            </a:fld>
            <a:endParaRPr lang="es-ES"/>
          </a:p>
        </p:txBody>
      </p:sp>
      <p:sp>
        <p:nvSpPr>
          <p:cNvPr id="5" name="4 Marcador de pie de página"/>
          <p:cNvSpPr>
            <a:spLocks noGrp="1"/>
          </p:cNvSpPr>
          <p:nvPr>
            <p:ph type="ftr" sz="quarter" idx="11"/>
          </p:nvPr>
        </p:nvSpPr>
        <p:spPr/>
        <p:txBody>
          <a:bodyPr/>
          <a:lstStyle>
            <a:lvl1pPr>
              <a:defRPr/>
            </a:lvl1pPr>
          </a:lstStyle>
          <a:p>
            <a:endParaRPr lang="en-US"/>
          </a:p>
        </p:txBody>
      </p:sp>
      <p:sp>
        <p:nvSpPr>
          <p:cNvPr id="6" name="5 Marcador de número de diapositiva"/>
          <p:cNvSpPr>
            <a:spLocks noGrp="1"/>
          </p:cNvSpPr>
          <p:nvPr>
            <p:ph type="sldNum" sz="quarter" idx="12"/>
          </p:nvPr>
        </p:nvSpPr>
        <p:spPr/>
        <p:txBody>
          <a:bodyPr/>
          <a:lstStyle>
            <a:lvl1pPr>
              <a:defRPr/>
            </a:lvl1pPr>
          </a:lstStyle>
          <a:p>
            <a:fld id="{A8C2D028-5DCD-4B01-975A-A672A520BEBB}" type="slidenum">
              <a:rPr lang="es-ES"/>
              <a:pPr/>
              <a:t>‹#›</a:t>
            </a:fld>
            <a:endParaRPr lang="es-ES"/>
          </a:p>
        </p:txBody>
      </p:sp>
    </p:spTree>
    <p:extLst>
      <p:ext uri="{BB962C8B-B14F-4D97-AF65-F5344CB8AC3E}">
        <p14:creationId xmlns:p14="http://schemas.microsoft.com/office/powerpoint/2010/main" val="38957620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fld id="{F1D6B388-C107-4BED-9E0F-0C63E262AE86}" type="datetimeFigureOut">
              <a:rPr lang="es-ES"/>
              <a:pPr/>
              <a:t>03/10/2016</a:t>
            </a:fld>
            <a:endParaRPr lang="es-ES"/>
          </a:p>
        </p:txBody>
      </p:sp>
      <p:sp>
        <p:nvSpPr>
          <p:cNvPr id="5" name="4 Marcador de pie de página"/>
          <p:cNvSpPr>
            <a:spLocks noGrp="1"/>
          </p:cNvSpPr>
          <p:nvPr>
            <p:ph type="ftr" sz="quarter" idx="11"/>
          </p:nvPr>
        </p:nvSpPr>
        <p:spPr/>
        <p:txBody>
          <a:bodyPr/>
          <a:lstStyle>
            <a:lvl1pPr>
              <a:defRPr/>
            </a:lvl1pPr>
          </a:lstStyle>
          <a:p>
            <a:endParaRPr lang="en-US"/>
          </a:p>
        </p:txBody>
      </p:sp>
      <p:sp>
        <p:nvSpPr>
          <p:cNvPr id="6" name="5 Marcador de número de diapositiva"/>
          <p:cNvSpPr>
            <a:spLocks noGrp="1"/>
          </p:cNvSpPr>
          <p:nvPr>
            <p:ph type="sldNum" sz="quarter" idx="12"/>
          </p:nvPr>
        </p:nvSpPr>
        <p:spPr/>
        <p:txBody>
          <a:bodyPr/>
          <a:lstStyle>
            <a:lvl1pPr>
              <a:defRPr/>
            </a:lvl1pPr>
          </a:lstStyle>
          <a:p>
            <a:fld id="{FDD370E0-E622-456D-A816-AE2E1ECD39FA}" type="slidenum">
              <a:rPr lang="es-ES"/>
              <a:pPr/>
              <a:t>‹#›</a:t>
            </a:fld>
            <a:endParaRPr lang="es-ES"/>
          </a:p>
        </p:txBody>
      </p:sp>
    </p:spTree>
    <p:extLst>
      <p:ext uri="{BB962C8B-B14F-4D97-AF65-F5344CB8AC3E}">
        <p14:creationId xmlns:p14="http://schemas.microsoft.com/office/powerpoint/2010/main" val="372980075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070C0"/>
        </a:soli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l="10124" r="4364"/>
          <a:stretch>
            <a:fillRect/>
          </a:stretch>
        </p:blipFill>
        <p:spPr bwMode="auto">
          <a:xfrm>
            <a:off x="0" y="5647711"/>
            <a:ext cx="91440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p:cNvSpPr>
            <a:spLocks noGrp="1"/>
          </p:cNvSpPr>
          <p:nvPr>
            <p:ph type="ctrTitle" idx="4294967295"/>
          </p:nvPr>
        </p:nvSpPr>
        <p:spPr>
          <a:xfrm>
            <a:off x="94457" y="2850332"/>
            <a:ext cx="8955087" cy="2390263"/>
          </a:xfrm>
        </p:spPr>
        <p:txBody>
          <a:bodyPr/>
          <a:lstStyle>
            <a:lvl1pPr>
              <a:defRPr>
                <a:solidFill>
                  <a:schemeClr val="bg1"/>
                </a:solidFill>
              </a:defRPr>
            </a:lvl1pPr>
          </a:lstStyle>
          <a:p>
            <a:endParaRPr lang="en-US" dirty="0" smtClean="0"/>
          </a:p>
        </p:txBody>
      </p:sp>
      <p:pic>
        <p:nvPicPr>
          <p:cNvPr id="17" name="Picture 9" descr="WHO_PS_Logo.png"/>
          <p:cNvPicPr>
            <a:picLocks noChangeAspect="1"/>
          </p:cNvPicPr>
          <p:nvPr userDrawn="1"/>
        </p:nvPicPr>
        <p:blipFill>
          <a:blip r:embed="rId3">
            <a:extLst>
              <a:ext uri="{28A0092B-C50C-407E-A947-70E740481C1C}">
                <a14:useLocalDpi xmlns:a14="http://schemas.microsoft.com/office/drawing/2010/main" val="0"/>
              </a:ext>
            </a:extLst>
          </a:blip>
          <a:srcRect t="9943" b="9943"/>
          <a:stretch>
            <a:fillRect/>
          </a:stretch>
        </p:blipFill>
        <p:spPr bwMode="auto">
          <a:xfrm>
            <a:off x="103189" y="3176"/>
            <a:ext cx="5710237"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0728184"/>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32523"/>
            <a:ext cx="9144000" cy="904115"/>
          </a:xfrm>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769342027"/>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19" indent="0">
              <a:buNone/>
              <a:defRPr sz="1800"/>
            </a:lvl2pPr>
            <a:lvl3pPr marL="914239" indent="0">
              <a:buNone/>
              <a:defRPr sz="1600"/>
            </a:lvl3pPr>
            <a:lvl4pPr marL="1371358" indent="0">
              <a:buNone/>
              <a:defRPr sz="1400"/>
            </a:lvl4pPr>
            <a:lvl5pPr marL="1828477" indent="0">
              <a:buNone/>
              <a:defRPr sz="1400"/>
            </a:lvl5pPr>
            <a:lvl6pPr marL="2285596" indent="0">
              <a:buNone/>
              <a:defRPr sz="1400"/>
            </a:lvl6pPr>
            <a:lvl7pPr marL="2742716" indent="0">
              <a:buNone/>
              <a:defRPr sz="1400"/>
            </a:lvl7pPr>
            <a:lvl8pPr marL="3199835" indent="0">
              <a:buNone/>
              <a:defRPr sz="1400"/>
            </a:lvl8pPr>
            <a:lvl9pPr marL="3656954" indent="0">
              <a:buNone/>
              <a:defRPr sz="1400"/>
            </a:lvl9pPr>
          </a:lstStyle>
          <a:p>
            <a:pPr lvl="0"/>
            <a:r>
              <a:rPr lang="en-US" smtClean="0"/>
              <a:t>Click to edit Master text styles</a:t>
            </a:r>
          </a:p>
        </p:txBody>
      </p:sp>
    </p:spTree>
    <p:extLst>
      <p:ext uri="{BB962C8B-B14F-4D97-AF65-F5344CB8AC3E}">
        <p14:creationId xmlns:p14="http://schemas.microsoft.com/office/powerpoint/2010/main" val="2882915968"/>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85750" y="1389063"/>
            <a:ext cx="4352925" cy="4737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91076" y="1389063"/>
            <a:ext cx="4352925" cy="4737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96020193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19" indent="0">
              <a:buNone/>
              <a:defRPr sz="2000" b="1"/>
            </a:lvl2pPr>
            <a:lvl3pPr marL="914239" indent="0">
              <a:buNone/>
              <a:defRPr sz="1800" b="1"/>
            </a:lvl3pPr>
            <a:lvl4pPr marL="1371358" indent="0">
              <a:buNone/>
              <a:defRPr sz="1600" b="1"/>
            </a:lvl4pPr>
            <a:lvl5pPr marL="1828477" indent="0">
              <a:buNone/>
              <a:defRPr sz="1600" b="1"/>
            </a:lvl5pPr>
            <a:lvl6pPr marL="2285596" indent="0">
              <a:buNone/>
              <a:defRPr sz="1600" b="1"/>
            </a:lvl6pPr>
            <a:lvl7pPr marL="2742716" indent="0">
              <a:buNone/>
              <a:defRPr sz="1600" b="1"/>
            </a:lvl7pPr>
            <a:lvl8pPr marL="3199835" indent="0">
              <a:buNone/>
              <a:defRPr sz="1600" b="1"/>
            </a:lvl8pPr>
            <a:lvl9pPr marL="36569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19" indent="0">
              <a:buNone/>
              <a:defRPr sz="2000" b="1"/>
            </a:lvl2pPr>
            <a:lvl3pPr marL="914239" indent="0">
              <a:buNone/>
              <a:defRPr sz="1800" b="1"/>
            </a:lvl3pPr>
            <a:lvl4pPr marL="1371358" indent="0">
              <a:buNone/>
              <a:defRPr sz="1600" b="1"/>
            </a:lvl4pPr>
            <a:lvl5pPr marL="1828477" indent="0">
              <a:buNone/>
              <a:defRPr sz="1600" b="1"/>
            </a:lvl5pPr>
            <a:lvl6pPr marL="2285596" indent="0">
              <a:buNone/>
              <a:defRPr sz="1600" b="1"/>
            </a:lvl6pPr>
            <a:lvl7pPr marL="2742716" indent="0">
              <a:buNone/>
              <a:defRPr sz="1600" b="1"/>
            </a:lvl7pPr>
            <a:lvl8pPr marL="3199835" indent="0">
              <a:buNone/>
              <a:defRPr sz="1600" b="1"/>
            </a:lvl8pPr>
            <a:lvl9pPr marL="36569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980359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1" y="2438402"/>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latin typeface="Arial" charset="0"/>
                  <a:cs typeface="Arial" pitchFamily="34" charset="0"/>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latin typeface="Arial" charset="0"/>
                  <a:cs typeface="Arial" pitchFamily="34" charset="0"/>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latin typeface="Arial" charset="0"/>
                  <a:cs typeface="Arial" pitchFamily="34" charset="0"/>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latin typeface="Arial" charset="0"/>
                  <a:cs typeface="Arial" pitchFamily="34" charset="0"/>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latin typeface="Arial" charset="0"/>
                <a:cs typeface="Arial" pitchFamily="34" charset="0"/>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latin typeface="Arial" charset="0"/>
                <a:cs typeface="Arial" pitchFamily="34" charset="0"/>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latin typeface="Arial" charset="0"/>
                <a:cs typeface="Arial" pitchFamily="34" charset="0"/>
              </a:endParaRPr>
            </a:p>
          </p:txBody>
        </p:sp>
      </p:grpSp>
      <p:sp>
        <p:nvSpPr>
          <p:cNvPr id="2060" name="Rectangle 12"/>
          <p:cNvSpPr>
            <a:spLocks noGrp="1" noChangeArrowheads="1"/>
          </p:cNvSpPr>
          <p:nvPr>
            <p:ph type="ctrTitle"/>
          </p:nvPr>
        </p:nvSpPr>
        <p:spPr>
          <a:xfrm>
            <a:off x="990600" y="1828800"/>
            <a:ext cx="7772400" cy="1143000"/>
          </a:xfrm>
        </p:spPr>
        <p:txBody>
          <a:bodyPr/>
          <a:lstStyle>
            <a:lvl1pPr>
              <a:defRPr/>
            </a:lvl1pPr>
          </a:lstStyle>
          <a:p>
            <a:r>
              <a:rPr lang="es-ES"/>
              <a:t>Haga clic para modificar el estilo de título del patrón</a:t>
            </a:r>
          </a:p>
        </p:txBody>
      </p:sp>
      <p:sp>
        <p:nvSpPr>
          <p:cNvPr id="2061"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s-ES"/>
              <a:t>Haga clic para modificar el estilo de subtítulo del patrón</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rgbClr val="969696"/>
                </a:solidFill>
                <a:cs typeface="Arial" pitchFamily="34" charset="0"/>
              </a:defRPr>
            </a:lvl1pPr>
          </a:lstStyle>
          <a:p>
            <a:pPr>
              <a:defRPr/>
            </a:pPr>
            <a:endParaRPr lang="es-ES"/>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rgbClr val="969696"/>
                </a:solidFill>
                <a:cs typeface="Arial" pitchFamily="34" charset="0"/>
              </a:defRPr>
            </a:lvl1pPr>
          </a:lstStyle>
          <a:p>
            <a:pPr>
              <a:defRPr/>
            </a:pPr>
            <a:endParaRPr lang="es-ES"/>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rgbClr val="969696"/>
                </a:solidFill>
                <a:cs typeface="Arial" pitchFamily="34" charset="0"/>
              </a:defRPr>
            </a:lvl1pPr>
          </a:lstStyle>
          <a:p>
            <a:pPr>
              <a:defRPr/>
            </a:pPr>
            <a:fld id="{D5F2D7A2-AFE1-48F0-BB30-89CEEF2C4BC5}" type="slidenum">
              <a:rPr lang="es-ES"/>
              <a:pPr>
                <a:defRPr/>
              </a:pPr>
              <a:t>‹#›</a:t>
            </a:fld>
            <a:endParaRPr lang="es-ES"/>
          </a:p>
        </p:txBody>
      </p:sp>
    </p:spTree>
    <p:extLst>
      <p:ext uri="{BB962C8B-B14F-4D97-AF65-F5344CB8AC3E}">
        <p14:creationId xmlns:p14="http://schemas.microsoft.com/office/powerpoint/2010/main" val="46581611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2038120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9399986"/>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19" indent="0">
              <a:buNone/>
              <a:defRPr sz="1200"/>
            </a:lvl2pPr>
            <a:lvl3pPr marL="914239" indent="0">
              <a:buNone/>
              <a:defRPr sz="1000"/>
            </a:lvl3pPr>
            <a:lvl4pPr marL="1371358" indent="0">
              <a:buNone/>
              <a:defRPr sz="900"/>
            </a:lvl4pPr>
            <a:lvl5pPr marL="1828477" indent="0">
              <a:buNone/>
              <a:defRPr sz="900"/>
            </a:lvl5pPr>
            <a:lvl6pPr marL="2285596" indent="0">
              <a:buNone/>
              <a:defRPr sz="900"/>
            </a:lvl6pPr>
            <a:lvl7pPr marL="2742716" indent="0">
              <a:buNone/>
              <a:defRPr sz="900"/>
            </a:lvl7pPr>
            <a:lvl8pPr marL="3199835" indent="0">
              <a:buNone/>
              <a:defRPr sz="900"/>
            </a:lvl8pPr>
            <a:lvl9pPr marL="3656954" indent="0">
              <a:buNone/>
              <a:defRPr sz="900"/>
            </a:lvl9pPr>
          </a:lstStyle>
          <a:p>
            <a:pPr lvl="0"/>
            <a:r>
              <a:rPr lang="en-US" smtClean="0"/>
              <a:t>Click to edit Master text styles</a:t>
            </a:r>
          </a:p>
        </p:txBody>
      </p:sp>
    </p:spTree>
    <p:extLst>
      <p:ext uri="{BB962C8B-B14F-4D97-AF65-F5344CB8AC3E}">
        <p14:creationId xmlns:p14="http://schemas.microsoft.com/office/powerpoint/2010/main" val="26072597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19" indent="0">
              <a:buNone/>
              <a:defRPr sz="2800"/>
            </a:lvl2pPr>
            <a:lvl3pPr marL="914239" indent="0">
              <a:buNone/>
              <a:defRPr sz="2400"/>
            </a:lvl3pPr>
            <a:lvl4pPr marL="1371358" indent="0">
              <a:buNone/>
              <a:defRPr sz="2000"/>
            </a:lvl4pPr>
            <a:lvl5pPr marL="1828477" indent="0">
              <a:buNone/>
              <a:defRPr sz="2000"/>
            </a:lvl5pPr>
            <a:lvl6pPr marL="2285596" indent="0">
              <a:buNone/>
              <a:defRPr sz="2000"/>
            </a:lvl6pPr>
            <a:lvl7pPr marL="2742716" indent="0">
              <a:buNone/>
              <a:defRPr sz="2000"/>
            </a:lvl7pPr>
            <a:lvl8pPr marL="3199835" indent="0">
              <a:buNone/>
              <a:defRPr sz="2000"/>
            </a:lvl8pPr>
            <a:lvl9pPr marL="3656954"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19" indent="0">
              <a:buNone/>
              <a:defRPr sz="1200"/>
            </a:lvl2pPr>
            <a:lvl3pPr marL="914239" indent="0">
              <a:buNone/>
              <a:defRPr sz="1000"/>
            </a:lvl3pPr>
            <a:lvl4pPr marL="1371358" indent="0">
              <a:buNone/>
              <a:defRPr sz="900"/>
            </a:lvl4pPr>
            <a:lvl5pPr marL="1828477" indent="0">
              <a:buNone/>
              <a:defRPr sz="900"/>
            </a:lvl5pPr>
            <a:lvl6pPr marL="2285596" indent="0">
              <a:buNone/>
              <a:defRPr sz="900"/>
            </a:lvl6pPr>
            <a:lvl7pPr marL="2742716" indent="0">
              <a:buNone/>
              <a:defRPr sz="900"/>
            </a:lvl7pPr>
            <a:lvl8pPr marL="3199835" indent="0">
              <a:buNone/>
              <a:defRPr sz="900"/>
            </a:lvl8pPr>
            <a:lvl9pPr marL="3656954" indent="0">
              <a:buNone/>
              <a:defRPr sz="900"/>
            </a:lvl9pPr>
          </a:lstStyle>
          <a:p>
            <a:pPr lvl="0"/>
            <a:r>
              <a:rPr lang="en-US" smtClean="0"/>
              <a:t>Click to edit Master text styles</a:t>
            </a:r>
          </a:p>
        </p:txBody>
      </p:sp>
    </p:spTree>
    <p:extLst>
      <p:ext uri="{BB962C8B-B14F-4D97-AF65-F5344CB8AC3E}">
        <p14:creationId xmlns:p14="http://schemas.microsoft.com/office/powerpoint/2010/main" val="353620670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7548311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
            <a:ext cx="2286000" cy="61261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 y="1"/>
            <a:ext cx="67056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27195894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1"/>
            <a:ext cx="9144000" cy="624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341424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4505325" y="1266825"/>
            <a:ext cx="4214070" cy="677092"/>
          </a:xfrm>
          <a:prstGeom prst="rect">
            <a:avLst/>
          </a:prstGeom>
          <a:noFill/>
          <a:ln>
            <a:noFill/>
          </a:ln>
          <a:extLst/>
        </p:spPr>
        <p:txBody>
          <a:bodyPr wrap="none" lIns="91424" tIns="45712" rIns="91424" bIns="45712">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239" eaLnBrk="1" fontAlgn="base" hangingPunct="1">
              <a:spcBef>
                <a:spcPct val="0"/>
              </a:spcBef>
              <a:spcAft>
                <a:spcPct val="0"/>
              </a:spcAft>
              <a:defRPr/>
            </a:pPr>
            <a:r>
              <a:rPr lang="en-GB" sz="3800" b="1" dirty="0" smtClean="0">
                <a:solidFill>
                  <a:srgbClr val="FFFFFF"/>
                </a:solidFill>
                <a:latin typeface="Arial Narrow" pitchFamily="34" charset="0"/>
              </a:rPr>
              <a:t>SYSTEMS SERVICES</a:t>
            </a:r>
          </a:p>
        </p:txBody>
      </p:sp>
      <p:sp>
        <p:nvSpPr>
          <p:cNvPr id="4" name="TextBox 3"/>
          <p:cNvSpPr txBox="1">
            <a:spLocks noChangeArrowheads="1"/>
          </p:cNvSpPr>
          <p:nvPr userDrawn="1"/>
        </p:nvSpPr>
        <p:spPr bwMode="auto">
          <a:xfrm>
            <a:off x="2865438" y="1943100"/>
            <a:ext cx="3009061" cy="1754310"/>
          </a:xfrm>
          <a:prstGeom prst="rect">
            <a:avLst/>
          </a:prstGeom>
          <a:noFill/>
          <a:ln>
            <a:noFill/>
          </a:ln>
          <a:extLst/>
        </p:spPr>
        <p:txBody>
          <a:bodyPr wrap="none" lIns="91424" tIns="45712" rIns="91424" bIns="45712">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239" eaLnBrk="1" fontAlgn="base" hangingPunct="1">
              <a:spcBef>
                <a:spcPct val="0"/>
              </a:spcBef>
              <a:spcAft>
                <a:spcPct val="0"/>
              </a:spcAft>
              <a:defRPr/>
            </a:pPr>
            <a:r>
              <a:rPr lang="en-GB" sz="3800" b="1" dirty="0" smtClean="0">
                <a:solidFill>
                  <a:srgbClr val="FFFFFF"/>
                </a:solidFill>
                <a:latin typeface="Arial Narrow" pitchFamily="34" charset="0"/>
              </a:rPr>
              <a:t>POLICIES AND</a:t>
            </a:r>
            <a:br>
              <a:rPr lang="en-GB" sz="3800" b="1" dirty="0" smtClean="0">
                <a:solidFill>
                  <a:srgbClr val="FFFFFF"/>
                </a:solidFill>
                <a:latin typeface="Arial Narrow" pitchFamily="34" charset="0"/>
              </a:rPr>
            </a:br>
            <a:r>
              <a:rPr lang="en-GB" sz="3800" b="1" dirty="0" smtClean="0">
                <a:solidFill>
                  <a:srgbClr val="FFFFFF"/>
                </a:solidFill>
                <a:latin typeface="Arial Narrow" pitchFamily="34" charset="0"/>
              </a:rPr>
              <a:t>WORKFORCE</a:t>
            </a:r>
          </a:p>
          <a:p>
            <a:pPr defTabSz="914239" eaLnBrk="1" fontAlgn="base" hangingPunct="1">
              <a:spcBef>
                <a:spcPct val="0"/>
              </a:spcBef>
              <a:spcAft>
                <a:spcPct val="0"/>
              </a:spcAft>
              <a:defRPr/>
            </a:pPr>
            <a:endParaRPr lang="en-GB" sz="3200" dirty="0" smtClean="0">
              <a:solidFill>
                <a:srgbClr val="000000"/>
              </a:solidFill>
            </a:endParaRPr>
          </a:p>
        </p:txBody>
      </p:sp>
      <p:sp>
        <p:nvSpPr>
          <p:cNvPr id="5" name="Rectangle 14"/>
          <p:cNvSpPr>
            <a:spLocks noChangeArrowheads="1"/>
          </p:cNvSpPr>
          <p:nvPr userDrawn="1"/>
        </p:nvSpPr>
        <p:spPr bwMode="auto">
          <a:xfrm>
            <a:off x="-33338" y="0"/>
            <a:ext cx="9177338" cy="4787900"/>
          </a:xfrm>
          <a:prstGeom prst="rect">
            <a:avLst/>
          </a:prstGeom>
          <a:solidFill>
            <a:srgbClr val="44B0F2">
              <a:alpha val="69803"/>
            </a:srgbClr>
          </a:solidFill>
          <a:ln w="9525" algn="ctr">
            <a:solidFill>
              <a:schemeClr val="tx1"/>
            </a:solidFill>
            <a:round/>
            <a:headEnd/>
            <a:tailEnd/>
          </a:ln>
        </p:spPr>
        <p:txBody>
          <a:bodyPr lIns="91424" tIns="45712" rIns="91424" bIns="45712"/>
          <a:lstStyle/>
          <a:p>
            <a:pPr defTabSz="914239" fontAlgn="base">
              <a:spcBef>
                <a:spcPct val="0"/>
              </a:spcBef>
              <a:spcAft>
                <a:spcPct val="0"/>
              </a:spcAft>
            </a:pPr>
            <a:endParaRPr lang="en-GB" sz="9600" b="1" i="1">
              <a:solidFill>
                <a:srgbClr val="000066"/>
              </a:solidFill>
              <a:latin typeface="Univers (W1)"/>
            </a:endParaRPr>
          </a:p>
        </p:txBody>
      </p:sp>
      <p:sp>
        <p:nvSpPr>
          <p:cNvPr id="6" name="Rectangle 9"/>
          <p:cNvSpPr>
            <a:spLocks noChangeArrowheads="1"/>
          </p:cNvSpPr>
          <p:nvPr userDrawn="1"/>
        </p:nvSpPr>
        <p:spPr bwMode="auto">
          <a:xfrm>
            <a:off x="-33337" y="-31749"/>
            <a:ext cx="3522663" cy="10064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1424" tIns="45712" rIns="91424" bIns="45712"/>
          <a:lstStyle/>
          <a:p>
            <a:pPr defTabSz="914239" fontAlgn="base">
              <a:spcBef>
                <a:spcPct val="0"/>
              </a:spcBef>
              <a:spcAft>
                <a:spcPct val="0"/>
              </a:spcAft>
            </a:pPr>
            <a:endParaRPr lang="en-GB" sz="9600" b="1" i="1">
              <a:solidFill>
                <a:srgbClr val="000066"/>
              </a:solidFill>
              <a:latin typeface="Univers (W1)"/>
            </a:endParaRPr>
          </a:p>
        </p:txBody>
      </p:sp>
      <p:sp>
        <p:nvSpPr>
          <p:cNvPr id="8" name="Oval 10"/>
          <p:cNvSpPr>
            <a:spLocks noChangeArrowheads="1"/>
          </p:cNvSpPr>
          <p:nvPr userDrawn="1"/>
        </p:nvSpPr>
        <p:spPr bwMode="auto">
          <a:xfrm>
            <a:off x="2887663" y="-31749"/>
            <a:ext cx="1204912" cy="1006475"/>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1424" tIns="45712" rIns="91424" bIns="45712"/>
          <a:lstStyle/>
          <a:p>
            <a:pPr defTabSz="914239" fontAlgn="base">
              <a:spcBef>
                <a:spcPct val="0"/>
              </a:spcBef>
              <a:spcAft>
                <a:spcPct val="0"/>
              </a:spcAft>
            </a:pPr>
            <a:endParaRPr lang="en-GB" sz="9600" b="1" i="1">
              <a:solidFill>
                <a:srgbClr val="000066"/>
              </a:solidFill>
              <a:latin typeface="Univers (W1)"/>
            </a:endParaRP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l="10124" r="4364"/>
          <a:stretch>
            <a:fillRect/>
          </a:stretch>
        </p:blipFill>
        <p:spPr bwMode="auto">
          <a:xfrm>
            <a:off x="0" y="4752975"/>
            <a:ext cx="91440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5"/>
          <p:cNvSpPr>
            <a:spLocks noChangeArrowheads="1"/>
          </p:cNvSpPr>
          <p:nvPr userDrawn="1"/>
        </p:nvSpPr>
        <p:spPr bwMode="auto">
          <a:xfrm>
            <a:off x="-66674" y="5608638"/>
            <a:ext cx="9210675" cy="1249362"/>
          </a:xfrm>
          <a:prstGeom prst="rect">
            <a:avLst/>
          </a:prstGeom>
          <a:solidFill>
            <a:srgbClr val="44B0F2">
              <a:alpha val="69803"/>
            </a:srgbClr>
          </a:solidFill>
          <a:ln w="9525" algn="ctr">
            <a:solidFill>
              <a:schemeClr val="tx1"/>
            </a:solidFill>
            <a:round/>
            <a:headEnd/>
            <a:tailEnd/>
          </a:ln>
        </p:spPr>
        <p:txBody>
          <a:bodyPr lIns="91424" tIns="45712" rIns="91424" bIns="45712"/>
          <a:lstStyle/>
          <a:p>
            <a:pPr defTabSz="914239" fontAlgn="base">
              <a:spcBef>
                <a:spcPct val="0"/>
              </a:spcBef>
              <a:spcAft>
                <a:spcPct val="0"/>
              </a:spcAft>
            </a:pPr>
            <a:endParaRPr lang="en-GB" sz="9600" b="1" i="1">
              <a:solidFill>
                <a:srgbClr val="000066"/>
              </a:solidFill>
              <a:latin typeface="Univers (W1)"/>
            </a:endParaRPr>
          </a:p>
        </p:txBody>
      </p:sp>
      <p:pic>
        <p:nvPicPr>
          <p:cNvPr id="12" name="Picture 8"/>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627063" y="68264"/>
            <a:ext cx="25082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p:cNvSpPr>
            <a:spLocks noGrp="1"/>
          </p:cNvSpPr>
          <p:nvPr>
            <p:ph type="ctrTitle" idx="4294967295"/>
          </p:nvPr>
        </p:nvSpPr>
        <p:spPr>
          <a:xfrm>
            <a:off x="188914" y="3285969"/>
            <a:ext cx="8955087" cy="1470025"/>
          </a:xfrm>
        </p:spPr>
        <p:txBody>
          <a:bodyPr/>
          <a:lstStyle>
            <a:lvl1pPr>
              <a:defRPr/>
            </a:lvl1pPr>
          </a:lstStyle>
          <a:p>
            <a:endParaRPr lang="en-US" dirty="0" smtClean="0"/>
          </a:p>
        </p:txBody>
      </p:sp>
      <p:cxnSp>
        <p:nvCxnSpPr>
          <p:cNvPr id="13" name="Straight Connector 12"/>
          <p:cNvCxnSpPr/>
          <p:nvPr userDrawn="1"/>
        </p:nvCxnSpPr>
        <p:spPr bwMode="auto">
          <a:xfrm>
            <a:off x="5874531" y="1943100"/>
            <a:ext cx="2626918" cy="0"/>
          </a:xfrm>
          <a:prstGeom prst="line">
            <a:avLst/>
          </a:prstGeom>
          <a:solidFill>
            <a:schemeClr val="accent1"/>
          </a:solidFill>
          <a:ln w="9525" cap="flat" cmpd="sng" algn="ctr">
            <a:solidFill>
              <a:srgbClr val="A8E1F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userDrawn="1"/>
        </p:nvCxnSpPr>
        <p:spPr bwMode="auto">
          <a:xfrm>
            <a:off x="5874531" y="1943100"/>
            <a:ext cx="0" cy="1059592"/>
          </a:xfrm>
          <a:prstGeom prst="line">
            <a:avLst/>
          </a:prstGeom>
          <a:solidFill>
            <a:schemeClr val="accent1"/>
          </a:solidFill>
          <a:ln w="9525" cap="flat" cmpd="sng" algn="ctr">
            <a:solidFill>
              <a:srgbClr val="A8E1F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572040011"/>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32523"/>
            <a:ext cx="9144000" cy="904115"/>
          </a:xfrm>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128792565"/>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19" indent="0">
              <a:buNone/>
              <a:defRPr sz="1800"/>
            </a:lvl2pPr>
            <a:lvl3pPr marL="914239" indent="0">
              <a:buNone/>
              <a:defRPr sz="1600"/>
            </a:lvl3pPr>
            <a:lvl4pPr marL="1371358" indent="0">
              <a:buNone/>
              <a:defRPr sz="1400"/>
            </a:lvl4pPr>
            <a:lvl5pPr marL="1828477" indent="0">
              <a:buNone/>
              <a:defRPr sz="1400"/>
            </a:lvl5pPr>
            <a:lvl6pPr marL="2285596" indent="0">
              <a:buNone/>
              <a:defRPr sz="1400"/>
            </a:lvl6pPr>
            <a:lvl7pPr marL="2742716" indent="0">
              <a:buNone/>
              <a:defRPr sz="1400"/>
            </a:lvl7pPr>
            <a:lvl8pPr marL="3199835" indent="0">
              <a:buNone/>
              <a:defRPr sz="1400"/>
            </a:lvl8pPr>
            <a:lvl9pPr marL="3656954" indent="0">
              <a:buNone/>
              <a:defRPr sz="1400"/>
            </a:lvl9pPr>
          </a:lstStyle>
          <a:p>
            <a:pPr lvl="0"/>
            <a:r>
              <a:rPr lang="en-US" smtClean="0"/>
              <a:t>Click to edit Master text styles</a:t>
            </a:r>
          </a:p>
        </p:txBody>
      </p:sp>
    </p:spTree>
    <p:extLst>
      <p:ext uri="{BB962C8B-B14F-4D97-AF65-F5344CB8AC3E}">
        <p14:creationId xmlns:p14="http://schemas.microsoft.com/office/powerpoint/2010/main" val="9220060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cs typeface="Arial" pitchFamily="34" charset="0"/>
              </a:defRPr>
            </a:lvl1pPr>
          </a:lstStyle>
          <a:p>
            <a:pPr>
              <a:defRPr/>
            </a:pPr>
            <a:endParaRPr lang="es-ES"/>
          </a:p>
        </p:txBody>
      </p:sp>
      <p:sp>
        <p:nvSpPr>
          <p:cNvPr id="5" name="4 Marcador de pie de página"/>
          <p:cNvSpPr>
            <a:spLocks noGrp="1"/>
          </p:cNvSpPr>
          <p:nvPr>
            <p:ph type="ftr" sz="quarter" idx="11"/>
          </p:nvPr>
        </p:nvSpPr>
        <p:spPr/>
        <p:txBody>
          <a:bodyPr/>
          <a:lstStyle>
            <a:lvl1pPr>
              <a:defRPr>
                <a:cs typeface="Arial" pitchFamily="34"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cs typeface="Arial" pitchFamily="34" charset="0"/>
              </a:defRPr>
            </a:lvl1pPr>
          </a:lstStyle>
          <a:p>
            <a:pPr>
              <a:defRPr/>
            </a:pPr>
            <a:fld id="{1590A7B6-0C8F-4691-BCFA-9EDD38B8C5EA}" type="slidenum">
              <a:rPr lang="es-ES"/>
              <a:pPr>
                <a:defRPr/>
              </a:pPr>
              <a:t>‹#›</a:t>
            </a:fld>
            <a:endParaRPr lang="es-ES"/>
          </a:p>
        </p:txBody>
      </p:sp>
    </p:spTree>
    <p:extLst>
      <p:ext uri="{BB962C8B-B14F-4D97-AF65-F5344CB8AC3E}">
        <p14:creationId xmlns:p14="http://schemas.microsoft.com/office/powerpoint/2010/main" val="16362744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85750" y="1389063"/>
            <a:ext cx="4352925" cy="4737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91076" y="1389063"/>
            <a:ext cx="4352925" cy="4737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08753549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19" indent="0">
              <a:buNone/>
              <a:defRPr sz="2000" b="1"/>
            </a:lvl2pPr>
            <a:lvl3pPr marL="914239" indent="0">
              <a:buNone/>
              <a:defRPr sz="1800" b="1"/>
            </a:lvl3pPr>
            <a:lvl4pPr marL="1371358" indent="0">
              <a:buNone/>
              <a:defRPr sz="1600" b="1"/>
            </a:lvl4pPr>
            <a:lvl5pPr marL="1828477" indent="0">
              <a:buNone/>
              <a:defRPr sz="1600" b="1"/>
            </a:lvl5pPr>
            <a:lvl6pPr marL="2285596" indent="0">
              <a:buNone/>
              <a:defRPr sz="1600" b="1"/>
            </a:lvl6pPr>
            <a:lvl7pPr marL="2742716" indent="0">
              <a:buNone/>
              <a:defRPr sz="1600" b="1"/>
            </a:lvl7pPr>
            <a:lvl8pPr marL="3199835" indent="0">
              <a:buNone/>
              <a:defRPr sz="1600" b="1"/>
            </a:lvl8pPr>
            <a:lvl9pPr marL="36569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19" indent="0">
              <a:buNone/>
              <a:defRPr sz="2000" b="1"/>
            </a:lvl2pPr>
            <a:lvl3pPr marL="914239" indent="0">
              <a:buNone/>
              <a:defRPr sz="1800" b="1"/>
            </a:lvl3pPr>
            <a:lvl4pPr marL="1371358" indent="0">
              <a:buNone/>
              <a:defRPr sz="1600" b="1"/>
            </a:lvl4pPr>
            <a:lvl5pPr marL="1828477" indent="0">
              <a:buNone/>
              <a:defRPr sz="1600" b="1"/>
            </a:lvl5pPr>
            <a:lvl6pPr marL="2285596" indent="0">
              <a:buNone/>
              <a:defRPr sz="1600" b="1"/>
            </a:lvl6pPr>
            <a:lvl7pPr marL="2742716" indent="0">
              <a:buNone/>
              <a:defRPr sz="1600" b="1"/>
            </a:lvl7pPr>
            <a:lvl8pPr marL="3199835" indent="0">
              <a:buNone/>
              <a:defRPr sz="1600" b="1"/>
            </a:lvl8pPr>
            <a:lvl9pPr marL="36569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13869760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66459244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04831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19" indent="0">
              <a:buNone/>
              <a:defRPr sz="1200"/>
            </a:lvl2pPr>
            <a:lvl3pPr marL="914239" indent="0">
              <a:buNone/>
              <a:defRPr sz="1000"/>
            </a:lvl3pPr>
            <a:lvl4pPr marL="1371358" indent="0">
              <a:buNone/>
              <a:defRPr sz="900"/>
            </a:lvl4pPr>
            <a:lvl5pPr marL="1828477" indent="0">
              <a:buNone/>
              <a:defRPr sz="900"/>
            </a:lvl5pPr>
            <a:lvl6pPr marL="2285596" indent="0">
              <a:buNone/>
              <a:defRPr sz="900"/>
            </a:lvl6pPr>
            <a:lvl7pPr marL="2742716" indent="0">
              <a:buNone/>
              <a:defRPr sz="900"/>
            </a:lvl7pPr>
            <a:lvl8pPr marL="3199835" indent="0">
              <a:buNone/>
              <a:defRPr sz="900"/>
            </a:lvl8pPr>
            <a:lvl9pPr marL="3656954" indent="0">
              <a:buNone/>
              <a:defRPr sz="900"/>
            </a:lvl9pPr>
          </a:lstStyle>
          <a:p>
            <a:pPr lvl="0"/>
            <a:r>
              <a:rPr lang="en-US" smtClean="0"/>
              <a:t>Click to edit Master text styles</a:t>
            </a:r>
          </a:p>
        </p:txBody>
      </p:sp>
    </p:spTree>
    <p:extLst>
      <p:ext uri="{BB962C8B-B14F-4D97-AF65-F5344CB8AC3E}">
        <p14:creationId xmlns:p14="http://schemas.microsoft.com/office/powerpoint/2010/main" val="392944176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19" indent="0">
              <a:buNone/>
              <a:defRPr sz="2800"/>
            </a:lvl2pPr>
            <a:lvl3pPr marL="914239" indent="0">
              <a:buNone/>
              <a:defRPr sz="2400"/>
            </a:lvl3pPr>
            <a:lvl4pPr marL="1371358" indent="0">
              <a:buNone/>
              <a:defRPr sz="2000"/>
            </a:lvl4pPr>
            <a:lvl5pPr marL="1828477" indent="0">
              <a:buNone/>
              <a:defRPr sz="2000"/>
            </a:lvl5pPr>
            <a:lvl6pPr marL="2285596" indent="0">
              <a:buNone/>
              <a:defRPr sz="2000"/>
            </a:lvl6pPr>
            <a:lvl7pPr marL="2742716" indent="0">
              <a:buNone/>
              <a:defRPr sz="2000"/>
            </a:lvl7pPr>
            <a:lvl8pPr marL="3199835" indent="0">
              <a:buNone/>
              <a:defRPr sz="2000"/>
            </a:lvl8pPr>
            <a:lvl9pPr marL="3656954"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19" indent="0">
              <a:buNone/>
              <a:defRPr sz="1200"/>
            </a:lvl2pPr>
            <a:lvl3pPr marL="914239" indent="0">
              <a:buNone/>
              <a:defRPr sz="1000"/>
            </a:lvl3pPr>
            <a:lvl4pPr marL="1371358" indent="0">
              <a:buNone/>
              <a:defRPr sz="900"/>
            </a:lvl4pPr>
            <a:lvl5pPr marL="1828477" indent="0">
              <a:buNone/>
              <a:defRPr sz="900"/>
            </a:lvl5pPr>
            <a:lvl6pPr marL="2285596" indent="0">
              <a:buNone/>
              <a:defRPr sz="900"/>
            </a:lvl6pPr>
            <a:lvl7pPr marL="2742716" indent="0">
              <a:buNone/>
              <a:defRPr sz="900"/>
            </a:lvl7pPr>
            <a:lvl8pPr marL="3199835" indent="0">
              <a:buNone/>
              <a:defRPr sz="900"/>
            </a:lvl8pPr>
            <a:lvl9pPr marL="3656954" indent="0">
              <a:buNone/>
              <a:defRPr sz="900"/>
            </a:lvl9pPr>
          </a:lstStyle>
          <a:p>
            <a:pPr lvl="0"/>
            <a:r>
              <a:rPr lang="en-US" smtClean="0"/>
              <a:t>Click to edit Master text styles</a:t>
            </a:r>
          </a:p>
        </p:txBody>
      </p:sp>
    </p:spTree>
    <p:extLst>
      <p:ext uri="{BB962C8B-B14F-4D97-AF65-F5344CB8AC3E}">
        <p14:creationId xmlns:p14="http://schemas.microsoft.com/office/powerpoint/2010/main" val="235553689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7873757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
            <a:ext cx="2286000" cy="61261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 y="1"/>
            <a:ext cx="67056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24838679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19" indent="0" algn="ctr">
              <a:buNone/>
              <a:defRPr>
                <a:solidFill>
                  <a:schemeClr val="tx1">
                    <a:tint val="75000"/>
                  </a:schemeClr>
                </a:solidFill>
              </a:defRPr>
            </a:lvl2pPr>
            <a:lvl3pPr marL="914239" indent="0" algn="ctr">
              <a:buNone/>
              <a:defRPr>
                <a:solidFill>
                  <a:schemeClr val="tx1">
                    <a:tint val="75000"/>
                  </a:schemeClr>
                </a:solidFill>
              </a:defRPr>
            </a:lvl3pPr>
            <a:lvl4pPr marL="1371358" indent="0" algn="ctr">
              <a:buNone/>
              <a:defRPr>
                <a:solidFill>
                  <a:schemeClr val="tx1">
                    <a:tint val="75000"/>
                  </a:schemeClr>
                </a:solidFill>
              </a:defRPr>
            </a:lvl4pPr>
            <a:lvl5pPr marL="1828477" indent="0" algn="ctr">
              <a:buNone/>
              <a:defRPr>
                <a:solidFill>
                  <a:schemeClr val="tx1">
                    <a:tint val="75000"/>
                  </a:schemeClr>
                </a:solidFill>
              </a:defRPr>
            </a:lvl5pPr>
            <a:lvl6pPr marL="2285596" indent="0" algn="ctr">
              <a:buNone/>
              <a:defRPr>
                <a:solidFill>
                  <a:schemeClr val="tx1">
                    <a:tint val="75000"/>
                  </a:schemeClr>
                </a:solidFill>
              </a:defRPr>
            </a:lvl6pPr>
            <a:lvl7pPr marL="2742716" indent="0" algn="ctr">
              <a:buNone/>
              <a:defRPr>
                <a:solidFill>
                  <a:schemeClr val="tx1">
                    <a:tint val="75000"/>
                  </a:schemeClr>
                </a:solidFill>
              </a:defRPr>
            </a:lvl7pPr>
            <a:lvl8pPr marL="3199835" indent="0" algn="ctr">
              <a:buNone/>
              <a:defRPr>
                <a:solidFill>
                  <a:schemeClr val="tx1">
                    <a:tint val="75000"/>
                  </a:schemeClr>
                </a:solidFill>
              </a:defRPr>
            </a:lvl8pPr>
            <a:lvl9pPr marL="365695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FC5F48-DB90-4E08-A568-A1DB71B84854}" type="datetimeFigureOut">
              <a:rPr lang="en-US" smtClean="0">
                <a:solidFill>
                  <a:prstClr val="black">
                    <a:tint val="75000"/>
                  </a:prstClr>
                </a:solidFill>
              </a:rPr>
              <a:pPr/>
              <a:t>10/3/2016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0EAB99-FDC5-40FB-A2E3-34591E4E90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5043788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FC5F48-DB90-4E08-A568-A1DB71B84854}" type="datetimeFigureOut">
              <a:rPr lang="en-US" smtClean="0">
                <a:solidFill>
                  <a:prstClr val="black">
                    <a:tint val="75000"/>
                  </a:prstClr>
                </a:solidFill>
              </a:rPr>
              <a:pPr/>
              <a:t>10/3/2016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0EAB99-FDC5-40FB-A2E3-34591E4E90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80289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2"/>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cs typeface="Arial" pitchFamily="34" charset="0"/>
              </a:defRPr>
            </a:lvl1pPr>
          </a:lstStyle>
          <a:p>
            <a:pPr>
              <a:defRPr/>
            </a:pPr>
            <a:endParaRPr lang="es-ES"/>
          </a:p>
        </p:txBody>
      </p:sp>
      <p:sp>
        <p:nvSpPr>
          <p:cNvPr id="5" name="4 Marcador de pie de página"/>
          <p:cNvSpPr>
            <a:spLocks noGrp="1"/>
          </p:cNvSpPr>
          <p:nvPr>
            <p:ph type="ftr" sz="quarter" idx="11"/>
          </p:nvPr>
        </p:nvSpPr>
        <p:spPr/>
        <p:txBody>
          <a:bodyPr/>
          <a:lstStyle>
            <a:lvl1pPr>
              <a:defRPr>
                <a:cs typeface="Arial" pitchFamily="34"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cs typeface="Arial" pitchFamily="34" charset="0"/>
              </a:defRPr>
            </a:lvl1pPr>
          </a:lstStyle>
          <a:p>
            <a:pPr>
              <a:defRPr/>
            </a:pPr>
            <a:fld id="{98C3EE10-E03A-48D3-AFD8-8862E168C92A}" type="slidenum">
              <a:rPr lang="es-ES"/>
              <a:pPr>
                <a:defRPr/>
              </a:pPr>
              <a:t>‹#›</a:t>
            </a:fld>
            <a:endParaRPr lang="es-ES"/>
          </a:p>
        </p:txBody>
      </p:sp>
    </p:spTree>
    <p:extLst>
      <p:ext uri="{BB962C8B-B14F-4D97-AF65-F5344CB8AC3E}">
        <p14:creationId xmlns:p14="http://schemas.microsoft.com/office/powerpoint/2010/main" val="24744533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19" indent="0">
              <a:buNone/>
              <a:defRPr sz="1800">
                <a:solidFill>
                  <a:schemeClr val="tx1">
                    <a:tint val="75000"/>
                  </a:schemeClr>
                </a:solidFill>
              </a:defRPr>
            </a:lvl2pPr>
            <a:lvl3pPr marL="914239" indent="0">
              <a:buNone/>
              <a:defRPr sz="1600">
                <a:solidFill>
                  <a:schemeClr val="tx1">
                    <a:tint val="75000"/>
                  </a:schemeClr>
                </a:solidFill>
              </a:defRPr>
            </a:lvl3pPr>
            <a:lvl4pPr marL="1371358" indent="0">
              <a:buNone/>
              <a:defRPr sz="1400">
                <a:solidFill>
                  <a:schemeClr val="tx1">
                    <a:tint val="75000"/>
                  </a:schemeClr>
                </a:solidFill>
              </a:defRPr>
            </a:lvl4pPr>
            <a:lvl5pPr marL="1828477" indent="0">
              <a:buNone/>
              <a:defRPr sz="1400">
                <a:solidFill>
                  <a:schemeClr val="tx1">
                    <a:tint val="75000"/>
                  </a:schemeClr>
                </a:solidFill>
              </a:defRPr>
            </a:lvl5pPr>
            <a:lvl6pPr marL="2285596" indent="0">
              <a:buNone/>
              <a:defRPr sz="1400">
                <a:solidFill>
                  <a:schemeClr val="tx1">
                    <a:tint val="75000"/>
                  </a:schemeClr>
                </a:solidFill>
              </a:defRPr>
            </a:lvl6pPr>
            <a:lvl7pPr marL="2742716" indent="0">
              <a:buNone/>
              <a:defRPr sz="1400">
                <a:solidFill>
                  <a:schemeClr val="tx1">
                    <a:tint val="75000"/>
                  </a:schemeClr>
                </a:solidFill>
              </a:defRPr>
            </a:lvl7pPr>
            <a:lvl8pPr marL="3199835" indent="0">
              <a:buNone/>
              <a:defRPr sz="1400">
                <a:solidFill>
                  <a:schemeClr val="tx1">
                    <a:tint val="75000"/>
                  </a:schemeClr>
                </a:solidFill>
              </a:defRPr>
            </a:lvl8pPr>
            <a:lvl9pPr marL="365695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FC5F48-DB90-4E08-A568-A1DB71B84854}" type="datetimeFigureOut">
              <a:rPr lang="en-US" smtClean="0">
                <a:solidFill>
                  <a:prstClr val="black">
                    <a:tint val="75000"/>
                  </a:prstClr>
                </a:solidFill>
              </a:rPr>
              <a:pPr/>
              <a:t>10/3/2016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0EAB99-FDC5-40FB-A2E3-34591E4E90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837381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FC5F48-DB90-4E08-A568-A1DB71B84854}" type="datetimeFigureOut">
              <a:rPr lang="en-US" smtClean="0">
                <a:solidFill>
                  <a:prstClr val="black">
                    <a:tint val="75000"/>
                  </a:prstClr>
                </a:solidFill>
              </a:rPr>
              <a:pPr/>
              <a:t>10/3/2016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30EAB99-FDC5-40FB-A2E3-34591E4E90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828243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19" indent="0">
              <a:buNone/>
              <a:defRPr sz="2000" b="1"/>
            </a:lvl2pPr>
            <a:lvl3pPr marL="914239" indent="0">
              <a:buNone/>
              <a:defRPr sz="1800" b="1"/>
            </a:lvl3pPr>
            <a:lvl4pPr marL="1371358" indent="0">
              <a:buNone/>
              <a:defRPr sz="1600" b="1"/>
            </a:lvl4pPr>
            <a:lvl5pPr marL="1828477" indent="0">
              <a:buNone/>
              <a:defRPr sz="1600" b="1"/>
            </a:lvl5pPr>
            <a:lvl6pPr marL="2285596" indent="0">
              <a:buNone/>
              <a:defRPr sz="1600" b="1"/>
            </a:lvl6pPr>
            <a:lvl7pPr marL="2742716" indent="0">
              <a:buNone/>
              <a:defRPr sz="1600" b="1"/>
            </a:lvl7pPr>
            <a:lvl8pPr marL="3199835" indent="0">
              <a:buNone/>
              <a:defRPr sz="1600" b="1"/>
            </a:lvl8pPr>
            <a:lvl9pPr marL="36569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19" indent="0">
              <a:buNone/>
              <a:defRPr sz="2000" b="1"/>
            </a:lvl2pPr>
            <a:lvl3pPr marL="914239" indent="0">
              <a:buNone/>
              <a:defRPr sz="1800" b="1"/>
            </a:lvl3pPr>
            <a:lvl4pPr marL="1371358" indent="0">
              <a:buNone/>
              <a:defRPr sz="1600" b="1"/>
            </a:lvl4pPr>
            <a:lvl5pPr marL="1828477" indent="0">
              <a:buNone/>
              <a:defRPr sz="1600" b="1"/>
            </a:lvl5pPr>
            <a:lvl6pPr marL="2285596" indent="0">
              <a:buNone/>
              <a:defRPr sz="1600" b="1"/>
            </a:lvl6pPr>
            <a:lvl7pPr marL="2742716" indent="0">
              <a:buNone/>
              <a:defRPr sz="1600" b="1"/>
            </a:lvl7pPr>
            <a:lvl8pPr marL="3199835" indent="0">
              <a:buNone/>
              <a:defRPr sz="1600" b="1"/>
            </a:lvl8pPr>
            <a:lvl9pPr marL="36569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FC5F48-DB90-4E08-A568-A1DB71B84854}" type="datetimeFigureOut">
              <a:rPr lang="en-US" smtClean="0">
                <a:solidFill>
                  <a:prstClr val="black">
                    <a:tint val="75000"/>
                  </a:prstClr>
                </a:solidFill>
              </a:rPr>
              <a:pPr/>
              <a:t>10/3/2016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30EAB99-FDC5-40FB-A2E3-34591E4E90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9608747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FC5F48-DB90-4E08-A568-A1DB71B84854}" type="datetimeFigureOut">
              <a:rPr lang="en-US" smtClean="0">
                <a:solidFill>
                  <a:prstClr val="black">
                    <a:tint val="75000"/>
                  </a:prstClr>
                </a:solidFill>
              </a:rPr>
              <a:pPr/>
              <a:t>10/3/2016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30EAB99-FDC5-40FB-A2E3-34591E4E90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680726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FC5F48-DB90-4E08-A568-A1DB71B84854}" type="datetimeFigureOut">
              <a:rPr lang="en-US" smtClean="0">
                <a:solidFill>
                  <a:prstClr val="black">
                    <a:tint val="75000"/>
                  </a:prstClr>
                </a:solidFill>
              </a:rPr>
              <a:pPr/>
              <a:t>10/3/2016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30EAB99-FDC5-40FB-A2E3-34591E4E90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7695216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19" indent="0">
              <a:buNone/>
              <a:defRPr sz="1200"/>
            </a:lvl2pPr>
            <a:lvl3pPr marL="914239" indent="0">
              <a:buNone/>
              <a:defRPr sz="1000"/>
            </a:lvl3pPr>
            <a:lvl4pPr marL="1371358" indent="0">
              <a:buNone/>
              <a:defRPr sz="900"/>
            </a:lvl4pPr>
            <a:lvl5pPr marL="1828477" indent="0">
              <a:buNone/>
              <a:defRPr sz="900"/>
            </a:lvl5pPr>
            <a:lvl6pPr marL="2285596" indent="0">
              <a:buNone/>
              <a:defRPr sz="900"/>
            </a:lvl6pPr>
            <a:lvl7pPr marL="2742716" indent="0">
              <a:buNone/>
              <a:defRPr sz="900"/>
            </a:lvl7pPr>
            <a:lvl8pPr marL="3199835" indent="0">
              <a:buNone/>
              <a:defRPr sz="900"/>
            </a:lvl8pPr>
            <a:lvl9pPr marL="365695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FC5F48-DB90-4E08-A568-A1DB71B84854}" type="datetimeFigureOut">
              <a:rPr lang="en-US" smtClean="0">
                <a:solidFill>
                  <a:prstClr val="black">
                    <a:tint val="75000"/>
                  </a:prstClr>
                </a:solidFill>
              </a:rPr>
              <a:pPr/>
              <a:t>10/3/2016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30EAB99-FDC5-40FB-A2E3-34591E4E90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4843897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19" indent="0">
              <a:buNone/>
              <a:defRPr sz="2800"/>
            </a:lvl2pPr>
            <a:lvl3pPr marL="914239" indent="0">
              <a:buNone/>
              <a:defRPr sz="2400"/>
            </a:lvl3pPr>
            <a:lvl4pPr marL="1371358" indent="0">
              <a:buNone/>
              <a:defRPr sz="2000"/>
            </a:lvl4pPr>
            <a:lvl5pPr marL="1828477" indent="0">
              <a:buNone/>
              <a:defRPr sz="2000"/>
            </a:lvl5pPr>
            <a:lvl6pPr marL="2285596" indent="0">
              <a:buNone/>
              <a:defRPr sz="2000"/>
            </a:lvl6pPr>
            <a:lvl7pPr marL="2742716" indent="0">
              <a:buNone/>
              <a:defRPr sz="2000"/>
            </a:lvl7pPr>
            <a:lvl8pPr marL="3199835" indent="0">
              <a:buNone/>
              <a:defRPr sz="2000"/>
            </a:lvl8pPr>
            <a:lvl9pPr marL="3656954"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19" indent="0">
              <a:buNone/>
              <a:defRPr sz="1200"/>
            </a:lvl2pPr>
            <a:lvl3pPr marL="914239" indent="0">
              <a:buNone/>
              <a:defRPr sz="1000"/>
            </a:lvl3pPr>
            <a:lvl4pPr marL="1371358" indent="0">
              <a:buNone/>
              <a:defRPr sz="900"/>
            </a:lvl4pPr>
            <a:lvl5pPr marL="1828477" indent="0">
              <a:buNone/>
              <a:defRPr sz="900"/>
            </a:lvl5pPr>
            <a:lvl6pPr marL="2285596" indent="0">
              <a:buNone/>
              <a:defRPr sz="900"/>
            </a:lvl6pPr>
            <a:lvl7pPr marL="2742716" indent="0">
              <a:buNone/>
              <a:defRPr sz="900"/>
            </a:lvl7pPr>
            <a:lvl8pPr marL="3199835" indent="0">
              <a:buNone/>
              <a:defRPr sz="900"/>
            </a:lvl8pPr>
            <a:lvl9pPr marL="365695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FC5F48-DB90-4E08-A568-A1DB71B84854}" type="datetimeFigureOut">
              <a:rPr lang="en-US" smtClean="0">
                <a:solidFill>
                  <a:prstClr val="black">
                    <a:tint val="75000"/>
                  </a:prstClr>
                </a:solidFill>
              </a:rPr>
              <a:pPr/>
              <a:t>10/3/2016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30EAB99-FDC5-40FB-A2E3-34591E4E90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0625766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FC5F48-DB90-4E08-A568-A1DB71B84854}" type="datetimeFigureOut">
              <a:rPr lang="en-US" smtClean="0">
                <a:solidFill>
                  <a:prstClr val="black">
                    <a:tint val="75000"/>
                  </a:prstClr>
                </a:solidFill>
              </a:rPr>
              <a:pPr/>
              <a:t>10/3/2016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0EAB99-FDC5-40FB-A2E3-34591E4E90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6204661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FC5F48-DB90-4E08-A568-A1DB71B84854}" type="datetimeFigureOut">
              <a:rPr lang="en-US" smtClean="0">
                <a:solidFill>
                  <a:prstClr val="black">
                    <a:tint val="75000"/>
                  </a:prstClr>
                </a:solidFill>
              </a:rPr>
              <a:pPr/>
              <a:t>10/3/2016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0EAB99-FDC5-40FB-A2E3-34591E4E90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0201884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34BAA59-978F-478C-8323-4D254C0811BA}" type="datetimeFigureOut">
              <a:rPr lang="en-GB" smtClean="0">
                <a:solidFill>
                  <a:prstClr val="black">
                    <a:tint val="75000"/>
                  </a:prstClr>
                </a:solidFill>
              </a:rPr>
              <a:pPr/>
              <a:t>03/10/2016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65894FF-29BA-4477-BAAC-B55FEB7D06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44465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lvl1pPr>
              <a:defRPr>
                <a:cs typeface="Arial" pitchFamily="34" charset="0"/>
              </a:defRPr>
            </a:lvl1pPr>
          </a:lstStyle>
          <a:p>
            <a:pPr>
              <a:defRPr/>
            </a:pPr>
            <a:endParaRPr lang="es-ES"/>
          </a:p>
        </p:txBody>
      </p:sp>
      <p:sp>
        <p:nvSpPr>
          <p:cNvPr id="6" name="5 Marcador de pie de página"/>
          <p:cNvSpPr>
            <a:spLocks noGrp="1"/>
          </p:cNvSpPr>
          <p:nvPr>
            <p:ph type="ftr" sz="quarter" idx="11"/>
          </p:nvPr>
        </p:nvSpPr>
        <p:spPr/>
        <p:txBody>
          <a:bodyPr/>
          <a:lstStyle>
            <a:lvl1pPr>
              <a:defRPr>
                <a:cs typeface="Arial" pitchFamily="34" charset="0"/>
              </a:defRPr>
            </a:lvl1pPr>
          </a:lstStyle>
          <a:p>
            <a:pPr>
              <a:defRPr/>
            </a:pPr>
            <a:endParaRPr lang="es-ES"/>
          </a:p>
        </p:txBody>
      </p:sp>
      <p:sp>
        <p:nvSpPr>
          <p:cNvPr id="7" name="6 Marcador de número de diapositiva"/>
          <p:cNvSpPr>
            <a:spLocks noGrp="1"/>
          </p:cNvSpPr>
          <p:nvPr>
            <p:ph type="sldNum" sz="quarter" idx="12"/>
          </p:nvPr>
        </p:nvSpPr>
        <p:spPr/>
        <p:txBody>
          <a:bodyPr/>
          <a:lstStyle>
            <a:lvl1pPr>
              <a:defRPr>
                <a:cs typeface="Arial" pitchFamily="34" charset="0"/>
              </a:defRPr>
            </a:lvl1pPr>
          </a:lstStyle>
          <a:p>
            <a:pPr>
              <a:defRPr/>
            </a:pPr>
            <a:fld id="{CB6DC4D2-B686-4667-A8D5-6A77B89959F2}" type="slidenum">
              <a:rPr lang="es-ES"/>
              <a:pPr>
                <a:defRPr/>
              </a:pPr>
              <a:t>‹#›</a:t>
            </a:fld>
            <a:endParaRPr lang="es-ES"/>
          </a:p>
        </p:txBody>
      </p:sp>
    </p:spTree>
    <p:extLst>
      <p:ext uri="{BB962C8B-B14F-4D97-AF65-F5344CB8AC3E}">
        <p14:creationId xmlns:p14="http://schemas.microsoft.com/office/powerpoint/2010/main" val="291669603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34BAA59-978F-478C-8323-4D254C0811BA}" type="datetimeFigureOut">
              <a:rPr lang="en-GB" smtClean="0">
                <a:solidFill>
                  <a:prstClr val="black">
                    <a:tint val="75000"/>
                  </a:prstClr>
                </a:solidFill>
              </a:rPr>
              <a:pPr/>
              <a:t>03/10/2016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65894FF-29BA-4477-BAAC-B55FEB7D06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2421990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4BAA59-978F-478C-8323-4D254C0811BA}" type="datetimeFigureOut">
              <a:rPr lang="en-GB" smtClean="0">
                <a:solidFill>
                  <a:prstClr val="black">
                    <a:tint val="75000"/>
                  </a:prstClr>
                </a:solidFill>
              </a:rPr>
              <a:pPr/>
              <a:t>03/10/2016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65894FF-29BA-4477-BAAC-B55FEB7D06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2782707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34BAA59-978F-478C-8323-4D254C0811BA}" type="datetimeFigureOut">
              <a:rPr lang="en-GB" smtClean="0">
                <a:solidFill>
                  <a:prstClr val="black">
                    <a:tint val="75000"/>
                  </a:prstClr>
                </a:solidFill>
              </a:rPr>
              <a:pPr/>
              <a:t>03/10/2016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65894FF-29BA-4477-BAAC-B55FEB7D06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8067766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34BAA59-978F-478C-8323-4D254C0811BA}" type="datetimeFigureOut">
              <a:rPr lang="en-GB" smtClean="0">
                <a:solidFill>
                  <a:prstClr val="black">
                    <a:tint val="75000"/>
                  </a:prstClr>
                </a:solidFill>
              </a:rPr>
              <a:pPr/>
              <a:t>03/10/2016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665894FF-29BA-4477-BAAC-B55FEB7D06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8040622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34BAA59-978F-478C-8323-4D254C0811BA}" type="datetimeFigureOut">
              <a:rPr lang="en-GB" smtClean="0">
                <a:solidFill>
                  <a:prstClr val="black">
                    <a:tint val="75000"/>
                  </a:prstClr>
                </a:solidFill>
              </a:rPr>
              <a:pPr/>
              <a:t>03/10/2016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665894FF-29BA-4477-BAAC-B55FEB7D06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7785926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4BAA59-978F-478C-8323-4D254C0811BA}" type="datetimeFigureOut">
              <a:rPr lang="en-GB" smtClean="0">
                <a:solidFill>
                  <a:prstClr val="black">
                    <a:tint val="75000"/>
                  </a:prstClr>
                </a:solidFill>
              </a:rPr>
              <a:pPr/>
              <a:t>03/10/2016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665894FF-29BA-4477-BAAC-B55FEB7D06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7714205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4BAA59-978F-478C-8323-4D254C0811BA}" type="datetimeFigureOut">
              <a:rPr lang="en-GB" smtClean="0">
                <a:solidFill>
                  <a:prstClr val="black">
                    <a:tint val="75000"/>
                  </a:prstClr>
                </a:solidFill>
              </a:rPr>
              <a:pPr/>
              <a:t>03/10/2016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65894FF-29BA-4477-BAAC-B55FEB7D06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6057874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4BAA59-978F-478C-8323-4D254C0811BA}" type="datetimeFigureOut">
              <a:rPr lang="en-GB" smtClean="0">
                <a:solidFill>
                  <a:prstClr val="black">
                    <a:tint val="75000"/>
                  </a:prstClr>
                </a:solidFill>
              </a:rPr>
              <a:pPr/>
              <a:t>03/10/2016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65894FF-29BA-4477-BAAC-B55FEB7D06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7640142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34BAA59-978F-478C-8323-4D254C0811BA}" type="datetimeFigureOut">
              <a:rPr lang="en-GB" smtClean="0">
                <a:solidFill>
                  <a:prstClr val="black">
                    <a:tint val="75000"/>
                  </a:prstClr>
                </a:solidFill>
              </a:rPr>
              <a:pPr/>
              <a:t>03/10/2016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65894FF-29BA-4477-BAAC-B55FEB7D06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1916780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34BAA59-978F-478C-8323-4D254C0811BA}" type="datetimeFigureOut">
              <a:rPr lang="en-GB" smtClean="0">
                <a:solidFill>
                  <a:prstClr val="black">
                    <a:tint val="75000"/>
                  </a:prstClr>
                </a:solidFill>
              </a:rPr>
              <a:pPr/>
              <a:t>03/10/2016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65894FF-29BA-4477-BAAC-B55FEB7D06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29391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lvl1pPr>
              <a:defRPr>
                <a:cs typeface="Arial" pitchFamily="34" charset="0"/>
              </a:defRPr>
            </a:lvl1pPr>
          </a:lstStyle>
          <a:p>
            <a:pPr>
              <a:defRPr/>
            </a:pPr>
            <a:endParaRPr lang="es-ES"/>
          </a:p>
        </p:txBody>
      </p:sp>
      <p:sp>
        <p:nvSpPr>
          <p:cNvPr id="8" name="7 Marcador de pie de página"/>
          <p:cNvSpPr>
            <a:spLocks noGrp="1"/>
          </p:cNvSpPr>
          <p:nvPr>
            <p:ph type="ftr" sz="quarter" idx="11"/>
          </p:nvPr>
        </p:nvSpPr>
        <p:spPr/>
        <p:txBody>
          <a:bodyPr/>
          <a:lstStyle>
            <a:lvl1pPr>
              <a:defRPr>
                <a:cs typeface="Arial" pitchFamily="34" charset="0"/>
              </a:defRPr>
            </a:lvl1pPr>
          </a:lstStyle>
          <a:p>
            <a:pPr>
              <a:defRPr/>
            </a:pPr>
            <a:endParaRPr lang="es-ES"/>
          </a:p>
        </p:txBody>
      </p:sp>
      <p:sp>
        <p:nvSpPr>
          <p:cNvPr id="9" name="8 Marcador de número de diapositiva"/>
          <p:cNvSpPr>
            <a:spLocks noGrp="1"/>
          </p:cNvSpPr>
          <p:nvPr>
            <p:ph type="sldNum" sz="quarter" idx="12"/>
          </p:nvPr>
        </p:nvSpPr>
        <p:spPr/>
        <p:txBody>
          <a:bodyPr/>
          <a:lstStyle>
            <a:lvl1pPr>
              <a:defRPr>
                <a:cs typeface="Arial" pitchFamily="34" charset="0"/>
              </a:defRPr>
            </a:lvl1pPr>
          </a:lstStyle>
          <a:p>
            <a:pPr>
              <a:defRPr/>
            </a:pPr>
            <a:fld id="{02C7D6C7-ED42-4BED-8B39-B25683403410}" type="slidenum">
              <a:rPr lang="es-ES"/>
              <a:pPr>
                <a:defRPr/>
              </a:pPr>
              <a:t>‹#›</a:t>
            </a:fld>
            <a:endParaRPr lang="es-ES"/>
          </a:p>
        </p:txBody>
      </p:sp>
    </p:spTree>
    <p:extLst>
      <p:ext uri="{BB962C8B-B14F-4D97-AF65-F5344CB8AC3E}">
        <p14:creationId xmlns:p14="http://schemas.microsoft.com/office/powerpoint/2010/main" val="198745447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264014"/>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070C0"/>
        </a:soli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l="10124" r="4364"/>
          <a:stretch>
            <a:fillRect/>
          </a:stretch>
        </p:blipFill>
        <p:spPr bwMode="auto">
          <a:xfrm>
            <a:off x="0" y="5647711"/>
            <a:ext cx="91440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p:cNvSpPr>
            <a:spLocks noGrp="1"/>
          </p:cNvSpPr>
          <p:nvPr>
            <p:ph type="ctrTitle" idx="4294967295"/>
          </p:nvPr>
        </p:nvSpPr>
        <p:spPr>
          <a:xfrm>
            <a:off x="94457" y="2850332"/>
            <a:ext cx="8955087" cy="2390263"/>
          </a:xfrm>
        </p:spPr>
        <p:txBody>
          <a:bodyPr/>
          <a:lstStyle>
            <a:lvl1pPr>
              <a:defRPr>
                <a:solidFill>
                  <a:schemeClr val="bg1"/>
                </a:solidFill>
              </a:defRPr>
            </a:lvl1pPr>
          </a:lstStyle>
          <a:p>
            <a:endParaRPr lang="en-US" dirty="0" smtClean="0"/>
          </a:p>
        </p:txBody>
      </p:sp>
      <p:pic>
        <p:nvPicPr>
          <p:cNvPr id="17" name="Picture 9" descr="WHO_PS_Logo.png"/>
          <p:cNvPicPr>
            <a:picLocks noChangeAspect="1"/>
          </p:cNvPicPr>
          <p:nvPr userDrawn="1"/>
        </p:nvPicPr>
        <p:blipFill>
          <a:blip r:embed="rId3">
            <a:extLst>
              <a:ext uri="{28A0092B-C50C-407E-A947-70E740481C1C}">
                <a14:useLocalDpi xmlns:a14="http://schemas.microsoft.com/office/drawing/2010/main" val="0"/>
              </a:ext>
            </a:extLst>
          </a:blip>
          <a:srcRect t="9943" b="9943"/>
          <a:stretch>
            <a:fillRect/>
          </a:stretch>
        </p:blipFill>
        <p:spPr bwMode="auto">
          <a:xfrm>
            <a:off x="103189" y="3176"/>
            <a:ext cx="5710237"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6309195"/>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32523"/>
            <a:ext cx="9144000" cy="904115"/>
          </a:xfrm>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403631721"/>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19" indent="0">
              <a:buNone/>
              <a:defRPr sz="1800"/>
            </a:lvl2pPr>
            <a:lvl3pPr marL="914239" indent="0">
              <a:buNone/>
              <a:defRPr sz="1600"/>
            </a:lvl3pPr>
            <a:lvl4pPr marL="1371358" indent="0">
              <a:buNone/>
              <a:defRPr sz="1400"/>
            </a:lvl4pPr>
            <a:lvl5pPr marL="1828477" indent="0">
              <a:buNone/>
              <a:defRPr sz="1400"/>
            </a:lvl5pPr>
            <a:lvl6pPr marL="2285596" indent="0">
              <a:buNone/>
              <a:defRPr sz="1400"/>
            </a:lvl6pPr>
            <a:lvl7pPr marL="2742716" indent="0">
              <a:buNone/>
              <a:defRPr sz="1400"/>
            </a:lvl7pPr>
            <a:lvl8pPr marL="3199835" indent="0">
              <a:buNone/>
              <a:defRPr sz="1400"/>
            </a:lvl8pPr>
            <a:lvl9pPr marL="3656954" indent="0">
              <a:buNone/>
              <a:defRPr sz="1400"/>
            </a:lvl9pPr>
          </a:lstStyle>
          <a:p>
            <a:pPr lvl="0"/>
            <a:r>
              <a:rPr lang="en-US" smtClean="0"/>
              <a:t>Click to edit Master text styles</a:t>
            </a:r>
          </a:p>
        </p:txBody>
      </p:sp>
    </p:spTree>
    <p:extLst>
      <p:ext uri="{BB962C8B-B14F-4D97-AF65-F5344CB8AC3E}">
        <p14:creationId xmlns:p14="http://schemas.microsoft.com/office/powerpoint/2010/main" val="1588706654"/>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85750" y="1389063"/>
            <a:ext cx="4352925" cy="4737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91076" y="1389063"/>
            <a:ext cx="4352925" cy="4737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57316259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19" indent="0">
              <a:buNone/>
              <a:defRPr sz="2000" b="1"/>
            </a:lvl2pPr>
            <a:lvl3pPr marL="914239" indent="0">
              <a:buNone/>
              <a:defRPr sz="1800" b="1"/>
            </a:lvl3pPr>
            <a:lvl4pPr marL="1371358" indent="0">
              <a:buNone/>
              <a:defRPr sz="1600" b="1"/>
            </a:lvl4pPr>
            <a:lvl5pPr marL="1828477" indent="0">
              <a:buNone/>
              <a:defRPr sz="1600" b="1"/>
            </a:lvl5pPr>
            <a:lvl6pPr marL="2285596" indent="0">
              <a:buNone/>
              <a:defRPr sz="1600" b="1"/>
            </a:lvl6pPr>
            <a:lvl7pPr marL="2742716" indent="0">
              <a:buNone/>
              <a:defRPr sz="1600" b="1"/>
            </a:lvl7pPr>
            <a:lvl8pPr marL="3199835" indent="0">
              <a:buNone/>
              <a:defRPr sz="1600" b="1"/>
            </a:lvl8pPr>
            <a:lvl9pPr marL="36569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19" indent="0">
              <a:buNone/>
              <a:defRPr sz="2000" b="1"/>
            </a:lvl2pPr>
            <a:lvl3pPr marL="914239" indent="0">
              <a:buNone/>
              <a:defRPr sz="1800" b="1"/>
            </a:lvl3pPr>
            <a:lvl4pPr marL="1371358" indent="0">
              <a:buNone/>
              <a:defRPr sz="1600" b="1"/>
            </a:lvl4pPr>
            <a:lvl5pPr marL="1828477" indent="0">
              <a:buNone/>
              <a:defRPr sz="1600" b="1"/>
            </a:lvl5pPr>
            <a:lvl6pPr marL="2285596" indent="0">
              <a:buNone/>
              <a:defRPr sz="1600" b="1"/>
            </a:lvl6pPr>
            <a:lvl7pPr marL="2742716" indent="0">
              <a:buNone/>
              <a:defRPr sz="1600" b="1"/>
            </a:lvl7pPr>
            <a:lvl8pPr marL="3199835" indent="0">
              <a:buNone/>
              <a:defRPr sz="1600" b="1"/>
            </a:lvl8pPr>
            <a:lvl9pPr marL="36569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35592917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94843508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803832"/>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19" indent="0">
              <a:buNone/>
              <a:defRPr sz="1200"/>
            </a:lvl2pPr>
            <a:lvl3pPr marL="914239" indent="0">
              <a:buNone/>
              <a:defRPr sz="1000"/>
            </a:lvl3pPr>
            <a:lvl4pPr marL="1371358" indent="0">
              <a:buNone/>
              <a:defRPr sz="900"/>
            </a:lvl4pPr>
            <a:lvl5pPr marL="1828477" indent="0">
              <a:buNone/>
              <a:defRPr sz="900"/>
            </a:lvl5pPr>
            <a:lvl6pPr marL="2285596" indent="0">
              <a:buNone/>
              <a:defRPr sz="900"/>
            </a:lvl6pPr>
            <a:lvl7pPr marL="2742716" indent="0">
              <a:buNone/>
              <a:defRPr sz="900"/>
            </a:lvl7pPr>
            <a:lvl8pPr marL="3199835" indent="0">
              <a:buNone/>
              <a:defRPr sz="900"/>
            </a:lvl8pPr>
            <a:lvl9pPr marL="3656954" indent="0">
              <a:buNone/>
              <a:defRPr sz="900"/>
            </a:lvl9pPr>
          </a:lstStyle>
          <a:p>
            <a:pPr lvl="0"/>
            <a:r>
              <a:rPr lang="en-US" smtClean="0"/>
              <a:t>Click to edit Master text styles</a:t>
            </a:r>
          </a:p>
        </p:txBody>
      </p:sp>
    </p:spTree>
    <p:extLst>
      <p:ext uri="{BB962C8B-B14F-4D97-AF65-F5344CB8AC3E}">
        <p14:creationId xmlns:p14="http://schemas.microsoft.com/office/powerpoint/2010/main" val="353770164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19" indent="0">
              <a:buNone/>
              <a:defRPr sz="2800"/>
            </a:lvl2pPr>
            <a:lvl3pPr marL="914239" indent="0">
              <a:buNone/>
              <a:defRPr sz="2400"/>
            </a:lvl3pPr>
            <a:lvl4pPr marL="1371358" indent="0">
              <a:buNone/>
              <a:defRPr sz="2000"/>
            </a:lvl4pPr>
            <a:lvl5pPr marL="1828477" indent="0">
              <a:buNone/>
              <a:defRPr sz="2000"/>
            </a:lvl5pPr>
            <a:lvl6pPr marL="2285596" indent="0">
              <a:buNone/>
              <a:defRPr sz="2000"/>
            </a:lvl6pPr>
            <a:lvl7pPr marL="2742716" indent="0">
              <a:buNone/>
              <a:defRPr sz="2000"/>
            </a:lvl7pPr>
            <a:lvl8pPr marL="3199835" indent="0">
              <a:buNone/>
              <a:defRPr sz="2000"/>
            </a:lvl8pPr>
            <a:lvl9pPr marL="3656954"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19" indent="0">
              <a:buNone/>
              <a:defRPr sz="1200"/>
            </a:lvl2pPr>
            <a:lvl3pPr marL="914239" indent="0">
              <a:buNone/>
              <a:defRPr sz="1000"/>
            </a:lvl3pPr>
            <a:lvl4pPr marL="1371358" indent="0">
              <a:buNone/>
              <a:defRPr sz="900"/>
            </a:lvl4pPr>
            <a:lvl5pPr marL="1828477" indent="0">
              <a:buNone/>
              <a:defRPr sz="900"/>
            </a:lvl5pPr>
            <a:lvl6pPr marL="2285596" indent="0">
              <a:buNone/>
              <a:defRPr sz="900"/>
            </a:lvl6pPr>
            <a:lvl7pPr marL="2742716" indent="0">
              <a:buNone/>
              <a:defRPr sz="900"/>
            </a:lvl7pPr>
            <a:lvl8pPr marL="3199835" indent="0">
              <a:buNone/>
              <a:defRPr sz="900"/>
            </a:lvl8pPr>
            <a:lvl9pPr marL="3656954" indent="0">
              <a:buNone/>
              <a:defRPr sz="900"/>
            </a:lvl9pPr>
          </a:lstStyle>
          <a:p>
            <a:pPr lvl="0"/>
            <a:r>
              <a:rPr lang="en-US" smtClean="0"/>
              <a:t>Click to edit Master text styles</a:t>
            </a:r>
          </a:p>
        </p:txBody>
      </p:sp>
    </p:spTree>
    <p:extLst>
      <p:ext uri="{BB962C8B-B14F-4D97-AF65-F5344CB8AC3E}">
        <p14:creationId xmlns:p14="http://schemas.microsoft.com/office/powerpoint/2010/main" val="3591801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lvl1pPr>
              <a:defRPr>
                <a:cs typeface="Arial" pitchFamily="34" charset="0"/>
              </a:defRPr>
            </a:lvl1pPr>
          </a:lstStyle>
          <a:p>
            <a:pPr>
              <a:defRPr/>
            </a:pPr>
            <a:endParaRPr lang="es-ES"/>
          </a:p>
        </p:txBody>
      </p:sp>
      <p:sp>
        <p:nvSpPr>
          <p:cNvPr id="4" name="3 Marcador de pie de página"/>
          <p:cNvSpPr>
            <a:spLocks noGrp="1"/>
          </p:cNvSpPr>
          <p:nvPr>
            <p:ph type="ftr" sz="quarter" idx="11"/>
          </p:nvPr>
        </p:nvSpPr>
        <p:spPr/>
        <p:txBody>
          <a:bodyPr/>
          <a:lstStyle>
            <a:lvl1pPr>
              <a:defRPr>
                <a:cs typeface="Arial" pitchFamily="34" charset="0"/>
              </a:defRPr>
            </a:lvl1pPr>
          </a:lstStyle>
          <a:p>
            <a:pPr>
              <a:defRPr/>
            </a:pPr>
            <a:endParaRPr lang="es-ES"/>
          </a:p>
        </p:txBody>
      </p:sp>
      <p:sp>
        <p:nvSpPr>
          <p:cNvPr id="5" name="4 Marcador de número de diapositiva"/>
          <p:cNvSpPr>
            <a:spLocks noGrp="1"/>
          </p:cNvSpPr>
          <p:nvPr>
            <p:ph type="sldNum" sz="quarter" idx="12"/>
          </p:nvPr>
        </p:nvSpPr>
        <p:spPr/>
        <p:txBody>
          <a:bodyPr/>
          <a:lstStyle>
            <a:lvl1pPr>
              <a:defRPr>
                <a:cs typeface="Arial" pitchFamily="34" charset="0"/>
              </a:defRPr>
            </a:lvl1pPr>
          </a:lstStyle>
          <a:p>
            <a:pPr>
              <a:defRPr/>
            </a:pPr>
            <a:fld id="{1191D101-468D-41FF-9D38-D0FDDEADE1BA}" type="slidenum">
              <a:rPr lang="es-ES"/>
              <a:pPr>
                <a:defRPr/>
              </a:pPr>
              <a:t>‹#›</a:t>
            </a:fld>
            <a:endParaRPr lang="es-ES"/>
          </a:p>
        </p:txBody>
      </p:sp>
    </p:spTree>
    <p:extLst>
      <p:ext uri="{BB962C8B-B14F-4D97-AF65-F5344CB8AC3E}">
        <p14:creationId xmlns:p14="http://schemas.microsoft.com/office/powerpoint/2010/main" val="223678620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59475438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
            <a:ext cx="2286000" cy="61261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 y="1"/>
            <a:ext cx="67056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14617332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1"/>
            <a:ext cx="9144000" cy="624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8661979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19" indent="0" algn="ctr">
              <a:buNone/>
              <a:defRPr>
                <a:solidFill>
                  <a:schemeClr val="tx1">
                    <a:tint val="75000"/>
                  </a:schemeClr>
                </a:solidFill>
              </a:defRPr>
            </a:lvl2pPr>
            <a:lvl3pPr marL="914239" indent="0" algn="ctr">
              <a:buNone/>
              <a:defRPr>
                <a:solidFill>
                  <a:schemeClr val="tx1">
                    <a:tint val="75000"/>
                  </a:schemeClr>
                </a:solidFill>
              </a:defRPr>
            </a:lvl3pPr>
            <a:lvl4pPr marL="1371358" indent="0" algn="ctr">
              <a:buNone/>
              <a:defRPr>
                <a:solidFill>
                  <a:schemeClr val="tx1">
                    <a:tint val="75000"/>
                  </a:schemeClr>
                </a:solidFill>
              </a:defRPr>
            </a:lvl4pPr>
            <a:lvl5pPr marL="1828477" indent="0" algn="ctr">
              <a:buNone/>
              <a:defRPr>
                <a:solidFill>
                  <a:schemeClr val="tx1">
                    <a:tint val="75000"/>
                  </a:schemeClr>
                </a:solidFill>
              </a:defRPr>
            </a:lvl5pPr>
            <a:lvl6pPr marL="2285596" indent="0" algn="ctr">
              <a:buNone/>
              <a:defRPr>
                <a:solidFill>
                  <a:schemeClr val="tx1">
                    <a:tint val="75000"/>
                  </a:schemeClr>
                </a:solidFill>
              </a:defRPr>
            </a:lvl6pPr>
            <a:lvl7pPr marL="2742716" indent="0" algn="ctr">
              <a:buNone/>
              <a:defRPr>
                <a:solidFill>
                  <a:schemeClr val="tx1">
                    <a:tint val="75000"/>
                  </a:schemeClr>
                </a:solidFill>
              </a:defRPr>
            </a:lvl7pPr>
            <a:lvl8pPr marL="3199835" indent="0" algn="ctr">
              <a:buNone/>
              <a:defRPr>
                <a:solidFill>
                  <a:schemeClr val="tx1">
                    <a:tint val="75000"/>
                  </a:schemeClr>
                </a:solidFill>
              </a:defRPr>
            </a:lvl8pPr>
            <a:lvl9pPr marL="3656954"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1" y="6356351"/>
            <a:ext cx="2133600" cy="365125"/>
          </a:xfrm>
          <a:prstGeom prst="rect">
            <a:avLst/>
          </a:prstGeom>
        </p:spPr>
        <p:txBody>
          <a:bodyPr/>
          <a:lstStyle/>
          <a:p>
            <a:pPr defTabSz="914239"/>
            <a:fld id="{74E4F119-8B73-4536-9B99-AB5FB0F469B0}" type="datetimeFigureOut">
              <a:rPr lang="en-GB" smtClean="0">
                <a:solidFill>
                  <a:prstClr val="black">
                    <a:tint val="75000"/>
                  </a:prstClr>
                </a:solidFill>
              </a:rPr>
              <a:pPr defTabSz="914239"/>
              <a:t>03/10/2016</a:t>
            </a:fld>
            <a:endParaRPr lang="en-GB">
              <a:solidFill>
                <a:prstClr val="black">
                  <a:tint val="75000"/>
                </a:prstClr>
              </a:solidFill>
            </a:endParaRPr>
          </a:p>
        </p:txBody>
      </p:sp>
      <p:sp>
        <p:nvSpPr>
          <p:cNvPr id="5" name="Footer Placeholder 4"/>
          <p:cNvSpPr>
            <a:spLocks noGrp="1"/>
          </p:cNvSpPr>
          <p:nvPr>
            <p:ph type="ftr" sz="quarter" idx="11"/>
          </p:nvPr>
        </p:nvSpPr>
        <p:spPr>
          <a:xfrm>
            <a:off x="3124201" y="6356351"/>
            <a:ext cx="2895600" cy="365125"/>
          </a:xfrm>
          <a:prstGeom prst="rect">
            <a:avLst/>
          </a:prstGeom>
        </p:spPr>
        <p:txBody>
          <a:bodyPr/>
          <a:lstStyle/>
          <a:p>
            <a:pPr defTabSz="914239"/>
            <a:endParaRPr lang="en-GB">
              <a:solidFill>
                <a:prstClr val="black">
                  <a:tint val="75000"/>
                </a:prstClr>
              </a:solidFill>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pPr defTabSz="914239"/>
            <a:fld id="{88A17371-A90E-48D2-B893-C7B2773253BA}" type="slidenum">
              <a:rPr lang="en-GB" smtClean="0">
                <a:solidFill>
                  <a:prstClr val="black">
                    <a:tint val="75000"/>
                  </a:prstClr>
                </a:solidFill>
              </a:rPr>
              <a:pPr defTabSz="914239"/>
              <a:t>‹#›</a:t>
            </a:fld>
            <a:endParaRPr lang="en-GB">
              <a:solidFill>
                <a:prstClr val="black">
                  <a:tint val="75000"/>
                </a:prstClr>
              </a:solidFill>
            </a:endParaRPr>
          </a:p>
        </p:txBody>
      </p:sp>
    </p:spTree>
    <p:extLst>
      <p:ext uri="{BB962C8B-B14F-4D97-AF65-F5344CB8AC3E}">
        <p14:creationId xmlns:p14="http://schemas.microsoft.com/office/powerpoint/2010/main" val="1396125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59760489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cs typeface="Arial" pitchFamily="34" charset="0"/>
              </a:defRPr>
            </a:lvl1pPr>
          </a:lstStyle>
          <a:p>
            <a:pPr>
              <a:defRPr/>
            </a:pPr>
            <a:endParaRPr lang="es-ES"/>
          </a:p>
        </p:txBody>
      </p:sp>
      <p:sp>
        <p:nvSpPr>
          <p:cNvPr id="3" name="2 Marcador de pie de página"/>
          <p:cNvSpPr>
            <a:spLocks noGrp="1"/>
          </p:cNvSpPr>
          <p:nvPr>
            <p:ph type="ftr" sz="quarter" idx="11"/>
          </p:nvPr>
        </p:nvSpPr>
        <p:spPr/>
        <p:txBody>
          <a:bodyPr/>
          <a:lstStyle>
            <a:lvl1pPr>
              <a:defRPr>
                <a:cs typeface="Arial" pitchFamily="34" charset="0"/>
              </a:defRPr>
            </a:lvl1pPr>
          </a:lstStyle>
          <a:p>
            <a:pPr>
              <a:defRPr/>
            </a:pPr>
            <a:endParaRPr lang="es-ES"/>
          </a:p>
        </p:txBody>
      </p:sp>
      <p:sp>
        <p:nvSpPr>
          <p:cNvPr id="4" name="3 Marcador de número de diapositiva"/>
          <p:cNvSpPr>
            <a:spLocks noGrp="1"/>
          </p:cNvSpPr>
          <p:nvPr>
            <p:ph type="sldNum" sz="quarter" idx="12"/>
          </p:nvPr>
        </p:nvSpPr>
        <p:spPr/>
        <p:txBody>
          <a:bodyPr/>
          <a:lstStyle>
            <a:lvl1pPr>
              <a:defRPr>
                <a:cs typeface="Arial" pitchFamily="34" charset="0"/>
              </a:defRPr>
            </a:lvl1pPr>
          </a:lstStyle>
          <a:p>
            <a:pPr>
              <a:defRPr/>
            </a:pPr>
            <a:fld id="{ED93A915-735C-4250-927C-ABFDFE020DE7}" type="slidenum">
              <a:rPr lang="es-ES"/>
              <a:pPr>
                <a:defRPr/>
              </a:pPr>
              <a:t>‹#›</a:t>
            </a:fld>
            <a:endParaRPr lang="es-ES"/>
          </a:p>
        </p:txBody>
      </p:sp>
    </p:spTree>
    <p:extLst>
      <p:ext uri="{BB962C8B-B14F-4D97-AF65-F5344CB8AC3E}">
        <p14:creationId xmlns:p14="http://schemas.microsoft.com/office/powerpoint/2010/main" val="16468884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3050"/>
            <a:ext cx="3008313" cy="1162050"/>
          </a:xfrm>
        </p:spPr>
        <p:txBody>
          <a:bodyPr/>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cs typeface="Arial" pitchFamily="34" charset="0"/>
              </a:defRPr>
            </a:lvl1pPr>
          </a:lstStyle>
          <a:p>
            <a:pPr>
              <a:defRPr/>
            </a:pPr>
            <a:endParaRPr lang="es-ES"/>
          </a:p>
        </p:txBody>
      </p:sp>
      <p:sp>
        <p:nvSpPr>
          <p:cNvPr id="6" name="5 Marcador de pie de página"/>
          <p:cNvSpPr>
            <a:spLocks noGrp="1"/>
          </p:cNvSpPr>
          <p:nvPr>
            <p:ph type="ftr" sz="quarter" idx="11"/>
          </p:nvPr>
        </p:nvSpPr>
        <p:spPr/>
        <p:txBody>
          <a:bodyPr/>
          <a:lstStyle>
            <a:lvl1pPr>
              <a:defRPr>
                <a:cs typeface="Arial" pitchFamily="34" charset="0"/>
              </a:defRPr>
            </a:lvl1pPr>
          </a:lstStyle>
          <a:p>
            <a:pPr>
              <a:defRPr/>
            </a:pPr>
            <a:endParaRPr lang="es-ES"/>
          </a:p>
        </p:txBody>
      </p:sp>
      <p:sp>
        <p:nvSpPr>
          <p:cNvPr id="7" name="6 Marcador de número de diapositiva"/>
          <p:cNvSpPr>
            <a:spLocks noGrp="1"/>
          </p:cNvSpPr>
          <p:nvPr>
            <p:ph type="sldNum" sz="quarter" idx="12"/>
          </p:nvPr>
        </p:nvSpPr>
        <p:spPr/>
        <p:txBody>
          <a:bodyPr/>
          <a:lstStyle>
            <a:lvl1pPr>
              <a:defRPr>
                <a:cs typeface="Arial" pitchFamily="34" charset="0"/>
              </a:defRPr>
            </a:lvl1pPr>
          </a:lstStyle>
          <a:p>
            <a:pPr>
              <a:defRPr/>
            </a:pPr>
            <a:fld id="{44086AEC-EDBB-4475-85F6-A96584ACC0B1}" type="slidenum">
              <a:rPr lang="es-ES"/>
              <a:pPr>
                <a:defRPr/>
              </a:pPr>
              <a:t>‹#›</a:t>
            </a:fld>
            <a:endParaRPr lang="es-ES"/>
          </a:p>
        </p:txBody>
      </p:sp>
    </p:spTree>
    <p:extLst>
      <p:ext uri="{BB962C8B-B14F-4D97-AF65-F5344CB8AC3E}">
        <p14:creationId xmlns:p14="http://schemas.microsoft.com/office/powerpoint/2010/main" val="1517735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cs typeface="Arial" pitchFamily="34" charset="0"/>
              </a:defRPr>
            </a:lvl1pPr>
          </a:lstStyle>
          <a:p>
            <a:pPr>
              <a:defRPr/>
            </a:pPr>
            <a:endParaRPr lang="es-ES"/>
          </a:p>
        </p:txBody>
      </p:sp>
      <p:sp>
        <p:nvSpPr>
          <p:cNvPr id="6" name="5 Marcador de pie de página"/>
          <p:cNvSpPr>
            <a:spLocks noGrp="1"/>
          </p:cNvSpPr>
          <p:nvPr>
            <p:ph type="ftr" sz="quarter" idx="11"/>
          </p:nvPr>
        </p:nvSpPr>
        <p:spPr/>
        <p:txBody>
          <a:bodyPr/>
          <a:lstStyle>
            <a:lvl1pPr>
              <a:defRPr>
                <a:cs typeface="Arial" pitchFamily="34" charset="0"/>
              </a:defRPr>
            </a:lvl1pPr>
          </a:lstStyle>
          <a:p>
            <a:pPr>
              <a:defRPr/>
            </a:pPr>
            <a:endParaRPr lang="es-ES"/>
          </a:p>
        </p:txBody>
      </p:sp>
      <p:sp>
        <p:nvSpPr>
          <p:cNvPr id="7" name="6 Marcador de número de diapositiva"/>
          <p:cNvSpPr>
            <a:spLocks noGrp="1"/>
          </p:cNvSpPr>
          <p:nvPr>
            <p:ph type="sldNum" sz="quarter" idx="12"/>
          </p:nvPr>
        </p:nvSpPr>
        <p:spPr/>
        <p:txBody>
          <a:bodyPr/>
          <a:lstStyle>
            <a:lvl1pPr>
              <a:defRPr>
                <a:cs typeface="Arial" pitchFamily="34" charset="0"/>
              </a:defRPr>
            </a:lvl1pPr>
          </a:lstStyle>
          <a:p>
            <a:pPr>
              <a:defRPr/>
            </a:pPr>
            <a:fld id="{AB9802A4-8FF8-4864-9CE6-C3D6FBE3953B}" type="slidenum">
              <a:rPr lang="es-ES"/>
              <a:pPr>
                <a:defRPr/>
              </a:pPr>
              <a:t>‹#›</a:t>
            </a:fld>
            <a:endParaRPr lang="es-ES"/>
          </a:p>
        </p:txBody>
      </p:sp>
    </p:spTree>
    <p:extLst>
      <p:ext uri="{BB962C8B-B14F-4D97-AF65-F5344CB8AC3E}">
        <p14:creationId xmlns:p14="http://schemas.microsoft.com/office/powerpoint/2010/main" val="42667870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cs typeface="Arial" pitchFamily="34" charset="0"/>
              </a:defRPr>
            </a:lvl1pPr>
          </a:lstStyle>
          <a:p>
            <a:pPr>
              <a:defRPr/>
            </a:pPr>
            <a:endParaRPr lang="es-ES"/>
          </a:p>
        </p:txBody>
      </p:sp>
      <p:sp>
        <p:nvSpPr>
          <p:cNvPr id="5" name="4 Marcador de pie de página"/>
          <p:cNvSpPr>
            <a:spLocks noGrp="1"/>
          </p:cNvSpPr>
          <p:nvPr>
            <p:ph type="ftr" sz="quarter" idx="11"/>
          </p:nvPr>
        </p:nvSpPr>
        <p:spPr/>
        <p:txBody>
          <a:bodyPr/>
          <a:lstStyle>
            <a:lvl1pPr>
              <a:defRPr>
                <a:cs typeface="Arial" pitchFamily="34"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cs typeface="Arial" pitchFamily="34" charset="0"/>
              </a:defRPr>
            </a:lvl1pPr>
          </a:lstStyle>
          <a:p>
            <a:pPr>
              <a:defRPr/>
            </a:pPr>
            <a:fld id="{42C75BCF-55C4-429B-AE3C-621F95782E69}" type="slidenum">
              <a:rPr lang="es-ES"/>
              <a:pPr>
                <a:defRPr/>
              </a:pPr>
              <a:t>‹#›</a:t>
            </a:fld>
            <a:endParaRPr lang="es-ES"/>
          </a:p>
        </p:txBody>
      </p:sp>
    </p:spTree>
    <p:extLst>
      <p:ext uri="{BB962C8B-B14F-4D97-AF65-F5344CB8AC3E}">
        <p14:creationId xmlns:p14="http://schemas.microsoft.com/office/powerpoint/2010/main" val="20678555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004050" y="617540"/>
            <a:ext cx="1951038" cy="551497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1150938" y="617540"/>
            <a:ext cx="5700712" cy="551497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cs typeface="Arial" pitchFamily="34" charset="0"/>
              </a:defRPr>
            </a:lvl1pPr>
          </a:lstStyle>
          <a:p>
            <a:pPr>
              <a:defRPr/>
            </a:pPr>
            <a:endParaRPr lang="es-ES"/>
          </a:p>
        </p:txBody>
      </p:sp>
      <p:sp>
        <p:nvSpPr>
          <p:cNvPr id="5" name="4 Marcador de pie de página"/>
          <p:cNvSpPr>
            <a:spLocks noGrp="1"/>
          </p:cNvSpPr>
          <p:nvPr>
            <p:ph type="ftr" sz="quarter" idx="11"/>
          </p:nvPr>
        </p:nvSpPr>
        <p:spPr/>
        <p:txBody>
          <a:bodyPr/>
          <a:lstStyle>
            <a:lvl1pPr>
              <a:defRPr>
                <a:cs typeface="Arial" pitchFamily="34"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cs typeface="Arial" pitchFamily="34" charset="0"/>
              </a:defRPr>
            </a:lvl1pPr>
          </a:lstStyle>
          <a:p>
            <a:pPr>
              <a:defRPr/>
            </a:pPr>
            <a:fld id="{F86CB9C0-37F8-430F-AFBE-81BC69A55285}" type="slidenum">
              <a:rPr lang="es-ES"/>
              <a:pPr>
                <a:defRPr/>
              </a:pPr>
              <a:t>‹#›</a:t>
            </a:fld>
            <a:endParaRPr lang="es-ES"/>
          </a:p>
        </p:txBody>
      </p:sp>
    </p:spTree>
    <p:extLst>
      <p:ext uri="{BB962C8B-B14F-4D97-AF65-F5344CB8AC3E}">
        <p14:creationId xmlns:p14="http://schemas.microsoft.com/office/powerpoint/2010/main" val="13940359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7"/>
            <a:ext cx="7772400" cy="1470025"/>
          </a:xfrm>
          <a:prstGeom prst="rect">
            <a:avLst/>
          </a:prstGeo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_tradnl"/>
          </a:p>
        </p:txBody>
      </p:sp>
      <p:sp>
        <p:nvSpPr>
          <p:cNvPr id="4" name="3 Marcador de fecha"/>
          <p:cNvSpPr>
            <a:spLocks noGrp="1"/>
          </p:cNvSpPr>
          <p:nvPr>
            <p:ph type="dt" sz="half" idx="10"/>
          </p:nvPr>
        </p:nvSpPr>
        <p:spPr>
          <a:xfrm>
            <a:off x="457200" y="6356352"/>
            <a:ext cx="2133600" cy="365125"/>
          </a:xfrm>
          <a:prstGeom prst="rect">
            <a:avLst/>
          </a:prstGeom>
        </p:spPr>
        <p:txBody>
          <a:bodyPr/>
          <a:lstStyle/>
          <a:p>
            <a:fld id="{3DDA4563-40DB-4C1A-8FCC-EC97316FE537}" type="datetimeFigureOut">
              <a:rPr lang="es-ES_tradnl" smtClean="0">
                <a:solidFill>
                  <a:prstClr val="black"/>
                </a:solidFill>
                <a:cs typeface="Arial" pitchFamily="34" charset="0"/>
              </a:rPr>
              <a:pPr/>
              <a:t>03/10/2016</a:t>
            </a:fld>
            <a:endParaRPr lang="es-ES_tradnl">
              <a:solidFill>
                <a:prstClr val="black"/>
              </a:solidFill>
              <a:cs typeface="Arial" pitchFamily="34" charset="0"/>
            </a:endParaRPr>
          </a:p>
        </p:txBody>
      </p:sp>
      <p:sp>
        <p:nvSpPr>
          <p:cNvPr id="5" name="4 Marcador de pie de página"/>
          <p:cNvSpPr>
            <a:spLocks noGrp="1"/>
          </p:cNvSpPr>
          <p:nvPr>
            <p:ph type="ftr" sz="quarter" idx="11"/>
          </p:nvPr>
        </p:nvSpPr>
        <p:spPr>
          <a:xfrm>
            <a:off x="3124200" y="6356352"/>
            <a:ext cx="2895600" cy="365125"/>
          </a:xfrm>
          <a:prstGeom prst="rect">
            <a:avLst/>
          </a:prstGeom>
        </p:spPr>
        <p:txBody>
          <a:bodyPr/>
          <a:lstStyle/>
          <a:p>
            <a:endParaRPr lang="es-ES_tradnl">
              <a:solidFill>
                <a:prstClr val="black"/>
              </a:solidFill>
              <a:cs typeface="Arial" pitchFamily="34" charset="0"/>
            </a:endParaRPr>
          </a:p>
        </p:txBody>
      </p:sp>
      <p:sp>
        <p:nvSpPr>
          <p:cNvPr id="6" name="5 Marcador de número de diapositiva"/>
          <p:cNvSpPr>
            <a:spLocks noGrp="1"/>
          </p:cNvSpPr>
          <p:nvPr>
            <p:ph type="sldNum" sz="quarter" idx="12"/>
          </p:nvPr>
        </p:nvSpPr>
        <p:spPr>
          <a:xfrm>
            <a:off x="6553200" y="6356352"/>
            <a:ext cx="2133600" cy="365125"/>
          </a:xfrm>
          <a:prstGeom prst="rect">
            <a:avLst/>
          </a:prstGeom>
        </p:spPr>
        <p:txBody>
          <a:bodyPr/>
          <a:lstStyle/>
          <a:p>
            <a:fld id="{63187DC8-F405-4AC3-A3AD-4F80E3CBB7C0}" type="slidenum">
              <a:rPr lang="es-ES_tradnl" smtClean="0">
                <a:solidFill>
                  <a:prstClr val="black"/>
                </a:solidFill>
                <a:cs typeface="Arial" pitchFamily="34" charset="0"/>
              </a:rPr>
              <a:pPr/>
              <a:t>‹#›</a:t>
            </a:fld>
            <a:endParaRPr lang="es-ES_tradnl">
              <a:solidFill>
                <a:prstClr val="black"/>
              </a:solidFill>
              <a:cs typeface="Arial" pitchFamily="34" charset="0"/>
            </a:endParaRPr>
          </a:p>
        </p:txBody>
      </p:sp>
    </p:spTree>
    <p:extLst>
      <p:ext uri="{BB962C8B-B14F-4D97-AF65-F5344CB8AC3E}">
        <p14:creationId xmlns:p14="http://schemas.microsoft.com/office/powerpoint/2010/main" val="38741476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457200" y="1600202"/>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a:xfrm>
            <a:off x="457200" y="6356352"/>
            <a:ext cx="2133600" cy="365125"/>
          </a:xfrm>
          <a:prstGeom prst="rect">
            <a:avLst/>
          </a:prstGeom>
        </p:spPr>
        <p:txBody>
          <a:bodyPr/>
          <a:lstStyle/>
          <a:p>
            <a:fld id="{3DDA4563-40DB-4C1A-8FCC-EC97316FE537}" type="datetimeFigureOut">
              <a:rPr lang="es-ES_tradnl" smtClean="0">
                <a:solidFill>
                  <a:prstClr val="black"/>
                </a:solidFill>
                <a:cs typeface="Arial" pitchFamily="34" charset="0"/>
              </a:rPr>
              <a:pPr/>
              <a:t>03/10/2016</a:t>
            </a:fld>
            <a:endParaRPr lang="es-ES_tradnl">
              <a:solidFill>
                <a:prstClr val="black"/>
              </a:solidFill>
              <a:cs typeface="Arial" pitchFamily="34" charset="0"/>
            </a:endParaRPr>
          </a:p>
        </p:txBody>
      </p:sp>
      <p:sp>
        <p:nvSpPr>
          <p:cNvPr id="5" name="4 Marcador de pie de página"/>
          <p:cNvSpPr>
            <a:spLocks noGrp="1"/>
          </p:cNvSpPr>
          <p:nvPr>
            <p:ph type="ftr" sz="quarter" idx="11"/>
          </p:nvPr>
        </p:nvSpPr>
        <p:spPr>
          <a:xfrm>
            <a:off x="3124200" y="6356352"/>
            <a:ext cx="2895600" cy="365125"/>
          </a:xfrm>
          <a:prstGeom prst="rect">
            <a:avLst/>
          </a:prstGeom>
        </p:spPr>
        <p:txBody>
          <a:bodyPr/>
          <a:lstStyle/>
          <a:p>
            <a:endParaRPr lang="es-ES_tradnl">
              <a:solidFill>
                <a:prstClr val="black"/>
              </a:solidFill>
              <a:cs typeface="Arial" pitchFamily="34" charset="0"/>
            </a:endParaRPr>
          </a:p>
        </p:txBody>
      </p:sp>
      <p:sp>
        <p:nvSpPr>
          <p:cNvPr id="6" name="5 Marcador de número de diapositiva"/>
          <p:cNvSpPr>
            <a:spLocks noGrp="1"/>
          </p:cNvSpPr>
          <p:nvPr>
            <p:ph type="sldNum" sz="quarter" idx="12"/>
          </p:nvPr>
        </p:nvSpPr>
        <p:spPr>
          <a:xfrm>
            <a:off x="6553200" y="6356352"/>
            <a:ext cx="2133600" cy="365125"/>
          </a:xfrm>
          <a:prstGeom prst="rect">
            <a:avLst/>
          </a:prstGeom>
        </p:spPr>
        <p:txBody>
          <a:bodyPr/>
          <a:lstStyle/>
          <a:p>
            <a:fld id="{63187DC8-F405-4AC3-A3AD-4F80E3CBB7C0}" type="slidenum">
              <a:rPr lang="es-ES_tradnl" smtClean="0">
                <a:solidFill>
                  <a:prstClr val="black"/>
                </a:solidFill>
                <a:cs typeface="Arial" pitchFamily="34" charset="0"/>
              </a:rPr>
              <a:pPr/>
              <a:t>‹#›</a:t>
            </a:fld>
            <a:endParaRPr lang="es-ES_tradnl">
              <a:solidFill>
                <a:prstClr val="black"/>
              </a:solidFill>
              <a:cs typeface="Arial" pitchFamily="34" charset="0"/>
            </a:endParaRPr>
          </a:p>
        </p:txBody>
      </p:sp>
    </p:spTree>
    <p:extLst>
      <p:ext uri="{BB962C8B-B14F-4D97-AF65-F5344CB8AC3E}">
        <p14:creationId xmlns:p14="http://schemas.microsoft.com/office/powerpoint/2010/main" val="14970319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2"/>
            <a:ext cx="7772400" cy="1362075"/>
          </a:xfrm>
          <a:prstGeom prst="rect">
            <a:avLst/>
          </a:prstGeo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a:xfrm>
            <a:off x="457200" y="6356352"/>
            <a:ext cx="2133600" cy="365125"/>
          </a:xfrm>
          <a:prstGeom prst="rect">
            <a:avLst/>
          </a:prstGeom>
        </p:spPr>
        <p:txBody>
          <a:bodyPr/>
          <a:lstStyle/>
          <a:p>
            <a:fld id="{3DDA4563-40DB-4C1A-8FCC-EC97316FE537}" type="datetimeFigureOut">
              <a:rPr lang="es-ES_tradnl" smtClean="0">
                <a:solidFill>
                  <a:prstClr val="black"/>
                </a:solidFill>
                <a:cs typeface="Arial" pitchFamily="34" charset="0"/>
              </a:rPr>
              <a:pPr/>
              <a:t>03/10/2016</a:t>
            </a:fld>
            <a:endParaRPr lang="es-ES_tradnl">
              <a:solidFill>
                <a:prstClr val="black"/>
              </a:solidFill>
              <a:cs typeface="Arial" pitchFamily="34" charset="0"/>
            </a:endParaRPr>
          </a:p>
        </p:txBody>
      </p:sp>
      <p:sp>
        <p:nvSpPr>
          <p:cNvPr id="5" name="4 Marcador de pie de página"/>
          <p:cNvSpPr>
            <a:spLocks noGrp="1"/>
          </p:cNvSpPr>
          <p:nvPr>
            <p:ph type="ftr" sz="quarter" idx="11"/>
          </p:nvPr>
        </p:nvSpPr>
        <p:spPr>
          <a:xfrm>
            <a:off x="3124200" y="6356352"/>
            <a:ext cx="2895600" cy="365125"/>
          </a:xfrm>
          <a:prstGeom prst="rect">
            <a:avLst/>
          </a:prstGeom>
        </p:spPr>
        <p:txBody>
          <a:bodyPr/>
          <a:lstStyle/>
          <a:p>
            <a:endParaRPr lang="es-ES_tradnl">
              <a:solidFill>
                <a:prstClr val="black"/>
              </a:solidFill>
              <a:cs typeface="Arial" pitchFamily="34" charset="0"/>
            </a:endParaRPr>
          </a:p>
        </p:txBody>
      </p:sp>
      <p:sp>
        <p:nvSpPr>
          <p:cNvPr id="6" name="5 Marcador de número de diapositiva"/>
          <p:cNvSpPr>
            <a:spLocks noGrp="1"/>
          </p:cNvSpPr>
          <p:nvPr>
            <p:ph type="sldNum" sz="quarter" idx="12"/>
          </p:nvPr>
        </p:nvSpPr>
        <p:spPr>
          <a:xfrm>
            <a:off x="6553200" y="6356352"/>
            <a:ext cx="2133600" cy="365125"/>
          </a:xfrm>
          <a:prstGeom prst="rect">
            <a:avLst/>
          </a:prstGeom>
        </p:spPr>
        <p:txBody>
          <a:bodyPr/>
          <a:lstStyle/>
          <a:p>
            <a:fld id="{63187DC8-F405-4AC3-A3AD-4F80E3CBB7C0}" type="slidenum">
              <a:rPr lang="es-ES_tradnl" smtClean="0">
                <a:solidFill>
                  <a:prstClr val="black"/>
                </a:solidFill>
                <a:cs typeface="Arial" pitchFamily="34" charset="0"/>
              </a:rPr>
              <a:pPr/>
              <a:t>‹#›</a:t>
            </a:fld>
            <a:endParaRPr lang="es-ES_tradnl">
              <a:solidFill>
                <a:prstClr val="black"/>
              </a:solidFill>
              <a:cs typeface="Arial" pitchFamily="34" charset="0"/>
            </a:endParaRPr>
          </a:p>
        </p:txBody>
      </p:sp>
    </p:spTree>
    <p:extLst>
      <p:ext uri="{BB962C8B-B14F-4D97-AF65-F5344CB8AC3E}">
        <p14:creationId xmlns:p14="http://schemas.microsoft.com/office/powerpoint/2010/main" val="8952661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fecha"/>
          <p:cNvSpPr>
            <a:spLocks noGrp="1"/>
          </p:cNvSpPr>
          <p:nvPr>
            <p:ph type="dt" sz="half" idx="10"/>
          </p:nvPr>
        </p:nvSpPr>
        <p:spPr>
          <a:xfrm>
            <a:off x="457200" y="6356352"/>
            <a:ext cx="2133600" cy="365125"/>
          </a:xfrm>
          <a:prstGeom prst="rect">
            <a:avLst/>
          </a:prstGeom>
        </p:spPr>
        <p:txBody>
          <a:bodyPr/>
          <a:lstStyle/>
          <a:p>
            <a:fld id="{3DDA4563-40DB-4C1A-8FCC-EC97316FE537}" type="datetimeFigureOut">
              <a:rPr lang="es-ES_tradnl" smtClean="0">
                <a:solidFill>
                  <a:prstClr val="black"/>
                </a:solidFill>
                <a:cs typeface="Arial" pitchFamily="34" charset="0"/>
              </a:rPr>
              <a:pPr/>
              <a:t>03/10/2016</a:t>
            </a:fld>
            <a:endParaRPr lang="es-ES_tradnl">
              <a:solidFill>
                <a:prstClr val="black"/>
              </a:solidFill>
              <a:cs typeface="Arial" pitchFamily="34" charset="0"/>
            </a:endParaRPr>
          </a:p>
        </p:txBody>
      </p:sp>
      <p:sp>
        <p:nvSpPr>
          <p:cNvPr id="6" name="5 Marcador de pie de página"/>
          <p:cNvSpPr>
            <a:spLocks noGrp="1"/>
          </p:cNvSpPr>
          <p:nvPr>
            <p:ph type="ftr" sz="quarter" idx="11"/>
          </p:nvPr>
        </p:nvSpPr>
        <p:spPr>
          <a:xfrm>
            <a:off x="3124200" y="6356352"/>
            <a:ext cx="2895600" cy="365125"/>
          </a:xfrm>
          <a:prstGeom prst="rect">
            <a:avLst/>
          </a:prstGeom>
        </p:spPr>
        <p:txBody>
          <a:bodyPr/>
          <a:lstStyle/>
          <a:p>
            <a:endParaRPr lang="es-ES_tradnl">
              <a:solidFill>
                <a:prstClr val="black"/>
              </a:solidFill>
              <a:cs typeface="Arial" pitchFamily="34" charset="0"/>
            </a:endParaRPr>
          </a:p>
        </p:txBody>
      </p:sp>
      <p:sp>
        <p:nvSpPr>
          <p:cNvPr id="7" name="6 Marcador de número de diapositiva"/>
          <p:cNvSpPr>
            <a:spLocks noGrp="1"/>
          </p:cNvSpPr>
          <p:nvPr>
            <p:ph type="sldNum" sz="quarter" idx="12"/>
          </p:nvPr>
        </p:nvSpPr>
        <p:spPr>
          <a:xfrm>
            <a:off x="6553200" y="6356352"/>
            <a:ext cx="2133600" cy="365125"/>
          </a:xfrm>
          <a:prstGeom prst="rect">
            <a:avLst/>
          </a:prstGeom>
        </p:spPr>
        <p:txBody>
          <a:bodyPr/>
          <a:lstStyle/>
          <a:p>
            <a:fld id="{63187DC8-F405-4AC3-A3AD-4F80E3CBB7C0}" type="slidenum">
              <a:rPr lang="es-ES_tradnl" smtClean="0">
                <a:solidFill>
                  <a:prstClr val="black"/>
                </a:solidFill>
                <a:cs typeface="Arial" pitchFamily="34" charset="0"/>
              </a:rPr>
              <a:pPr/>
              <a:t>‹#›</a:t>
            </a:fld>
            <a:endParaRPr lang="es-ES_tradnl">
              <a:solidFill>
                <a:prstClr val="black"/>
              </a:solidFill>
              <a:cs typeface="Arial" pitchFamily="34" charset="0"/>
            </a:endParaRPr>
          </a:p>
        </p:txBody>
      </p:sp>
    </p:spTree>
    <p:extLst>
      <p:ext uri="{BB962C8B-B14F-4D97-AF65-F5344CB8AC3E}">
        <p14:creationId xmlns:p14="http://schemas.microsoft.com/office/powerpoint/2010/main" val="20576871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6 Marcador de fecha"/>
          <p:cNvSpPr>
            <a:spLocks noGrp="1"/>
          </p:cNvSpPr>
          <p:nvPr>
            <p:ph type="dt" sz="half" idx="10"/>
          </p:nvPr>
        </p:nvSpPr>
        <p:spPr>
          <a:xfrm>
            <a:off x="457200" y="6356352"/>
            <a:ext cx="2133600" cy="365125"/>
          </a:xfrm>
          <a:prstGeom prst="rect">
            <a:avLst/>
          </a:prstGeom>
        </p:spPr>
        <p:txBody>
          <a:bodyPr/>
          <a:lstStyle/>
          <a:p>
            <a:fld id="{3DDA4563-40DB-4C1A-8FCC-EC97316FE537}" type="datetimeFigureOut">
              <a:rPr lang="es-ES_tradnl" smtClean="0">
                <a:solidFill>
                  <a:prstClr val="black"/>
                </a:solidFill>
                <a:cs typeface="Arial" pitchFamily="34" charset="0"/>
              </a:rPr>
              <a:pPr/>
              <a:t>03/10/2016</a:t>
            </a:fld>
            <a:endParaRPr lang="es-ES_tradnl">
              <a:solidFill>
                <a:prstClr val="black"/>
              </a:solidFill>
              <a:cs typeface="Arial" pitchFamily="34" charset="0"/>
            </a:endParaRPr>
          </a:p>
        </p:txBody>
      </p:sp>
      <p:sp>
        <p:nvSpPr>
          <p:cNvPr id="8" name="7 Marcador de pie de página"/>
          <p:cNvSpPr>
            <a:spLocks noGrp="1"/>
          </p:cNvSpPr>
          <p:nvPr>
            <p:ph type="ftr" sz="quarter" idx="11"/>
          </p:nvPr>
        </p:nvSpPr>
        <p:spPr>
          <a:xfrm>
            <a:off x="3124200" y="6356352"/>
            <a:ext cx="2895600" cy="365125"/>
          </a:xfrm>
          <a:prstGeom prst="rect">
            <a:avLst/>
          </a:prstGeom>
        </p:spPr>
        <p:txBody>
          <a:bodyPr/>
          <a:lstStyle/>
          <a:p>
            <a:endParaRPr lang="es-ES_tradnl">
              <a:solidFill>
                <a:prstClr val="black"/>
              </a:solidFill>
              <a:cs typeface="Arial" pitchFamily="34" charset="0"/>
            </a:endParaRPr>
          </a:p>
        </p:txBody>
      </p:sp>
      <p:sp>
        <p:nvSpPr>
          <p:cNvPr id="9" name="8 Marcador de número de diapositiva"/>
          <p:cNvSpPr>
            <a:spLocks noGrp="1"/>
          </p:cNvSpPr>
          <p:nvPr>
            <p:ph type="sldNum" sz="quarter" idx="12"/>
          </p:nvPr>
        </p:nvSpPr>
        <p:spPr>
          <a:xfrm>
            <a:off x="6553200" y="6356352"/>
            <a:ext cx="2133600" cy="365125"/>
          </a:xfrm>
          <a:prstGeom prst="rect">
            <a:avLst/>
          </a:prstGeom>
        </p:spPr>
        <p:txBody>
          <a:bodyPr/>
          <a:lstStyle/>
          <a:p>
            <a:fld id="{63187DC8-F405-4AC3-A3AD-4F80E3CBB7C0}" type="slidenum">
              <a:rPr lang="es-ES_tradnl" smtClean="0">
                <a:solidFill>
                  <a:prstClr val="black"/>
                </a:solidFill>
                <a:cs typeface="Arial" pitchFamily="34" charset="0"/>
              </a:rPr>
              <a:pPr/>
              <a:t>‹#›</a:t>
            </a:fld>
            <a:endParaRPr lang="es-ES_tradnl">
              <a:solidFill>
                <a:prstClr val="black"/>
              </a:solidFill>
              <a:cs typeface="Arial" pitchFamily="34" charset="0"/>
            </a:endParaRPr>
          </a:p>
        </p:txBody>
      </p:sp>
    </p:spTree>
    <p:extLst>
      <p:ext uri="{BB962C8B-B14F-4D97-AF65-F5344CB8AC3E}">
        <p14:creationId xmlns:p14="http://schemas.microsoft.com/office/powerpoint/2010/main" val="3440865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0600138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dirty="0" smtClean="0"/>
              <a:t>Haga clic para modificar el estilo de título del patrón</a:t>
            </a:r>
            <a:endParaRPr lang="es-ES_tradnl" dirty="0"/>
          </a:p>
        </p:txBody>
      </p:sp>
      <p:sp>
        <p:nvSpPr>
          <p:cNvPr id="3" name="2 Marcador de fecha"/>
          <p:cNvSpPr>
            <a:spLocks noGrp="1"/>
          </p:cNvSpPr>
          <p:nvPr>
            <p:ph type="dt" sz="half" idx="10"/>
          </p:nvPr>
        </p:nvSpPr>
        <p:spPr>
          <a:xfrm>
            <a:off x="457200" y="6356352"/>
            <a:ext cx="2133600" cy="365125"/>
          </a:xfrm>
          <a:prstGeom prst="rect">
            <a:avLst/>
          </a:prstGeom>
        </p:spPr>
        <p:txBody>
          <a:bodyPr/>
          <a:lstStyle/>
          <a:p>
            <a:fld id="{3DDA4563-40DB-4C1A-8FCC-EC97316FE537}" type="datetimeFigureOut">
              <a:rPr lang="es-ES_tradnl" smtClean="0">
                <a:solidFill>
                  <a:prstClr val="black"/>
                </a:solidFill>
                <a:cs typeface="Arial" pitchFamily="34" charset="0"/>
              </a:rPr>
              <a:pPr/>
              <a:t>03/10/2016</a:t>
            </a:fld>
            <a:endParaRPr lang="es-ES_tradnl">
              <a:solidFill>
                <a:prstClr val="black"/>
              </a:solidFill>
              <a:cs typeface="Arial" pitchFamily="34" charset="0"/>
            </a:endParaRPr>
          </a:p>
        </p:txBody>
      </p:sp>
      <p:sp>
        <p:nvSpPr>
          <p:cNvPr id="4" name="3 Marcador de pie de página"/>
          <p:cNvSpPr>
            <a:spLocks noGrp="1"/>
          </p:cNvSpPr>
          <p:nvPr>
            <p:ph type="ftr" sz="quarter" idx="11"/>
          </p:nvPr>
        </p:nvSpPr>
        <p:spPr>
          <a:xfrm>
            <a:off x="3124200" y="6356352"/>
            <a:ext cx="2895600" cy="365125"/>
          </a:xfrm>
          <a:prstGeom prst="rect">
            <a:avLst/>
          </a:prstGeom>
        </p:spPr>
        <p:txBody>
          <a:bodyPr/>
          <a:lstStyle/>
          <a:p>
            <a:endParaRPr lang="es-ES_tradnl">
              <a:solidFill>
                <a:prstClr val="black"/>
              </a:solidFill>
              <a:cs typeface="Arial" pitchFamily="34" charset="0"/>
            </a:endParaRPr>
          </a:p>
        </p:txBody>
      </p:sp>
      <p:sp>
        <p:nvSpPr>
          <p:cNvPr id="5" name="4 Marcador de número de diapositiva"/>
          <p:cNvSpPr>
            <a:spLocks noGrp="1"/>
          </p:cNvSpPr>
          <p:nvPr>
            <p:ph type="sldNum" sz="quarter" idx="12"/>
          </p:nvPr>
        </p:nvSpPr>
        <p:spPr>
          <a:xfrm>
            <a:off x="6553200" y="6356352"/>
            <a:ext cx="2133600" cy="365125"/>
          </a:xfrm>
          <a:prstGeom prst="rect">
            <a:avLst/>
          </a:prstGeom>
        </p:spPr>
        <p:txBody>
          <a:bodyPr/>
          <a:lstStyle/>
          <a:p>
            <a:fld id="{63187DC8-F405-4AC3-A3AD-4F80E3CBB7C0}" type="slidenum">
              <a:rPr lang="es-ES_tradnl" smtClean="0">
                <a:solidFill>
                  <a:prstClr val="black"/>
                </a:solidFill>
                <a:cs typeface="Arial" pitchFamily="34" charset="0"/>
              </a:rPr>
              <a:pPr/>
              <a:t>‹#›</a:t>
            </a:fld>
            <a:endParaRPr lang="es-ES_tradnl">
              <a:solidFill>
                <a:prstClr val="black"/>
              </a:solidFill>
              <a:cs typeface="Arial" pitchFamily="34" charset="0"/>
            </a:endParaRPr>
          </a:p>
        </p:txBody>
      </p:sp>
    </p:spTree>
    <p:extLst>
      <p:ext uri="{BB962C8B-B14F-4D97-AF65-F5344CB8AC3E}">
        <p14:creationId xmlns:p14="http://schemas.microsoft.com/office/powerpoint/2010/main" val="31062041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3" name="2 Marcador de fecha"/>
          <p:cNvSpPr>
            <a:spLocks noGrp="1"/>
          </p:cNvSpPr>
          <p:nvPr>
            <p:ph type="dt" sz="half" idx="10"/>
          </p:nvPr>
        </p:nvSpPr>
        <p:spPr>
          <a:xfrm>
            <a:off x="457200" y="6356352"/>
            <a:ext cx="2133600" cy="365125"/>
          </a:xfrm>
          <a:prstGeom prst="rect">
            <a:avLst/>
          </a:prstGeom>
        </p:spPr>
        <p:txBody>
          <a:bodyPr/>
          <a:lstStyle/>
          <a:p>
            <a:fld id="{73056049-9A47-4633-BC58-48009520A3DB}" type="datetimeFigureOut">
              <a:rPr lang="es-ES_tradnl" smtClean="0">
                <a:solidFill>
                  <a:prstClr val="black"/>
                </a:solidFill>
                <a:cs typeface="Arial" pitchFamily="34" charset="0"/>
              </a:rPr>
              <a:pPr/>
              <a:t>03/10/2016</a:t>
            </a:fld>
            <a:endParaRPr lang="es-ES_tradnl">
              <a:solidFill>
                <a:prstClr val="black"/>
              </a:solidFill>
              <a:cs typeface="Arial" pitchFamily="34" charset="0"/>
            </a:endParaRPr>
          </a:p>
        </p:txBody>
      </p:sp>
      <p:sp>
        <p:nvSpPr>
          <p:cNvPr id="4" name="3 Marcador de pie de página"/>
          <p:cNvSpPr>
            <a:spLocks noGrp="1"/>
          </p:cNvSpPr>
          <p:nvPr>
            <p:ph type="ftr" sz="quarter" idx="11"/>
          </p:nvPr>
        </p:nvSpPr>
        <p:spPr>
          <a:xfrm>
            <a:off x="3124200" y="6356352"/>
            <a:ext cx="2895600" cy="365125"/>
          </a:xfrm>
          <a:prstGeom prst="rect">
            <a:avLst/>
          </a:prstGeom>
        </p:spPr>
        <p:txBody>
          <a:bodyPr/>
          <a:lstStyle/>
          <a:p>
            <a:endParaRPr lang="es-ES_tradnl">
              <a:solidFill>
                <a:prstClr val="black"/>
              </a:solidFill>
              <a:cs typeface="Arial" pitchFamily="34" charset="0"/>
            </a:endParaRPr>
          </a:p>
        </p:txBody>
      </p:sp>
      <p:sp>
        <p:nvSpPr>
          <p:cNvPr id="5" name="4 Marcador de número de diapositiva"/>
          <p:cNvSpPr>
            <a:spLocks noGrp="1"/>
          </p:cNvSpPr>
          <p:nvPr>
            <p:ph type="sldNum" sz="quarter" idx="12"/>
          </p:nvPr>
        </p:nvSpPr>
        <p:spPr>
          <a:xfrm>
            <a:off x="6553200" y="6356352"/>
            <a:ext cx="2133600" cy="365125"/>
          </a:xfrm>
          <a:prstGeom prst="rect">
            <a:avLst/>
          </a:prstGeom>
        </p:spPr>
        <p:txBody>
          <a:bodyPr/>
          <a:lstStyle/>
          <a:p>
            <a:fld id="{B504FA02-D794-48B1-8C1E-0AFDA9ACC9BF}" type="slidenum">
              <a:rPr lang="es-ES_tradnl" smtClean="0">
                <a:solidFill>
                  <a:prstClr val="black"/>
                </a:solidFill>
                <a:cs typeface="Arial" pitchFamily="34" charset="0"/>
              </a:rPr>
              <a:pPr/>
              <a:t>‹#›</a:t>
            </a:fld>
            <a:endParaRPr lang="es-ES_tradnl">
              <a:solidFill>
                <a:prstClr val="black"/>
              </a:solidFill>
              <a:cs typeface="Arial" pitchFamily="34" charset="0"/>
            </a:endParaRPr>
          </a:p>
        </p:txBody>
      </p:sp>
    </p:spTree>
    <p:extLst>
      <p:ext uri="{BB962C8B-B14F-4D97-AF65-F5344CB8AC3E}">
        <p14:creationId xmlns:p14="http://schemas.microsoft.com/office/powerpoint/2010/main" val="2539534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2"/>
            <a:ext cx="2133600" cy="365125"/>
          </a:xfrm>
          <a:prstGeom prst="rect">
            <a:avLst/>
          </a:prstGeom>
        </p:spPr>
        <p:txBody>
          <a:bodyPr/>
          <a:lstStyle/>
          <a:p>
            <a:fld id="{3DDA4563-40DB-4C1A-8FCC-EC97316FE537}" type="datetimeFigureOut">
              <a:rPr lang="es-ES_tradnl" smtClean="0">
                <a:solidFill>
                  <a:prstClr val="black"/>
                </a:solidFill>
                <a:cs typeface="Arial" pitchFamily="34" charset="0"/>
              </a:rPr>
              <a:pPr/>
              <a:t>03/10/2016</a:t>
            </a:fld>
            <a:endParaRPr lang="es-ES_tradnl">
              <a:solidFill>
                <a:prstClr val="black"/>
              </a:solidFill>
              <a:cs typeface="Arial" pitchFamily="34" charset="0"/>
            </a:endParaRPr>
          </a:p>
        </p:txBody>
      </p:sp>
      <p:sp>
        <p:nvSpPr>
          <p:cNvPr id="3" name="2 Marcador de pie de página"/>
          <p:cNvSpPr>
            <a:spLocks noGrp="1"/>
          </p:cNvSpPr>
          <p:nvPr>
            <p:ph type="ftr" sz="quarter" idx="11"/>
          </p:nvPr>
        </p:nvSpPr>
        <p:spPr>
          <a:xfrm>
            <a:off x="3124200" y="6356352"/>
            <a:ext cx="2895600" cy="365125"/>
          </a:xfrm>
          <a:prstGeom prst="rect">
            <a:avLst/>
          </a:prstGeom>
        </p:spPr>
        <p:txBody>
          <a:bodyPr/>
          <a:lstStyle/>
          <a:p>
            <a:endParaRPr lang="es-ES_tradnl">
              <a:solidFill>
                <a:prstClr val="black"/>
              </a:solidFill>
              <a:cs typeface="Arial" pitchFamily="34" charset="0"/>
            </a:endParaRPr>
          </a:p>
        </p:txBody>
      </p:sp>
      <p:sp>
        <p:nvSpPr>
          <p:cNvPr id="4" name="3 Marcador de número de diapositiva"/>
          <p:cNvSpPr>
            <a:spLocks noGrp="1"/>
          </p:cNvSpPr>
          <p:nvPr>
            <p:ph type="sldNum" sz="quarter" idx="12"/>
          </p:nvPr>
        </p:nvSpPr>
        <p:spPr>
          <a:xfrm>
            <a:off x="6553200" y="6356352"/>
            <a:ext cx="2133600" cy="365125"/>
          </a:xfrm>
          <a:prstGeom prst="rect">
            <a:avLst/>
          </a:prstGeom>
        </p:spPr>
        <p:txBody>
          <a:bodyPr/>
          <a:lstStyle/>
          <a:p>
            <a:fld id="{63187DC8-F405-4AC3-A3AD-4F80E3CBB7C0}" type="slidenum">
              <a:rPr lang="es-ES_tradnl" smtClean="0">
                <a:solidFill>
                  <a:prstClr val="black"/>
                </a:solidFill>
                <a:cs typeface="Arial" pitchFamily="34" charset="0"/>
              </a:rPr>
              <a:pPr/>
              <a:t>‹#›</a:t>
            </a:fld>
            <a:endParaRPr lang="es-ES_tradnl">
              <a:solidFill>
                <a:prstClr val="black"/>
              </a:solidFill>
              <a:cs typeface="Arial" pitchFamily="34" charset="0"/>
            </a:endParaRPr>
          </a:p>
        </p:txBody>
      </p:sp>
    </p:spTree>
    <p:extLst>
      <p:ext uri="{BB962C8B-B14F-4D97-AF65-F5344CB8AC3E}">
        <p14:creationId xmlns:p14="http://schemas.microsoft.com/office/powerpoint/2010/main" val="38754106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1"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2"/>
            <a:ext cx="2133600" cy="365125"/>
          </a:xfrm>
          <a:prstGeom prst="rect">
            <a:avLst/>
          </a:prstGeom>
        </p:spPr>
        <p:txBody>
          <a:bodyPr/>
          <a:lstStyle/>
          <a:p>
            <a:fld id="{3DDA4563-40DB-4C1A-8FCC-EC97316FE537}" type="datetimeFigureOut">
              <a:rPr lang="es-ES_tradnl" smtClean="0">
                <a:solidFill>
                  <a:prstClr val="black"/>
                </a:solidFill>
                <a:cs typeface="Arial" pitchFamily="34" charset="0"/>
              </a:rPr>
              <a:pPr/>
              <a:t>03/10/2016</a:t>
            </a:fld>
            <a:endParaRPr lang="es-ES_tradnl">
              <a:solidFill>
                <a:prstClr val="black"/>
              </a:solidFill>
              <a:cs typeface="Arial" pitchFamily="34" charset="0"/>
            </a:endParaRPr>
          </a:p>
        </p:txBody>
      </p:sp>
      <p:sp>
        <p:nvSpPr>
          <p:cNvPr id="6" name="5 Marcador de pie de página"/>
          <p:cNvSpPr>
            <a:spLocks noGrp="1"/>
          </p:cNvSpPr>
          <p:nvPr>
            <p:ph type="ftr" sz="quarter" idx="11"/>
          </p:nvPr>
        </p:nvSpPr>
        <p:spPr>
          <a:xfrm>
            <a:off x="3124200" y="6356352"/>
            <a:ext cx="2895600" cy="365125"/>
          </a:xfrm>
          <a:prstGeom prst="rect">
            <a:avLst/>
          </a:prstGeom>
        </p:spPr>
        <p:txBody>
          <a:bodyPr/>
          <a:lstStyle/>
          <a:p>
            <a:endParaRPr lang="es-ES_tradnl">
              <a:solidFill>
                <a:prstClr val="black"/>
              </a:solidFill>
              <a:cs typeface="Arial" pitchFamily="34" charset="0"/>
            </a:endParaRPr>
          </a:p>
        </p:txBody>
      </p:sp>
      <p:sp>
        <p:nvSpPr>
          <p:cNvPr id="7" name="6 Marcador de número de diapositiva"/>
          <p:cNvSpPr>
            <a:spLocks noGrp="1"/>
          </p:cNvSpPr>
          <p:nvPr>
            <p:ph type="sldNum" sz="quarter" idx="12"/>
          </p:nvPr>
        </p:nvSpPr>
        <p:spPr>
          <a:xfrm>
            <a:off x="6553200" y="6356352"/>
            <a:ext cx="2133600" cy="365125"/>
          </a:xfrm>
          <a:prstGeom prst="rect">
            <a:avLst/>
          </a:prstGeom>
        </p:spPr>
        <p:txBody>
          <a:bodyPr/>
          <a:lstStyle/>
          <a:p>
            <a:fld id="{63187DC8-F405-4AC3-A3AD-4F80E3CBB7C0}" type="slidenum">
              <a:rPr lang="es-ES_tradnl" smtClean="0">
                <a:solidFill>
                  <a:prstClr val="black"/>
                </a:solidFill>
                <a:cs typeface="Arial" pitchFamily="34" charset="0"/>
              </a:rPr>
              <a:pPr/>
              <a:t>‹#›</a:t>
            </a:fld>
            <a:endParaRPr lang="es-ES_tradnl">
              <a:solidFill>
                <a:prstClr val="black"/>
              </a:solidFill>
              <a:cs typeface="Arial" pitchFamily="34" charset="0"/>
            </a:endParaRPr>
          </a:p>
        </p:txBody>
      </p:sp>
    </p:spTree>
    <p:extLst>
      <p:ext uri="{BB962C8B-B14F-4D97-AF65-F5344CB8AC3E}">
        <p14:creationId xmlns:p14="http://schemas.microsoft.com/office/powerpoint/2010/main" val="40198317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2"/>
            <a:ext cx="2133600" cy="365125"/>
          </a:xfrm>
          <a:prstGeom prst="rect">
            <a:avLst/>
          </a:prstGeom>
        </p:spPr>
        <p:txBody>
          <a:bodyPr/>
          <a:lstStyle/>
          <a:p>
            <a:fld id="{3DDA4563-40DB-4C1A-8FCC-EC97316FE537}" type="datetimeFigureOut">
              <a:rPr lang="es-ES_tradnl" smtClean="0">
                <a:solidFill>
                  <a:prstClr val="black"/>
                </a:solidFill>
                <a:cs typeface="Arial" pitchFamily="34" charset="0"/>
              </a:rPr>
              <a:pPr/>
              <a:t>03/10/2016</a:t>
            </a:fld>
            <a:endParaRPr lang="es-ES_tradnl">
              <a:solidFill>
                <a:prstClr val="black"/>
              </a:solidFill>
              <a:cs typeface="Arial" pitchFamily="34" charset="0"/>
            </a:endParaRPr>
          </a:p>
        </p:txBody>
      </p:sp>
      <p:sp>
        <p:nvSpPr>
          <p:cNvPr id="6" name="5 Marcador de pie de página"/>
          <p:cNvSpPr>
            <a:spLocks noGrp="1"/>
          </p:cNvSpPr>
          <p:nvPr>
            <p:ph type="ftr" sz="quarter" idx="11"/>
          </p:nvPr>
        </p:nvSpPr>
        <p:spPr>
          <a:xfrm>
            <a:off x="3124200" y="6356352"/>
            <a:ext cx="2895600" cy="365125"/>
          </a:xfrm>
          <a:prstGeom prst="rect">
            <a:avLst/>
          </a:prstGeom>
        </p:spPr>
        <p:txBody>
          <a:bodyPr/>
          <a:lstStyle/>
          <a:p>
            <a:endParaRPr lang="es-ES_tradnl">
              <a:solidFill>
                <a:prstClr val="black"/>
              </a:solidFill>
              <a:cs typeface="Arial" pitchFamily="34" charset="0"/>
            </a:endParaRPr>
          </a:p>
        </p:txBody>
      </p:sp>
      <p:sp>
        <p:nvSpPr>
          <p:cNvPr id="7" name="6 Marcador de número de diapositiva"/>
          <p:cNvSpPr>
            <a:spLocks noGrp="1"/>
          </p:cNvSpPr>
          <p:nvPr>
            <p:ph type="sldNum" sz="quarter" idx="12"/>
          </p:nvPr>
        </p:nvSpPr>
        <p:spPr>
          <a:xfrm>
            <a:off x="6553200" y="6356352"/>
            <a:ext cx="2133600" cy="365125"/>
          </a:xfrm>
          <a:prstGeom prst="rect">
            <a:avLst/>
          </a:prstGeom>
        </p:spPr>
        <p:txBody>
          <a:bodyPr/>
          <a:lstStyle/>
          <a:p>
            <a:fld id="{63187DC8-F405-4AC3-A3AD-4F80E3CBB7C0}" type="slidenum">
              <a:rPr lang="es-ES_tradnl" smtClean="0">
                <a:solidFill>
                  <a:prstClr val="black"/>
                </a:solidFill>
                <a:cs typeface="Arial" pitchFamily="34" charset="0"/>
              </a:rPr>
              <a:pPr/>
              <a:t>‹#›</a:t>
            </a:fld>
            <a:endParaRPr lang="es-ES_tradnl">
              <a:solidFill>
                <a:prstClr val="black"/>
              </a:solidFill>
              <a:cs typeface="Arial" pitchFamily="34" charset="0"/>
            </a:endParaRPr>
          </a:p>
        </p:txBody>
      </p:sp>
    </p:spTree>
    <p:extLst>
      <p:ext uri="{BB962C8B-B14F-4D97-AF65-F5344CB8AC3E}">
        <p14:creationId xmlns:p14="http://schemas.microsoft.com/office/powerpoint/2010/main" val="4487761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1600202"/>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a:xfrm>
            <a:off x="457200" y="6356352"/>
            <a:ext cx="2133600" cy="365125"/>
          </a:xfrm>
          <a:prstGeom prst="rect">
            <a:avLst/>
          </a:prstGeom>
        </p:spPr>
        <p:txBody>
          <a:bodyPr/>
          <a:lstStyle/>
          <a:p>
            <a:fld id="{3DDA4563-40DB-4C1A-8FCC-EC97316FE537}" type="datetimeFigureOut">
              <a:rPr lang="es-ES_tradnl" smtClean="0">
                <a:solidFill>
                  <a:prstClr val="black"/>
                </a:solidFill>
                <a:cs typeface="Arial" pitchFamily="34" charset="0"/>
              </a:rPr>
              <a:pPr/>
              <a:t>03/10/2016</a:t>
            </a:fld>
            <a:endParaRPr lang="es-ES_tradnl">
              <a:solidFill>
                <a:prstClr val="black"/>
              </a:solidFill>
              <a:cs typeface="Arial" pitchFamily="34" charset="0"/>
            </a:endParaRPr>
          </a:p>
        </p:txBody>
      </p:sp>
      <p:sp>
        <p:nvSpPr>
          <p:cNvPr id="5" name="4 Marcador de pie de página"/>
          <p:cNvSpPr>
            <a:spLocks noGrp="1"/>
          </p:cNvSpPr>
          <p:nvPr>
            <p:ph type="ftr" sz="quarter" idx="11"/>
          </p:nvPr>
        </p:nvSpPr>
        <p:spPr>
          <a:xfrm>
            <a:off x="3124200" y="6356352"/>
            <a:ext cx="2895600" cy="365125"/>
          </a:xfrm>
          <a:prstGeom prst="rect">
            <a:avLst/>
          </a:prstGeom>
        </p:spPr>
        <p:txBody>
          <a:bodyPr/>
          <a:lstStyle/>
          <a:p>
            <a:endParaRPr lang="es-ES_tradnl">
              <a:solidFill>
                <a:prstClr val="black"/>
              </a:solidFill>
              <a:cs typeface="Arial" pitchFamily="34" charset="0"/>
            </a:endParaRPr>
          </a:p>
        </p:txBody>
      </p:sp>
      <p:sp>
        <p:nvSpPr>
          <p:cNvPr id="6" name="5 Marcador de número de diapositiva"/>
          <p:cNvSpPr>
            <a:spLocks noGrp="1"/>
          </p:cNvSpPr>
          <p:nvPr>
            <p:ph type="sldNum" sz="quarter" idx="12"/>
          </p:nvPr>
        </p:nvSpPr>
        <p:spPr>
          <a:xfrm>
            <a:off x="6553200" y="6356352"/>
            <a:ext cx="2133600" cy="365125"/>
          </a:xfrm>
          <a:prstGeom prst="rect">
            <a:avLst/>
          </a:prstGeom>
        </p:spPr>
        <p:txBody>
          <a:bodyPr/>
          <a:lstStyle/>
          <a:p>
            <a:fld id="{63187DC8-F405-4AC3-A3AD-4F80E3CBB7C0}" type="slidenum">
              <a:rPr lang="es-ES_tradnl" smtClean="0">
                <a:solidFill>
                  <a:prstClr val="black"/>
                </a:solidFill>
                <a:cs typeface="Arial" pitchFamily="34" charset="0"/>
              </a:rPr>
              <a:pPr/>
              <a:t>‹#›</a:t>
            </a:fld>
            <a:endParaRPr lang="es-ES_tradnl">
              <a:solidFill>
                <a:prstClr val="black"/>
              </a:solidFill>
              <a:cs typeface="Arial" pitchFamily="34" charset="0"/>
            </a:endParaRPr>
          </a:p>
        </p:txBody>
      </p:sp>
    </p:spTree>
    <p:extLst>
      <p:ext uri="{BB962C8B-B14F-4D97-AF65-F5344CB8AC3E}">
        <p14:creationId xmlns:p14="http://schemas.microsoft.com/office/powerpoint/2010/main" val="33379811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0"/>
            <a:ext cx="2057400" cy="5851525"/>
          </a:xfrm>
          <a:prstGeom prst="rect">
            <a:avLst/>
          </a:prstGeo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40"/>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a:xfrm>
            <a:off x="457200" y="6356352"/>
            <a:ext cx="2133600" cy="365125"/>
          </a:xfrm>
          <a:prstGeom prst="rect">
            <a:avLst/>
          </a:prstGeom>
        </p:spPr>
        <p:txBody>
          <a:bodyPr/>
          <a:lstStyle/>
          <a:p>
            <a:fld id="{3DDA4563-40DB-4C1A-8FCC-EC97316FE537}" type="datetimeFigureOut">
              <a:rPr lang="es-ES_tradnl" smtClean="0">
                <a:solidFill>
                  <a:prstClr val="black"/>
                </a:solidFill>
                <a:cs typeface="Arial" pitchFamily="34" charset="0"/>
              </a:rPr>
              <a:pPr/>
              <a:t>03/10/2016</a:t>
            </a:fld>
            <a:endParaRPr lang="es-ES_tradnl">
              <a:solidFill>
                <a:prstClr val="black"/>
              </a:solidFill>
              <a:cs typeface="Arial" pitchFamily="34" charset="0"/>
            </a:endParaRPr>
          </a:p>
        </p:txBody>
      </p:sp>
      <p:sp>
        <p:nvSpPr>
          <p:cNvPr id="5" name="4 Marcador de pie de página"/>
          <p:cNvSpPr>
            <a:spLocks noGrp="1"/>
          </p:cNvSpPr>
          <p:nvPr>
            <p:ph type="ftr" sz="quarter" idx="11"/>
          </p:nvPr>
        </p:nvSpPr>
        <p:spPr>
          <a:xfrm>
            <a:off x="3124200" y="6356352"/>
            <a:ext cx="2895600" cy="365125"/>
          </a:xfrm>
          <a:prstGeom prst="rect">
            <a:avLst/>
          </a:prstGeom>
        </p:spPr>
        <p:txBody>
          <a:bodyPr/>
          <a:lstStyle/>
          <a:p>
            <a:endParaRPr lang="es-ES_tradnl">
              <a:solidFill>
                <a:prstClr val="black"/>
              </a:solidFill>
              <a:cs typeface="Arial" pitchFamily="34" charset="0"/>
            </a:endParaRPr>
          </a:p>
        </p:txBody>
      </p:sp>
      <p:sp>
        <p:nvSpPr>
          <p:cNvPr id="6" name="5 Marcador de número de diapositiva"/>
          <p:cNvSpPr>
            <a:spLocks noGrp="1"/>
          </p:cNvSpPr>
          <p:nvPr>
            <p:ph type="sldNum" sz="quarter" idx="12"/>
          </p:nvPr>
        </p:nvSpPr>
        <p:spPr>
          <a:xfrm>
            <a:off x="6553200" y="6356352"/>
            <a:ext cx="2133600" cy="365125"/>
          </a:xfrm>
          <a:prstGeom prst="rect">
            <a:avLst/>
          </a:prstGeom>
        </p:spPr>
        <p:txBody>
          <a:bodyPr/>
          <a:lstStyle/>
          <a:p>
            <a:fld id="{63187DC8-F405-4AC3-A3AD-4F80E3CBB7C0}" type="slidenum">
              <a:rPr lang="es-ES_tradnl" smtClean="0">
                <a:solidFill>
                  <a:prstClr val="black"/>
                </a:solidFill>
                <a:cs typeface="Arial" pitchFamily="34" charset="0"/>
              </a:rPr>
              <a:pPr/>
              <a:t>‹#›</a:t>
            </a:fld>
            <a:endParaRPr lang="es-ES_tradnl">
              <a:solidFill>
                <a:prstClr val="black"/>
              </a:solidFill>
              <a:cs typeface="Arial" pitchFamily="34" charset="0"/>
            </a:endParaRPr>
          </a:p>
        </p:txBody>
      </p:sp>
    </p:spTree>
    <p:extLst>
      <p:ext uri="{BB962C8B-B14F-4D97-AF65-F5344CB8AC3E}">
        <p14:creationId xmlns:p14="http://schemas.microsoft.com/office/powerpoint/2010/main" val="39372883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34BAA59-978F-478C-8323-4D254C0811BA}" type="datetimeFigureOut">
              <a:rPr lang="en-GB" smtClean="0">
                <a:solidFill>
                  <a:prstClr val="black">
                    <a:tint val="75000"/>
                  </a:prstClr>
                </a:solidFill>
              </a:rPr>
              <a:pPr/>
              <a:t>03/10/2016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65894FF-29BA-4477-BAAC-B55FEB7D06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20097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34BAA59-978F-478C-8323-4D254C0811BA}" type="datetimeFigureOut">
              <a:rPr lang="en-GB" smtClean="0">
                <a:solidFill>
                  <a:prstClr val="black">
                    <a:tint val="75000"/>
                  </a:prstClr>
                </a:solidFill>
              </a:rPr>
              <a:pPr/>
              <a:t>03/10/2016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65894FF-29BA-4477-BAAC-B55FEB7D06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31908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4BAA59-978F-478C-8323-4D254C0811BA}" type="datetimeFigureOut">
              <a:rPr lang="en-GB" smtClean="0">
                <a:solidFill>
                  <a:prstClr val="black">
                    <a:tint val="75000"/>
                  </a:prstClr>
                </a:solidFill>
              </a:rPr>
              <a:pPr/>
              <a:t>03/10/2016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65894FF-29BA-4477-BAAC-B55FEB7D06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3683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85751" y="1389063"/>
            <a:ext cx="4352925" cy="4737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91076" y="1389063"/>
            <a:ext cx="4352925" cy="4737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98161356"/>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34BAA59-978F-478C-8323-4D254C0811BA}" type="datetimeFigureOut">
              <a:rPr lang="en-GB" smtClean="0">
                <a:solidFill>
                  <a:prstClr val="black">
                    <a:tint val="75000"/>
                  </a:prstClr>
                </a:solidFill>
              </a:rPr>
              <a:pPr/>
              <a:t>03/10/2016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65894FF-29BA-4477-BAAC-B55FEB7D06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880987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34BAA59-978F-478C-8323-4D254C0811BA}" type="datetimeFigureOut">
              <a:rPr lang="en-GB" smtClean="0">
                <a:solidFill>
                  <a:prstClr val="black">
                    <a:tint val="75000"/>
                  </a:prstClr>
                </a:solidFill>
              </a:rPr>
              <a:pPr/>
              <a:t>03/10/2016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665894FF-29BA-4477-BAAC-B55FEB7D06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132443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34BAA59-978F-478C-8323-4D254C0811BA}" type="datetimeFigureOut">
              <a:rPr lang="en-GB" smtClean="0">
                <a:solidFill>
                  <a:prstClr val="black">
                    <a:tint val="75000"/>
                  </a:prstClr>
                </a:solidFill>
              </a:rPr>
              <a:pPr/>
              <a:t>03/10/2016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665894FF-29BA-4477-BAAC-B55FEB7D06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939244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4BAA59-978F-478C-8323-4D254C0811BA}" type="datetimeFigureOut">
              <a:rPr lang="en-GB" smtClean="0">
                <a:solidFill>
                  <a:prstClr val="black">
                    <a:tint val="75000"/>
                  </a:prstClr>
                </a:solidFill>
              </a:rPr>
              <a:pPr/>
              <a:t>03/10/2016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665894FF-29BA-4477-BAAC-B55FEB7D06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863546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4BAA59-978F-478C-8323-4D254C0811BA}" type="datetimeFigureOut">
              <a:rPr lang="en-GB" smtClean="0">
                <a:solidFill>
                  <a:prstClr val="black">
                    <a:tint val="75000"/>
                  </a:prstClr>
                </a:solidFill>
              </a:rPr>
              <a:pPr/>
              <a:t>03/10/2016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65894FF-29BA-4477-BAAC-B55FEB7D06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542116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4BAA59-978F-478C-8323-4D254C0811BA}" type="datetimeFigureOut">
              <a:rPr lang="en-GB" smtClean="0">
                <a:solidFill>
                  <a:prstClr val="black">
                    <a:tint val="75000"/>
                  </a:prstClr>
                </a:solidFill>
              </a:rPr>
              <a:pPr/>
              <a:t>03/10/2016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65894FF-29BA-4477-BAAC-B55FEB7D06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940796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34BAA59-978F-478C-8323-4D254C0811BA}" type="datetimeFigureOut">
              <a:rPr lang="en-GB" smtClean="0">
                <a:solidFill>
                  <a:prstClr val="black">
                    <a:tint val="75000"/>
                  </a:prstClr>
                </a:solidFill>
              </a:rPr>
              <a:pPr/>
              <a:t>03/10/2016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65894FF-29BA-4477-BAAC-B55FEB7D06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092569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34BAA59-978F-478C-8323-4D254C0811BA}" type="datetimeFigureOut">
              <a:rPr lang="en-GB" smtClean="0">
                <a:solidFill>
                  <a:prstClr val="black">
                    <a:tint val="75000"/>
                  </a:prstClr>
                </a:solidFill>
              </a:rPr>
              <a:pPr/>
              <a:t>03/10/2016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65894FF-29BA-4477-BAAC-B55FEB7D06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862553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990444"/>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957BC5B-A5D8-405E-9FF0-E83D6BA64670}" type="datetimeFigureOut">
              <a:rPr lang="en-US" smtClean="0">
                <a:solidFill>
                  <a:prstClr val="black">
                    <a:tint val="75000"/>
                  </a:prstClr>
                </a:solidFill>
              </a:rPr>
              <a:pPr/>
              <a:t>10/3/2016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1D5050-A216-47CA-ACF5-63B46C7D0C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185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9784046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57BC5B-A5D8-405E-9FF0-E83D6BA64670}" type="datetimeFigureOut">
              <a:rPr lang="en-US" smtClean="0">
                <a:solidFill>
                  <a:prstClr val="black">
                    <a:tint val="75000"/>
                  </a:prstClr>
                </a:solidFill>
              </a:rPr>
              <a:pPr/>
              <a:t>10/3/2016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1D5050-A216-47CA-ACF5-63B46C7D0C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9267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57BC5B-A5D8-405E-9FF0-E83D6BA64670}" type="datetimeFigureOut">
              <a:rPr lang="en-US" smtClean="0">
                <a:solidFill>
                  <a:prstClr val="black">
                    <a:tint val="75000"/>
                  </a:prstClr>
                </a:solidFill>
              </a:rPr>
              <a:pPr/>
              <a:t>10/3/2016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1D5050-A216-47CA-ACF5-63B46C7D0C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20862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57BC5B-A5D8-405E-9FF0-E83D6BA64670}" type="datetimeFigureOut">
              <a:rPr lang="en-US" smtClean="0">
                <a:solidFill>
                  <a:prstClr val="black">
                    <a:tint val="75000"/>
                  </a:prstClr>
                </a:solidFill>
              </a:rPr>
              <a:pPr/>
              <a:t>10/3/2016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1D5050-A216-47CA-ACF5-63B46C7D0C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2758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57BC5B-A5D8-405E-9FF0-E83D6BA64670}" type="datetimeFigureOut">
              <a:rPr lang="en-US" smtClean="0">
                <a:solidFill>
                  <a:prstClr val="black">
                    <a:tint val="75000"/>
                  </a:prstClr>
                </a:solidFill>
              </a:rPr>
              <a:pPr/>
              <a:t>10/3/2016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61D5050-A216-47CA-ACF5-63B46C7D0C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11990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957BC5B-A5D8-405E-9FF0-E83D6BA64670}" type="datetimeFigureOut">
              <a:rPr lang="en-US" smtClean="0">
                <a:solidFill>
                  <a:prstClr val="black">
                    <a:tint val="75000"/>
                  </a:prstClr>
                </a:solidFill>
              </a:rPr>
              <a:pPr/>
              <a:t>10/3/2016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61D5050-A216-47CA-ACF5-63B46C7D0C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2298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57BC5B-A5D8-405E-9FF0-E83D6BA64670}" type="datetimeFigureOut">
              <a:rPr lang="en-US" smtClean="0">
                <a:solidFill>
                  <a:prstClr val="black">
                    <a:tint val="75000"/>
                  </a:prstClr>
                </a:solidFill>
              </a:rPr>
              <a:pPr/>
              <a:t>10/3/2016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61D5050-A216-47CA-ACF5-63B46C7D0C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05922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57BC5B-A5D8-405E-9FF0-E83D6BA64670}" type="datetimeFigureOut">
              <a:rPr lang="en-US" smtClean="0">
                <a:solidFill>
                  <a:prstClr val="black">
                    <a:tint val="75000"/>
                  </a:prstClr>
                </a:solidFill>
              </a:rPr>
              <a:pPr/>
              <a:t>10/3/2016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1D5050-A216-47CA-ACF5-63B46C7D0C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41302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57BC5B-A5D8-405E-9FF0-E83D6BA64670}" type="datetimeFigureOut">
              <a:rPr lang="en-US" smtClean="0">
                <a:solidFill>
                  <a:prstClr val="black">
                    <a:tint val="75000"/>
                  </a:prstClr>
                </a:solidFill>
              </a:rPr>
              <a:pPr/>
              <a:t>10/3/2016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1D5050-A216-47CA-ACF5-63B46C7D0C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33869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57BC5B-A5D8-405E-9FF0-E83D6BA64670}" type="datetimeFigureOut">
              <a:rPr lang="en-US" smtClean="0">
                <a:solidFill>
                  <a:prstClr val="black">
                    <a:tint val="75000"/>
                  </a:prstClr>
                </a:solidFill>
              </a:rPr>
              <a:pPr/>
              <a:t>10/3/2016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1D5050-A216-47CA-ACF5-63B46C7D0C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81798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57BC5B-A5D8-405E-9FF0-E83D6BA64670}" type="datetimeFigureOut">
              <a:rPr lang="en-US" smtClean="0">
                <a:solidFill>
                  <a:prstClr val="black">
                    <a:tint val="75000"/>
                  </a:prstClr>
                </a:solidFill>
              </a:rPr>
              <a:pPr/>
              <a:t>10/3/2016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1D5050-A216-47CA-ACF5-63B46C7D0C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4497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632711559"/>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4"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pPr>
              <a:defRPr/>
            </a:pPr>
            <a:fld id="{1B2C642E-D6EF-47F9-8AC8-643962B2F7A4}"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2068708272"/>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9114966"/>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fr-FR"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FR" dirty="0"/>
          </a:p>
        </p:txBody>
      </p:sp>
    </p:spTree>
    <p:extLst>
      <p:ext uri="{BB962C8B-B14F-4D97-AF65-F5344CB8AC3E}">
        <p14:creationId xmlns:p14="http://schemas.microsoft.com/office/powerpoint/2010/main" val="2562339170"/>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5" y="4407382"/>
            <a:ext cx="7772943" cy="1362097"/>
          </a:xfrm>
        </p:spPr>
        <p:txBody>
          <a:bodyPr anchor="t"/>
          <a:lstStyle>
            <a:lvl1pPr algn="l">
              <a:defRPr sz="3500" b="1" cap="all">
                <a:latin typeface="Calibri" panose="020F0502020204030204" pitchFamily="34" charset="0"/>
                <a:cs typeface="Calibri" panose="020F0502020204030204" pitchFamily="34" charset="0"/>
              </a:defRPr>
            </a:lvl1pPr>
          </a:lstStyle>
          <a:p>
            <a:r>
              <a:rPr lang="en-US" dirty="0" smtClean="0"/>
              <a:t>Click to edit Master title style</a:t>
            </a:r>
            <a:endParaRPr lang="fr-FR" dirty="0"/>
          </a:p>
        </p:txBody>
      </p:sp>
      <p:sp>
        <p:nvSpPr>
          <p:cNvPr id="3" name="Text Placeholder 2"/>
          <p:cNvSpPr>
            <a:spLocks noGrp="1"/>
          </p:cNvSpPr>
          <p:nvPr>
            <p:ph type="body" idx="1"/>
          </p:nvPr>
        </p:nvSpPr>
        <p:spPr>
          <a:xfrm>
            <a:off x="722185" y="2907058"/>
            <a:ext cx="7772943" cy="1500322"/>
          </a:xfrm>
        </p:spPr>
        <p:txBody>
          <a:bodyPr anchor="b"/>
          <a:lstStyle>
            <a:lvl1pPr marL="0" indent="0">
              <a:buNone/>
              <a:defRPr sz="1800"/>
            </a:lvl1pPr>
            <a:lvl2pPr marL="400454" indent="0">
              <a:buNone/>
              <a:defRPr sz="1600"/>
            </a:lvl2pPr>
            <a:lvl3pPr marL="800905" indent="0">
              <a:buNone/>
              <a:defRPr sz="1400"/>
            </a:lvl3pPr>
            <a:lvl4pPr marL="1201359" indent="0">
              <a:buNone/>
              <a:defRPr sz="1200"/>
            </a:lvl4pPr>
            <a:lvl5pPr marL="1601812" indent="0">
              <a:buNone/>
              <a:defRPr sz="1200"/>
            </a:lvl5pPr>
            <a:lvl6pPr marL="2002265" indent="0">
              <a:buNone/>
              <a:defRPr sz="1200"/>
            </a:lvl6pPr>
            <a:lvl7pPr marL="2402719" indent="0">
              <a:buNone/>
              <a:defRPr sz="1200"/>
            </a:lvl7pPr>
            <a:lvl8pPr marL="2803171" indent="0">
              <a:buNone/>
              <a:defRPr sz="1200"/>
            </a:lvl8pPr>
            <a:lvl9pPr marL="3203623" indent="0">
              <a:buNone/>
              <a:defRPr sz="1200"/>
            </a:lvl9pPr>
          </a:lstStyle>
          <a:p>
            <a:pPr lvl="0"/>
            <a:r>
              <a:rPr lang="en-US" smtClean="0"/>
              <a:t>Click to edit Master text styles</a:t>
            </a:r>
          </a:p>
        </p:txBody>
      </p:sp>
    </p:spTree>
    <p:extLst>
      <p:ext uri="{BB962C8B-B14F-4D97-AF65-F5344CB8AC3E}">
        <p14:creationId xmlns:p14="http://schemas.microsoft.com/office/powerpoint/2010/main" val="903628499"/>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42542" y="1380815"/>
            <a:ext cx="4080591" cy="4611835"/>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53450" y="1380815"/>
            <a:ext cx="4080591" cy="4611835"/>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Tree>
    <p:extLst>
      <p:ext uri="{BB962C8B-B14F-4D97-AF65-F5344CB8AC3E}">
        <p14:creationId xmlns:p14="http://schemas.microsoft.com/office/powerpoint/2010/main" val="715680976"/>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476" y="275016"/>
            <a:ext cx="8229057" cy="1143240"/>
          </a:xfrm>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474" y="1534880"/>
            <a:ext cx="4039867" cy="639293"/>
          </a:xfrm>
        </p:spPr>
        <p:txBody>
          <a:bodyPr anchor="b"/>
          <a:lstStyle>
            <a:lvl1pPr marL="0" indent="0">
              <a:buNone/>
              <a:defRPr sz="2100" b="1"/>
            </a:lvl1pPr>
            <a:lvl2pPr marL="400454" indent="0">
              <a:buNone/>
              <a:defRPr sz="1800" b="1"/>
            </a:lvl2pPr>
            <a:lvl3pPr marL="800905" indent="0">
              <a:buNone/>
              <a:defRPr sz="1600" b="1"/>
            </a:lvl3pPr>
            <a:lvl4pPr marL="1201359" indent="0">
              <a:buNone/>
              <a:defRPr sz="1400" b="1"/>
            </a:lvl4pPr>
            <a:lvl5pPr marL="1601812" indent="0">
              <a:buNone/>
              <a:defRPr sz="1400" b="1"/>
            </a:lvl5pPr>
            <a:lvl6pPr marL="2002265" indent="0">
              <a:buNone/>
              <a:defRPr sz="1400" b="1"/>
            </a:lvl6pPr>
            <a:lvl7pPr marL="2402719" indent="0">
              <a:buNone/>
              <a:defRPr sz="1400" b="1"/>
            </a:lvl7pPr>
            <a:lvl8pPr marL="2803171" indent="0">
              <a:buNone/>
              <a:defRPr sz="1400" b="1"/>
            </a:lvl8pPr>
            <a:lvl9pPr marL="3203623"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474" y="2174174"/>
            <a:ext cx="4039867" cy="395238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307" y="1534880"/>
            <a:ext cx="4041225" cy="639293"/>
          </a:xfrm>
        </p:spPr>
        <p:txBody>
          <a:bodyPr anchor="b"/>
          <a:lstStyle>
            <a:lvl1pPr marL="0" indent="0">
              <a:buNone/>
              <a:defRPr sz="2100" b="1"/>
            </a:lvl1pPr>
            <a:lvl2pPr marL="400454" indent="0">
              <a:buNone/>
              <a:defRPr sz="1800" b="1"/>
            </a:lvl2pPr>
            <a:lvl3pPr marL="800905" indent="0">
              <a:buNone/>
              <a:defRPr sz="1600" b="1"/>
            </a:lvl3pPr>
            <a:lvl4pPr marL="1201359" indent="0">
              <a:buNone/>
              <a:defRPr sz="1400" b="1"/>
            </a:lvl4pPr>
            <a:lvl5pPr marL="1601812" indent="0">
              <a:buNone/>
              <a:defRPr sz="1400" b="1"/>
            </a:lvl5pPr>
            <a:lvl6pPr marL="2002265" indent="0">
              <a:buNone/>
              <a:defRPr sz="1400" b="1"/>
            </a:lvl6pPr>
            <a:lvl7pPr marL="2402719" indent="0">
              <a:buNone/>
              <a:defRPr sz="1400" b="1"/>
            </a:lvl7pPr>
            <a:lvl8pPr marL="2803171" indent="0">
              <a:buNone/>
              <a:defRPr sz="1400" b="1"/>
            </a:lvl8pPr>
            <a:lvl9pPr marL="3203623"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307" y="2174174"/>
            <a:ext cx="4041225" cy="395238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Tree>
    <p:extLst>
      <p:ext uri="{BB962C8B-B14F-4D97-AF65-F5344CB8AC3E}">
        <p14:creationId xmlns:p14="http://schemas.microsoft.com/office/powerpoint/2010/main" val="1429045431"/>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Tree>
    <p:extLst>
      <p:ext uri="{BB962C8B-B14F-4D97-AF65-F5344CB8AC3E}">
        <p14:creationId xmlns:p14="http://schemas.microsoft.com/office/powerpoint/2010/main" val="2325701784"/>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542446"/>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76" y="273576"/>
            <a:ext cx="3008181" cy="1161958"/>
          </a:xfrm>
        </p:spPr>
        <p:txBody>
          <a:bodyPr anchor="b"/>
          <a:lstStyle>
            <a:lvl1pPr algn="l">
              <a:defRPr sz="1800" b="1"/>
            </a:lvl1pPr>
          </a:lstStyle>
          <a:p>
            <a:r>
              <a:rPr lang="en-US" smtClean="0"/>
              <a:t>Click to edit Master title style</a:t>
            </a:r>
            <a:endParaRPr lang="fr-FR"/>
          </a:p>
        </p:txBody>
      </p:sp>
      <p:sp>
        <p:nvSpPr>
          <p:cNvPr id="3" name="Content Placeholder 2"/>
          <p:cNvSpPr>
            <a:spLocks noGrp="1"/>
          </p:cNvSpPr>
          <p:nvPr>
            <p:ph idx="1"/>
          </p:nvPr>
        </p:nvSpPr>
        <p:spPr>
          <a:xfrm>
            <a:off x="3575611" y="273571"/>
            <a:ext cx="5110921" cy="5852986"/>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476" y="1435534"/>
            <a:ext cx="3008181" cy="4691027"/>
          </a:xfrm>
        </p:spPr>
        <p:txBody>
          <a:bodyPr/>
          <a:lstStyle>
            <a:lvl1pPr marL="0" indent="0">
              <a:buNone/>
              <a:defRPr sz="1200"/>
            </a:lvl1pPr>
            <a:lvl2pPr marL="400454" indent="0">
              <a:buNone/>
              <a:defRPr sz="1100"/>
            </a:lvl2pPr>
            <a:lvl3pPr marL="800905" indent="0">
              <a:buNone/>
              <a:defRPr sz="900"/>
            </a:lvl3pPr>
            <a:lvl4pPr marL="1201359" indent="0">
              <a:buNone/>
              <a:defRPr sz="800"/>
            </a:lvl4pPr>
            <a:lvl5pPr marL="1601812" indent="0">
              <a:buNone/>
              <a:defRPr sz="800"/>
            </a:lvl5pPr>
            <a:lvl6pPr marL="2002265" indent="0">
              <a:buNone/>
              <a:defRPr sz="800"/>
            </a:lvl6pPr>
            <a:lvl7pPr marL="2402719" indent="0">
              <a:buNone/>
              <a:defRPr sz="800"/>
            </a:lvl7pPr>
            <a:lvl8pPr marL="2803171" indent="0">
              <a:buNone/>
              <a:defRPr sz="800"/>
            </a:lvl8pPr>
            <a:lvl9pPr marL="3203623" indent="0">
              <a:buNone/>
              <a:defRPr sz="800"/>
            </a:lvl9pPr>
          </a:lstStyle>
          <a:p>
            <a:pPr lvl="0"/>
            <a:r>
              <a:rPr lang="en-US" smtClean="0"/>
              <a:t>Click to edit Master text styles</a:t>
            </a:r>
          </a:p>
        </p:txBody>
      </p:sp>
    </p:spTree>
    <p:extLst>
      <p:ext uri="{BB962C8B-B14F-4D97-AF65-F5344CB8AC3E}">
        <p14:creationId xmlns:p14="http://schemas.microsoft.com/office/powerpoint/2010/main" val="290302145"/>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81" y="4800456"/>
            <a:ext cx="5486943" cy="567300"/>
          </a:xfrm>
        </p:spPr>
        <p:txBody>
          <a:bodyPr anchor="b"/>
          <a:lstStyle>
            <a:lvl1pPr algn="l">
              <a:defRPr sz="1800" b="1"/>
            </a:lvl1pPr>
          </a:lstStyle>
          <a:p>
            <a:r>
              <a:rPr lang="en-US" smtClean="0"/>
              <a:t>Click to edit Master title style</a:t>
            </a:r>
            <a:endParaRPr lang="fr-FR"/>
          </a:p>
        </p:txBody>
      </p:sp>
      <p:sp>
        <p:nvSpPr>
          <p:cNvPr id="3" name="Picture Placeholder 2"/>
          <p:cNvSpPr>
            <a:spLocks noGrp="1"/>
          </p:cNvSpPr>
          <p:nvPr>
            <p:ph type="pic" idx="1"/>
          </p:nvPr>
        </p:nvSpPr>
        <p:spPr>
          <a:xfrm>
            <a:off x="1791881" y="613376"/>
            <a:ext cx="5486943" cy="4113648"/>
          </a:xfrm>
        </p:spPr>
        <p:txBody>
          <a:bodyPr/>
          <a:lstStyle>
            <a:lvl1pPr marL="0" indent="0">
              <a:buNone/>
              <a:defRPr sz="2800"/>
            </a:lvl1pPr>
            <a:lvl2pPr marL="400454" indent="0">
              <a:buNone/>
              <a:defRPr sz="2500"/>
            </a:lvl2pPr>
            <a:lvl3pPr marL="800905" indent="0">
              <a:buNone/>
              <a:defRPr sz="2100"/>
            </a:lvl3pPr>
            <a:lvl4pPr marL="1201359" indent="0">
              <a:buNone/>
              <a:defRPr sz="1800"/>
            </a:lvl4pPr>
            <a:lvl5pPr marL="1601812" indent="0">
              <a:buNone/>
              <a:defRPr sz="1800"/>
            </a:lvl5pPr>
            <a:lvl6pPr marL="2002265" indent="0">
              <a:buNone/>
              <a:defRPr sz="1800"/>
            </a:lvl6pPr>
            <a:lvl7pPr marL="2402719" indent="0">
              <a:buNone/>
              <a:defRPr sz="1800"/>
            </a:lvl7pPr>
            <a:lvl8pPr marL="2803171" indent="0">
              <a:buNone/>
              <a:defRPr sz="1800"/>
            </a:lvl8pPr>
            <a:lvl9pPr marL="3203623" indent="0">
              <a:buNone/>
              <a:defRPr sz="1800"/>
            </a:lvl9pPr>
          </a:lstStyle>
          <a:p>
            <a:pPr lvl="0"/>
            <a:endParaRPr lang="fr-FR" noProof="0" smtClean="0"/>
          </a:p>
        </p:txBody>
      </p:sp>
      <p:sp>
        <p:nvSpPr>
          <p:cNvPr id="4" name="Text Placeholder 3"/>
          <p:cNvSpPr>
            <a:spLocks noGrp="1"/>
          </p:cNvSpPr>
          <p:nvPr>
            <p:ph type="body" sz="half" idx="2"/>
          </p:nvPr>
        </p:nvSpPr>
        <p:spPr>
          <a:xfrm>
            <a:off x="1791881" y="5367757"/>
            <a:ext cx="5486943" cy="804876"/>
          </a:xfrm>
        </p:spPr>
        <p:txBody>
          <a:bodyPr/>
          <a:lstStyle>
            <a:lvl1pPr marL="0" indent="0">
              <a:buNone/>
              <a:defRPr sz="1200"/>
            </a:lvl1pPr>
            <a:lvl2pPr marL="400454" indent="0">
              <a:buNone/>
              <a:defRPr sz="1100"/>
            </a:lvl2pPr>
            <a:lvl3pPr marL="800905" indent="0">
              <a:buNone/>
              <a:defRPr sz="900"/>
            </a:lvl3pPr>
            <a:lvl4pPr marL="1201359" indent="0">
              <a:buNone/>
              <a:defRPr sz="800"/>
            </a:lvl4pPr>
            <a:lvl5pPr marL="1601812" indent="0">
              <a:buNone/>
              <a:defRPr sz="800"/>
            </a:lvl5pPr>
            <a:lvl6pPr marL="2002265" indent="0">
              <a:buNone/>
              <a:defRPr sz="800"/>
            </a:lvl6pPr>
            <a:lvl7pPr marL="2402719" indent="0">
              <a:buNone/>
              <a:defRPr sz="800"/>
            </a:lvl7pPr>
            <a:lvl8pPr marL="2803171" indent="0">
              <a:buNone/>
              <a:defRPr sz="800"/>
            </a:lvl8pPr>
            <a:lvl9pPr marL="3203623" indent="0">
              <a:buNone/>
              <a:defRPr sz="800"/>
            </a:lvl9pPr>
          </a:lstStyle>
          <a:p>
            <a:pPr lvl="0"/>
            <a:r>
              <a:rPr lang="en-US" smtClean="0"/>
              <a:t>Click to edit Master text styles</a:t>
            </a:r>
          </a:p>
        </p:txBody>
      </p:sp>
    </p:spTree>
    <p:extLst>
      <p:ext uri="{BB962C8B-B14F-4D97-AF65-F5344CB8AC3E}">
        <p14:creationId xmlns:p14="http://schemas.microsoft.com/office/powerpoint/2010/main" val="805840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007936"/>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Tree>
    <p:extLst>
      <p:ext uri="{BB962C8B-B14F-4D97-AF65-F5344CB8AC3E}">
        <p14:creationId xmlns:p14="http://schemas.microsoft.com/office/powerpoint/2010/main" val="6869176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
            <a:ext cx="2286000" cy="5992650"/>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0" y="1"/>
            <a:ext cx="6727682" cy="5992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Tree>
    <p:extLst>
      <p:ext uri="{BB962C8B-B14F-4D97-AF65-F5344CB8AC3E}">
        <p14:creationId xmlns:p14="http://schemas.microsoft.com/office/powerpoint/2010/main" val="22945772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38270"/>
          </a:xfrm>
        </p:spPr>
        <p:txBody>
          <a:bodyPr/>
          <a:lstStyle/>
          <a:p>
            <a:r>
              <a:rPr lang="en-US" smtClean="0"/>
              <a:t>Click to edit Master title style</a:t>
            </a:r>
            <a:endParaRPr lang="fr-FR"/>
          </a:p>
        </p:txBody>
      </p:sp>
      <p:sp>
        <p:nvSpPr>
          <p:cNvPr id="3" name="Text Placeholder 2"/>
          <p:cNvSpPr>
            <a:spLocks noGrp="1"/>
          </p:cNvSpPr>
          <p:nvPr>
            <p:ph type="body" sz="half" idx="1"/>
          </p:nvPr>
        </p:nvSpPr>
        <p:spPr>
          <a:xfrm>
            <a:off x="442542" y="1380815"/>
            <a:ext cx="4080591" cy="461183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53450" y="1380815"/>
            <a:ext cx="4080591" cy="461183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Tree>
    <p:extLst>
      <p:ext uri="{BB962C8B-B14F-4D97-AF65-F5344CB8AC3E}">
        <p14:creationId xmlns:p14="http://schemas.microsoft.com/office/powerpoint/2010/main" val="28049856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Tree>
    <p:extLst>
      <p:ext uri="{BB962C8B-B14F-4D97-AF65-F5344CB8AC3E}">
        <p14:creationId xmlns:p14="http://schemas.microsoft.com/office/powerpoint/2010/main" val="13756831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373444"/>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14231638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FC5F48-DB90-4E08-A568-A1DB71B84854}" type="datetimeFigureOut">
              <a:rPr lang="en-US" smtClean="0">
                <a:solidFill>
                  <a:prstClr val="black">
                    <a:tint val="75000"/>
                  </a:prstClr>
                </a:solidFill>
              </a:rPr>
              <a:pPr/>
              <a:t>10/3/2016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0EAB99-FDC5-40FB-A2E3-34591E4E90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12803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FC5F48-DB90-4E08-A568-A1DB71B84854}" type="datetimeFigureOut">
              <a:rPr lang="en-US" smtClean="0">
                <a:solidFill>
                  <a:prstClr val="black">
                    <a:tint val="75000"/>
                  </a:prstClr>
                </a:solidFill>
              </a:rPr>
              <a:pPr/>
              <a:t>10/3/2016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0EAB99-FDC5-40FB-A2E3-34591E4E90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862064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FC5F48-DB90-4E08-A568-A1DB71B84854}" type="datetimeFigureOut">
              <a:rPr lang="en-US" smtClean="0">
                <a:solidFill>
                  <a:prstClr val="black">
                    <a:tint val="75000"/>
                  </a:prstClr>
                </a:solidFill>
              </a:rPr>
              <a:pPr/>
              <a:t>10/3/2016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0EAB99-FDC5-40FB-A2E3-34591E4E90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029310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FC5F48-DB90-4E08-A568-A1DB71B84854}" type="datetimeFigureOut">
              <a:rPr lang="en-US" smtClean="0">
                <a:solidFill>
                  <a:prstClr val="black">
                    <a:tint val="75000"/>
                  </a:prstClr>
                </a:solidFill>
              </a:rPr>
              <a:pPr/>
              <a:t>10/3/2016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30EAB99-FDC5-40FB-A2E3-34591E4E90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9521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325945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FC5F48-DB90-4E08-A568-A1DB71B84854}" type="datetimeFigureOut">
              <a:rPr lang="en-US" smtClean="0">
                <a:solidFill>
                  <a:prstClr val="black">
                    <a:tint val="75000"/>
                  </a:prstClr>
                </a:solidFill>
              </a:rPr>
              <a:pPr/>
              <a:t>10/3/2016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30EAB99-FDC5-40FB-A2E3-34591E4E90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537125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FC5F48-DB90-4E08-A568-A1DB71B84854}" type="datetimeFigureOut">
              <a:rPr lang="en-US" smtClean="0">
                <a:solidFill>
                  <a:prstClr val="black">
                    <a:tint val="75000"/>
                  </a:prstClr>
                </a:solidFill>
              </a:rPr>
              <a:pPr/>
              <a:t>10/3/2016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30EAB99-FDC5-40FB-A2E3-34591E4E90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43550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FC5F48-DB90-4E08-A568-A1DB71B84854}" type="datetimeFigureOut">
              <a:rPr lang="en-US" smtClean="0">
                <a:solidFill>
                  <a:prstClr val="black">
                    <a:tint val="75000"/>
                  </a:prstClr>
                </a:solidFill>
              </a:rPr>
              <a:pPr/>
              <a:t>10/3/2016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30EAB99-FDC5-40FB-A2E3-34591E4E90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756326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FC5F48-DB90-4E08-A568-A1DB71B84854}" type="datetimeFigureOut">
              <a:rPr lang="en-US" smtClean="0">
                <a:solidFill>
                  <a:prstClr val="black">
                    <a:tint val="75000"/>
                  </a:prstClr>
                </a:solidFill>
              </a:rPr>
              <a:pPr/>
              <a:t>10/3/2016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30EAB99-FDC5-40FB-A2E3-34591E4E90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969686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FC5F48-DB90-4E08-A568-A1DB71B84854}" type="datetimeFigureOut">
              <a:rPr lang="en-US" smtClean="0">
                <a:solidFill>
                  <a:prstClr val="black">
                    <a:tint val="75000"/>
                  </a:prstClr>
                </a:solidFill>
              </a:rPr>
              <a:pPr/>
              <a:t>10/3/2016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30EAB99-FDC5-40FB-A2E3-34591E4E90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67617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FC5F48-DB90-4E08-A568-A1DB71B84854}" type="datetimeFigureOut">
              <a:rPr lang="en-US" smtClean="0">
                <a:solidFill>
                  <a:prstClr val="black">
                    <a:tint val="75000"/>
                  </a:prstClr>
                </a:solidFill>
              </a:rPr>
              <a:pPr/>
              <a:t>10/3/2016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0EAB99-FDC5-40FB-A2E3-34591E4E90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079495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FC5F48-DB90-4E08-A568-A1DB71B84854}" type="datetimeFigureOut">
              <a:rPr lang="en-US" smtClean="0">
                <a:solidFill>
                  <a:prstClr val="black">
                    <a:tint val="75000"/>
                  </a:prstClr>
                </a:solidFill>
              </a:rPr>
              <a:pPr/>
              <a:t>10/3/2016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0EAB99-FDC5-40FB-A2E3-34591E4E90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688192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070C0"/>
        </a:soli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l="10124" r="4364"/>
          <a:stretch>
            <a:fillRect/>
          </a:stretch>
        </p:blipFill>
        <p:spPr bwMode="auto">
          <a:xfrm>
            <a:off x="0" y="5647711"/>
            <a:ext cx="91440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p:cNvSpPr>
            <a:spLocks noGrp="1"/>
          </p:cNvSpPr>
          <p:nvPr>
            <p:ph type="ctrTitle" idx="4294967295"/>
          </p:nvPr>
        </p:nvSpPr>
        <p:spPr>
          <a:xfrm>
            <a:off x="94456" y="2850331"/>
            <a:ext cx="8955087" cy="2390263"/>
          </a:xfrm>
        </p:spPr>
        <p:txBody>
          <a:bodyPr/>
          <a:lstStyle>
            <a:lvl1pPr>
              <a:defRPr>
                <a:solidFill>
                  <a:schemeClr val="bg1"/>
                </a:solidFill>
              </a:defRPr>
            </a:lvl1pPr>
          </a:lstStyle>
          <a:p>
            <a:endParaRPr lang="en-US" dirty="0" smtClean="0"/>
          </a:p>
        </p:txBody>
      </p:sp>
      <p:pic>
        <p:nvPicPr>
          <p:cNvPr id="17" name="Picture 9" descr="WHO_PS_Logo.png"/>
          <p:cNvPicPr>
            <a:picLocks noChangeAspect="1"/>
          </p:cNvPicPr>
          <p:nvPr userDrawn="1"/>
        </p:nvPicPr>
        <p:blipFill rotWithShape="1">
          <a:blip r:embed="rId3">
            <a:extLst>
              <a:ext uri="{28A0092B-C50C-407E-A947-70E740481C1C}">
                <a14:useLocalDpi xmlns:a14="http://schemas.microsoft.com/office/drawing/2010/main" val="0"/>
              </a:ext>
            </a:extLst>
          </a:blip>
          <a:srcRect t="9943" r="45550" b="9943"/>
          <a:stretch/>
        </p:blipFill>
        <p:spPr bwMode="auto">
          <a:xfrm>
            <a:off x="103188" y="3175"/>
            <a:ext cx="3109244"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userDrawn="1"/>
        </p:nvSpPr>
        <p:spPr>
          <a:xfrm>
            <a:off x="4920916" y="438487"/>
            <a:ext cx="3970421" cy="1015663"/>
          </a:xfrm>
          <a:prstGeom prst="rect">
            <a:avLst/>
          </a:prstGeom>
          <a:noFill/>
        </p:spPr>
        <p:txBody>
          <a:bodyPr wrap="square" rtlCol="0">
            <a:spAutoFit/>
          </a:bodyPr>
          <a:lstStyle/>
          <a:p>
            <a:r>
              <a:rPr lang="en-US" sz="2000" b="1" dirty="0" smtClean="0">
                <a:solidFill>
                  <a:srgbClr val="FFFFFF"/>
                </a:solidFill>
                <a:latin typeface="Arial Narrow" pitchFamily="34" charset="0"/>
              </a:rPr>
              <a:t>Service Delivery Strengthening</a:t>
            </a:r>
          </a:p>
          <a:p>
            <a:r>
              <a:rPr lang="en-US" sz="2000" b="1" dirty="0" smtClean="0">
                <a:solidFill>
                  <a:srgbClr val="FFFFFF"/>
                </a:solidFill>
                <a:latin typeface="Arial Narrow" pitchFamily="34" charset="0"/>
              </a:rPr>
              <a:t>Health Systems and Innovation</a:t>
            </a:r>
          </a:p>
          <a:p>
            <a:endParaRPr lang="en-US" sz="2000" b="1" dirty="0">
              <a:solidFill>
                <a:srgbClr val="FFFFFF"/>
              </a:solidFill>
              <a:latin typeface="Arial Narrow" pitchFamily="34" charset="0"/>
            </a:endParaRPr>
          </a:p>
        </p:txBody>
      </p:sp>
    </p:spTree>
    <p:extLst>
      <p:ext uri="{BB962C8B-B14F-4D97-AF65-F5344CB8AC3E}">
        <p14:creationId xmlns:p14="http://schemas.microsoft.com/office/powerpoint/2010/main" val="1673938217"/>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32522"/>
            <a:ext cx="9144000" cy="904115"/>
          </a:xfrm>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491023311"/>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4635981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416845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85750" y="1389063"/>
            <a:ext cx="4352925" cy="4737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91075" y="1389063"/>
            <a:ext cx="4352925" cy="4737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2716596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5252298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119258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8362487"/>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075083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916858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9161429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5270501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D87E5C26-006C-4725-AAFF-208879EE4F7E}" type="datetime1">
              <a:rPr lang="en-US">
                <a:solidFill>
                  <a:srgbClr val="000000"/>
                </a:solidFill>
              </a:rPr>
              <a:pPr/>
              <a:t>10/3/2016</a:t>
            </a:fld>
            <a:endParaRPr lang="en-US">
              <a:solidFill>
                <a:srgbClr val="000000"/>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7C3B125D-BF46-4C0D-B615-09CCB212CD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38254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070C0"/>
        </a:soli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l="10124" r="4364"/>
          <a:stretch>
            <a:fillRect/>
          </a:stretch>
        </p:blipFill>
        <p:spPr bwMode="auto">
          <a:xfrm>
            <a:off x="0" y="5647711"/>
            <a:ext cx="91440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p:cNvSpPr>
            <a:spLocks noGrp="1"/>
          </p:cNvSpPr>
          <p:nvPr>
            <p:ph type="ctrTitle" idx="4294967295"/>
          </p:nvPr>
        </p:nvSpPr>
        <p:spPr>
          <a:xfrm>
            <a:off x="94456" y="2850331"/>
            <a:ext cx="8955087" cy="2390263"/>
          </a:xfrm>
        </p:spPr>
        <p:txBody>
          <a:bodyPr/>
          <a:lstStyle>
            <a:lvl1pPr>
              <a:defRPr>
                <a:solidFill>
                  <a:schemeClr val="bg1"/>
                </a:solidFill>
              </a:defRPr>
            </a:lvl1pPr>
          </a:lstStyle>
          <a:p>
            <a:endParaRPr lang="en-US" dirty="0" smtClean="0"/>
          </a:p>
        </p:txBody>
      </p:sp>
      <p:pic>
        <p:nvPicPr>
          <p:cNvPr id="17" name="Picture 9" descr="WHO_PS_Logo.png"/>
          <p:cNvPicPr>
            <a:picLocks noChangeAspect="1"/>
          </p:cNvPicPr>
          <p:nvPr userDrawn="1"/>
        </p:nvPicPr>
        <p:blipFill>
          <a:blip r:embed="rId3">
            <a:extLst>
              <a:ext uri="{28A0092B-C50C-407E-A947-70E740481C1C}">
                <a14:useLocalDpi xmlns:a14="http://schemas.microsoft.com/office/drawing/2010/main" val="0"/>
              </a:ext>
            </a:extLst>
          </a:blip>
          <a:srcRect t="9943" b="9943"/>
          <a:stretch>
            <a:fillRect/>
          </a:stretch>
        </p:blipFill>
        <p:spPr bwMode="auto">
          <a:xfrm>
            <a:off x="103188" y="3175"/>
            <a:ext cx="5710237"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492347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emf"/><Relationship Id="rId2" Type="http://schemas.openxmlformats.org/officeDocument/2006/relationships/slideLayout" Target="../slideLayouts/slideLayout2.xml"/><Relationship Id="rId16" Type="http://schemas.openxmlformats.org/officeDocument/2006/relationships/image" Target="../media/image2.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theme" Target="../theme/theme10.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7.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1.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theme" Target="../theme/theme1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6" Type="http://schemas.openxmlformats.org/officeDocument/2006/relationships/image" Target="../media/image3.emf"/><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image" Target="../media/image2.wmf"/><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image" Target="../media/image1.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jpe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3.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image" Target="../media/image3.emf"/><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image" Target="../media/image2.wmf"/></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image" Target="../media/image6.pn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4.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theme" Target="../theme/theme15.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image" Target="../media/image8.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17" Type="http://schemas.openxmlformats.org/officeDocument/2006/relationships/image" Target="../media/image3.emf"/><Relationship Id="rId2" Type="http://schemas.openxmlformats.org/officeDocument/2006/relationships/slideLayout" Target="../slideLayouts/slideLayout182.xml"/><Relationship Id="rId16" Type="http://schemas.openxmlformats.org/officeDocument/2006/relationships/image" Target="../media/image2.wmf"/><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5" Type="http://schemas.openxmlformats.org/officeDocument/2006/relationships/image" Target="../media/image1.jpeg"/><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theme" Target="../theme/theme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6.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image" Target="../media/image10.wmf"/><Relationship Id="rId2" Type="http://schemas.openxmlformats.org/officeDocument/2006/relationships/slideLayout" Target="../slideLayouts/slideLayout62.xml"/><Relationship Id="rId16" Type="http://schemas.openxmlformats.org/officeDocument/2006/relationships/theme" Target="../theme/theme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6.pn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8.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6" Type="http://schemas.openxmlformats.org/officeDocument/2006/relationships/image" Target="../media/image3.emf"/><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image" Target="../media/image2.wmf"/><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image" Target="../media/image1.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image" Target="../media/image3.emf"/><Relationship Id="rId2" Type="http://schemas.openxmlformats.org/officeDocument/2006/relationships/slideLayout" Target="../slideLayouts/slideLayout100.xml"/><Relationship Id="rId16" Type="http://schemas.openxmlformats.org/officeDocument/2006/relationships/image" Target="../media/image2.wmf"/><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image" Target="../media/image1.jpeg"/><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33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ChangeArrowheads="1"/>
          </p:cNvSpPr>
          <p:nvPr/>
        </p:nvSpPr>
        <p:spPr bwMode="auto">
          <a:xfrm>
            <a:off x="0" y="0"/>
            <a:ext cx="9144000" cy="6576218"/>
          </a:xfrm>
          <a:prstGeom prst="rect">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GB" sz="1400">
              <a:solidFill>
                <a:srgbClr val="000066"/>
              </a:solidFill>
              <a:latin typeface="Arial Narrow" pitchFamily="34" charset="0"/>
            </a:endParaRPr>
          </a:p>
        </p:txBody>
      </p:sp>
      <p:sp>
        <p:nvSpPr>
          <p:cNvPr id="1028" name="Rectangle 4"/>
          <p:cNvSpPr>
            <a:spLocks noGrp="1" noChangeArrowheads="1"/>
          </p:cNvSpPr>
          <p:nvPr>
            <p:ph type="title"/>
          </p:nvPr>
        </p:nvSpPr>
        <p:spPr bwMode="auto">
          <a:xfrm>
            <a:off x="0" y="0"/>
            <a:ext cx="9144000" cy="881318"/>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smtClean="0"/>
              <a:t>Click to edit Master title style</a:t>
            </a:r>
            <a:endParaRPr lang="en-GB" dirty="0" smtClean="0"/>
          </a:p>
        </p:txBody>
      </p:sp>
      <p:sp>
        <p:nvSpPr>
          <p:cNvPr id="1029" name="Rectangle 5"/>
          <p:cNvSpPr>
            <a:spLocks noGrp="1" noChangeArrowheads="1"/>
          </p:cNvSpPr>
          <p:nvPr>
            <p:ph type="body" idx="1"/>
          </p:nvPr>
        </p:nvSpPr>
        <p:spPr bwMode="auto">
          <a:xfrm>
            <a:off x="285751" y="1081550"/>
            <a:ext cx="8602611" cy="504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1030" name="Line 6"/>
          <p:cNvSpPr>
            <a:spLocks noChangeShapeType="1"/>
          </p:cNvSpPr>
          <p:nvPr/>
        </p:nvSpPr>
        <p:spPr bwMode="auto">
          <a:xfrm>
            <a:off x="0" y="881318"/>
            <a:ext cx="9144000" cy="0"/>
          </a:xfrm>
          <a:prstGeom prst="line">
            <a:avLst/>
          </a:prstGeom>
          <a:noFill/>
          <a:ln w="19050">
            <a:solidFill>
              <a:srgbClr val="1E7FB8"/>
            </a:solidFill>
            <a:round/>
            <a:headEnd/>
            <a:tailEnd/>
          </a:ln>
          <a:effectLst>
            <a:outerShdw dist="28398" dir="1593903" algn="ctr" rotWithShape="0">
              <a:schemeClr val="bg2"/>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srgbClr val="000000"/>
              </a:solidFill>
            </a:endParaRPr>
          </a:p>
        </p:txBody>
      </p:sp>
      <p:sp>
        <p:nvSpPr>
          <p:cNvPr id="1031" name="Rectangle 7"/>
          <p:cNvSpPr>
            <a:spLocks noChangeArrowheads="1"/>
          </p:cNvSpPr>
          <p:nvPr/>
        </p:nvSpPr>
        <p:spPr bwMode="auto">
          <a:xfrm>
            <a:off x="0" y="6366097"/>
            <a:ext cx="9144000" cy="520699"/>
          </a:xfrm>
          <a:prstGeom prst="rect">
            <a:avLst/>
          </a:prstGeom>
          <a:solidFill>
            <a:srgbClr val="0070C0"/>
          </a:solidFill>
          <a:ln>
            <a:noFill/>
          </a:ln>
          <a:extLst/>
        </p:spPr>
        <p:txBody>
          <a:bodyPr wrap="none" anchor="ctr"/>
          <a:lstStyle/>
          <a:p>
            <a:pPr fontAlgn="base">
              <a:spcBef>
                <a:spcPct val="0"/>
              </a:spcBef>
              <a:spcAft>
                <a:spcPct val="0"/>
              </a:spcAft>
            </a:pPr>
            <a:endParaRPr lang="en-GB" sz="9600" b="1" i="1">
              <a:solidFill>
                <a:srgbClr val="000066"/>
              </a:solidFill>
              <a:latin typeface="Univers (W1)"/>
            </a:endParaRPr>
          </a:p>
        </p:txBody>
      </p:sp>
      <p:pic>
        <p:nvPicPr>
          <p:cNvPr id="1032" name="Picture 9" descr="WHO-EN-BW-H"/>
          <p:cNvPicPr>
            <a:picLocks noChangeAspect="1" noChangeArrowheads="1"/>
          </p:cNvPicPr>
          <p:nvPr/>
        </p:nvPicPr>
        <p:blipFill>
          <a:blip r:embed="rId17" cstate="print">
            <a:lum contrast="12000"/>
            <a:grayscl/>
            <a:biLevel thresh="50000"/>
            <a:extLst>
              <a:ext uri="{28A0092B-C50C-407E-A947-70E740481C1C}">
                <a14:useLocalDpi xmlns:a14="http://schemas.microsoft.com/office/drawing/2010/main"/>
              </a:ext>
            </a:extLst>
          </a:blip>
          <a:srcRect/>
          <a:stretch>
            <a:fillRect/>
          </a:stretch>
        </p:blipFill>
        <p:spPr bwMode="auto">
          <a:xfrm>
            <a:off x="564998" y="6366097"/>
            <a:ext cx="1359158" cy="44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Rectangle 8"/>
          <p:cNvSpPr>
            <a:spLocks noChangeArrowheads="1"/>
          </p:cNvSpPr>
          <p:nvPr/>
        </p:nvSpPr>
        <p:spPr bwMode="auto">
          <a:xfrm>
            <a:off x="60325" y="6430965"/>
            <a:ext cx="357188"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fontAlgn="base">
              <a:spcBef>
                <a:spcPct val="0"/>
              </a:spcBef>
              <a:spcAft>
                <a:spcPct val="0"/>
              </a:spcAft>
            </a:pPr>
            <a:fld id="{EA6B2B61-7DD3-46FF-8B83-3F3161CDF5D0}" type="slidenum">
              <a:rPr lang="ar-SA" sz="2000" b="1">
                <a:solidFill>
                  <a:srgbClr val="9ED3D7"/>
                </a:solidFill>
                <a:latin typeface="Arial Narrow" pitchFamily="34" charset="0"/>
              </a:rPr>
              <a:pPr algn="r" fontAlgn="base">
                <a:spcBef>
                  <a:spcPct val="0"/>
                </a:spcBef>
                <a:spcAft>
                  <a:spcPct val="0"/>
                </a:spcAft>
              </a:pPr>
              <a:t>‹#›</a:t>
            </a:fld>
            <a:endParaRPr lang="en-US" sz="2000" b="1" baseline="14000" dirty="0">
              <a:solidFill>
                <a:srgbClr val="9ED3D7"/>
              </a:solidFill>
              <a:latin typeface="Arial Narrow" pitchFamily="34" charset="0"/>
            </a:endParaRPr>
          </a:p>
        </p:txBody>
      </p:sp>
      <p:sp>
        <p:nvSpPr>
          <p:cNvPr id="13" name="Rectangle 10"/>
          <p:cNvSpPr>
            <a:spLocks noChangeArrowheads="1"/>
          </p:cNvSpPr>
          <p:nvPr/>
        </p:nvSpPr>
        <p:spPr bwMode="auto">
          <a:xfrm>
            <a:off x="5810710" y="6395730"/>
            <a:ext cx="3087687"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fontAlgn="base">
              <a:spcBef>
                <a:spcPct val="0"/>
              </a:spcBef>
              <a:spcAft>
                <a:spcPct val="0"/>
              </a:spcAft>
            </a:pPr>
            <a:r>
              <a:rPr lang="en-US" sz="1200" b="1" dirty="0">
                <a:solidFill>
                  <a:srgbClr val="FFFFFF"/>
                </a:solidFill>
                <a:latin typeface="Arial Narrow" pitchFamily="34" charset="0"/>
                <a:ea typeface="Arial Unicode MS" pitchFamily="34" charset="-128"/>
                <a:cs typeface="Arial Unicode MS" pitchFamily="34" charset="-128"/>
              </a:rPr>
              <a:t>Patient Safety </a:t>
            </a:r>
          </a:p>
          <a:p>
            <a:pPr algn="ctr" fontAlgn="base">
              <a:spcBef>
                <a:spcPct val="0"/>
              </a:spcBef>
              <a:spcAft>
                <a:spcPct val="0"/>
              </a:spcAft>
            </a:pPr>
            <a:r>
              <a:rPr lang="en-US" sz="1200" b="1" dirty="0" err="1">
                <a:solidFill>
                  <a:srgbClr val="FFFFFF"/>
                </a:solidFill>
                <a:latin typeface="Arial Narrow" pitchFamily="34" charset="0"/>
                <a:ea typeface="Arial Unicode MS" pitchFamily="34" charset="-128"/>
                <a:cs typeface="Arial Unicode MS" pitchFamily="34" charset="-128"/>
              </a:rPr>
              <a:t>Programme</a:t>
            </a:r>
            <a:endParaRPr lang="en-GB" sz="1200" b="1" dirty="0">
              <a:solidFill>
                <a:srgbClr val="FFFFFF"/>
              </a:solidFill>
              <a:latin typeface="Arial Narrow" pitchFamily="34" charset="0"/>
              <a:ea typeface="Arial Unicode MS" pitchFamily="34" charset="-128"/>
              <a:cs typeface="Arial Unicode MS" pitchFamily="34" charset="-128"/>
            </a:endParaRPr>
          </a:p>
        </p:txBody>
      </p:sp>
      <p:sp>
        <p:nvSpPr>
          <p:cNvPr id="14" name="Rectangle 11"/>
          <p:cNvSpPr>
            <a:spLocks noChangeArrowheads="1"/>
          </p:cNvSpPr>
          <p:nvPr/>
        </p:nvSpPr>
        <p:spPr bwMode="auto">
          <a:xfrm>
            <a:off x="3630409" y="6395732"/>
            <a:ext cx="252095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fontAlgn="base">
              <a:spcBef>
                <a:spcPct val="0"/>
              </a:spcBef>
              <a:spcAft>
                <a:spcPct val="0"/>
              </a:spcAft>
            </a:pPr>
            <a:r>
              <a:rPr lang="en-GB" sz="1200" b="1" dirty="0">
                <a:solidFill>
                  <a:srgbClr val="FFFFFF"/>
                </a:solidFill>
                <a:latin typeface="Arial Narrow" pitchFamily="34" charset="0"/>
                <a:ea typeface="Arial Unicode MS" pitchFamily="34" charset="-128"/>
                <a:cs typeface="Arial Unicode MS" pitchFamily="34" charset="-128"/>
              </a:rPr>
              <a:t>Health Systems </a:t>
            </a:r>
          </a:p>
          <a:p>
            <a:pPr algn="ctr" fontAlgn="base">
              <a:spcBef>
                <a:spcPct val="0"/>
              </a:spcBef>
              <a:spcAft>
                <a:spcPct val="0"/>
              </a:spcAft>
            </a:pPr>
            <a:r>
              <a:rPr lang="en-GB" sz="1200" b="1" dirty="0">
                <a:solidFill>
                  <a:srgbClr val="FFFFFF"/>
                </a:solidFill>
                <a:latin typeface="Arial Narrow" pitchFamily="34" charset="0"/>
                <a:ea typeface="Arial Unicode MS" pitchFamily="34" charset="-128"/>
                <a:cs typeface="Arial Unicode MS" pitchFamily="34" charset="-128"/>
              </a:rPr>
              <a:t>and Innovation</a:t>
            </a:r>
          </a:p>
        </p:txBody>
      </p:sp>
    </p:spTree>
    <p:extLst>
      <p:ext uri="{BB962C8B-B14F-4D97-AF65-F5344CB8AC3E}">
        <p14:creationId xmlns:p14="http://schemas.microsoft.com/office/powerpoint/2010/main" val="23042288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iming>
    <p:tnLst>
      <p:par>
        <p:cTn id="1" dur="indefinite" restart="never" nodeType="tmRoot"/>
      </p:par>
    </p:tnLst>
  </p:timing>
  <p:txStyles>
    <p:titleStyle>
      <a:lvl1pPr algn="ctr" rtl="0" eaLnBrk="0" fontAlgn="base" hangingPunct="0">
        <a:spcBef>
          <a:spcPct val="0"/>
        </a:spcBef>
        <a:spcAft>
          <a:spcPct val="0"/>
        </a:spcAft>
        <a:defRPr sz="2800">
          <a:solidFill>
            <a:srgbClr val="202062"/>
          </a:solidFill>
          <a:latin typeface="+mj-lt"/>
          <a:ea typeface="+mj-ea"/>
          <a:cs typeface="+mj-cs"/>
        </a:defRPr>
      </a:lvl1pPr>
      <a:lvl2pPr algn="ctr" rtl="0" eaLnBrk="0" fontAlgn="base" hangingPunct="0">
        <a:spcBef>
          <a:spcPct val="0"/>
        </a:spcBef>
        <a:spcAft>
          <a:spcPct val="0"/>
        </a:spcAft>
        <a:defRPr sz="3200">
          <a:solidFill>
            <a:srgbClr val="202062"/>
          </a:solidFill>
          <a:latin typeface="Arial" charset="0"/>
          <a:cs typeface="Arial" charset="0"/>
        </a:defRPr>
      </a:lvl2pPr>
      <a:lvl3pPr algn="ctr" rtl="0" eaLnBrk="0" fontAlgn="base" hangingPunct="0">
        <a:spcBef>
          <a:spcPct val="0"/>
        </a:spcBef>
        <a:spcAft>
          <a:spcPct val="0"/>
        </a:spcAft>
        <a:defRPr sz="3200">
          <a:solidFill>
            <a:srgbClr val="202062"/>
          </a:solidFill>
          <a:latin typeface="Arial" charset="0"/>
          <a:cs typeface="Arial" charset="0"/>
        </a:defRPr>
      </a:lvl3pPr>
      <a:lvl4pPr algn="ctr" rtl="0" eaLnBrk="0" fontAlgn="base" hangingPunct="0">
        <a:spcBef>
          <a:spcPct val="0"/>
        </a:spcBef>
        <a:spcAft>
          <a:spcPct val="0"/>
        </a:spcAft>
        <a:defRPr sz="3200">
          <a:solidFill>
            <a:srgbClr val="202062"/>
          </a:solidFill>
          <a:latin typeface="Arial" charset="0"/>
          <a:cs typeface="Arial" charset="0"/>
        </a:defRPr>
      </a:lvl4pPr>
      <a:lvl5pPr algn="ctr" rtl="0" eaLnBrk="0" fontAlgn="base" hangingPunct="0">
        <a:spcBef>
          <a:spcPct val="0"/>
        </a:spcBef>
        <a:spcAft>
          <a:spcPct val="0"/>
        </a:spcAft>
        <a:defRPr sz="3200">
          <a:solidFill>
            <a:srgbClr val="202062"/>
          </a:solidFill>
          <a:latin typeface="Arial" charset="0"/>
          <a:cs typeface="Arial" charset="0"/>
        </a:defRPr>
      </a:lvl5pPr>
      <a:lvl6pPr marL="457200" algn="ctr" rtl="0" eaLnBrk="1" fontAlgn="base" hangingPunct="1">
        <a:spcBef>
          <a:spcPct val="0"/>
        </a:spcBef>
        <a:spcAft>
          <a:spcPct val="0"/>
        </a:spcAft>
        <a:defRPr sz="2800" b="1">
          <a:solidFill>
            <a:srgbClr val="202062"/>
          </a:solidFill>
          <a:latin typeface="Arial" charset="0"/>
          <a:cs typeface="Arial" charset="0"/>
        </a:defRPr>
      </a:lvl6pPr>
      <a:lvl7pPr marL="914400" algn="ctr" rtl="0" eaLnBrk="1" fontAlgn="base" hangingPunct="1">
        <a:spcBef>
          <a:spcPct val="0"/>
        </a:spcBef>
        <a:spcAft>
          <a:spcPct val="0"/>
        </a:spcAft>
        <a:defRPr sz="2800" b="1">
          <a:solidFill>
            <a:srgbClr val="202062"/>
          </a:solidFill>
          <a:latin typeface="Arial" charset="0"/>
          <a:cs typeface="Arial" charset="0"/>
        </a:defRPr>
      </a:lvl7pPr>
      <a:lvl8pPr marL="1371600" algn="ctr" rtl="0" eaLnBrk="1" fontAlgn="base" hangingPunct="1">
        <a:spcBef>
          <a:spcPct val="0"/>
        </a:spcBef>
        <a:spcAft>
          <a:spcPct val="0"/>
        </a:spcAft>
        <a:defRPr sz="2800" b="1">
          <a:solidFill>
            <a:srgbClr val="202062"/>
          </a:solidFill>
          <a:latin typeface="Arial" charset="0"/>
          <a:cs typeface="Arial" charset="0"/>
        </a:defRPr>
      </a:lvl8pPr>
      <a:lvl9pPr marL="1828800" algn="ctr" rtl="0" eaLnBrk="1" fontAlgn="base" hangingPunct="1">
        <a:spcBef>
          <a:spcPct val="0"/>
        </a:spcBef>
        <a:spcAft>
          <a:spcPct val="0"/>
        </a:spcAft>
        <a:defRPr sz="2800" b="1">
          <a:solidFill>
            <a:srgbClr val="202062"/>
          </a:solidFill>
          <a:latin typeface="Arial" charset="0"/>
          <a:cs typeface="Arial" charset="0"/>
        </a:defRPr>
      </a:lvl9pPr>
    </p:titleStyle>
    <p:bodyStyle>
      <a:lvl1pPr marL="342900" indent="-342900" algn="l" rtl="0" eaLnBrk="0" fontAlgn="base" hangingPunct="0">
        <a:spcBef>
          <a:spcPct val="20000"/>
        </a:spcBef>
        <a:spcAft>
          <a:spcPct val="0"/>
        </a:spcAft>
        <a:buChar char="•"/>
        <a:defRPr sz="2200">
          <a:solidFill>
            <a:srgbClr val="000066"/>
          </a:solidFill>
          <a:latin typeface="+mn-lt"/>
          <a:ea typeface="+mn-ea"/>
          <a:cs typeface="+mn-cs"/>
        </a:defRPr>
      </a:lvl1pPr>
      <a:lvl2pPr marL="742950" indent="-285750" algn="l" rtl="0" eaLnBrk="0" fontAlgn="base" hangingPunct="0">
        <a:spcBef>
          <a:spcPct val="20000"/>
        </a:spcBef>
        <a:spcAft>
          <a:spcPct val="0"/>
        </a:spcAft>
        <a:buClr>
          <a:schemeClr val="folHlink"/>
        </a:buClr>
        <a:buSzPct val="125000"/>
        <a:buChar char="•"/>
        <a:defRPr sz="2200">
          <a:solidFill>
            <a:srgbClr val="000066"/>
          </a:solidFill>
          <a:latin typeface="+mn-lt"/>
          <a:cs typeface="+mn-cs"/>
        </a:defRPr>
      </a:lvl2pPr>
      <a:lvl3pPr marL="1143000" indent="-228600" algn="l" rtl="0" eaLnBrk="0" fontAlgn="base" hangingPunct="0">
        <a:spcBef>
          <a:spcPct val="20000"/>
        </a:spcBef>
        <a:spcAft>
          <a:spcPct val="0"/>
        </a:spcAft>
        <a:buClr>
          <a:schemeClr val="folHlink"/>
        </a:buClr>
        <a:buFont typeface="Arial" pitchFamily="34" charset="0"/>
        <a:buChar char="−"/>
        <a:defRPr sz="2200">
          <a:solidFill>
            <a:srgbClr val="000066"/>
          </a:solidFill>
          <a:latin typeface="+mn-lt"/>
          <a:cs typeface="+mn-cs"/>
        </a:defRPr>
      </a:lvl3pPr>
      <a:lvl4pPr marL="1600200" indent="-228600" algn="l" rtl="0" eaLnBrk="0" fontAlgn="base" hangingPunct="0">
        <a:spcBef>
          <a:spcPct val="20000"/>
        </a:spcBef>
        <a:spcAft>
          <a:spcPct val="0"/>
        </a:spcAft>
        <a:buClr>
          <a:schemeClr val="folHlink"/>
        </a:buClr>
        <a:buFont typeface="Wingdings" pitchFamily="2" charset="2"/>
        <a:buChar char="Ø"/>
        <a:defRPr sz="2200">
          <a:solidFill>
            <a:srgbClr val="000066"/>
          </a:solidFill>
          <a:latin typeface="+mn-lt"/>
          <a:cs typeface="+mn-cs"/>
        </a:defRPr>
      </a:lvl4pPr>
      <a:lvl5pPr marL="2055813" indent="-227013" algn="l" rtl="0" eaLnBrk="0" fontAlgn="base" hangingPunct="0">
        <a:spcBef>
          <a:spcPct val="20000"/>
        </a:spcBef>
        <a:spcAft>
          <a:spcPct val="0"/>
        </a:spcAft>
        <a:buChar char="»"/>
        <a:defRPr sz="2000">
          <a:solidFill>
            <a:schemeClr val="tx1"/>
          </a:solidFill>
          <a:latin typeface="+mn-lt"/>
          <a:cs typeface="+mn-cs"/>
        </a:defRPr>
      </a:lvl5pPr>
      <a:lvl6pPr marL="2513013" indent="-227013" algn="l" rtl="0" eaLnBrk="1" fontAlgn="base" hangingPunct="1">
        <a:spcBef>
          <a:spcPct val="20000"/>
        </a:spcBef>
        <a:spcAft>
          <a:spcPct val="0"/>
        </a:spcAft>
        <a:buChar char="»"/>
        <a:defRPr sz="2000">
          <a:solidFill>
            <a:schemeClr val="tx1"/>
          </a:solidFill>
          <a:latin typeface="+mn-lt"/>
          <a:cs typeface="+mn-cs"/>
        </a:defRPr>
      </a:lvl6pPr>
      <a:lvl7pPr marL="2970213" indent="-227013" algn="l" rtl="0" eaLnBrk="1" fontAlgn="base" hangingPunct="1">
        <a:spcBef>
          <a:spcPct val="20000"/>
        </a:spcBef>
        <a:spcAft>
          <a:spcPct val="0"/>
        </a:spcAft>
        <a:buChar char="»"/>
        <a:defRPr sz="2000">
          <a:solidFill>
            <a:schemeClr val="tx1"/>
          </a:solidFill>
          <a:latin typeface="+mn-lt"/>
          <a:cs typeface="+mn-cs"/>
        </a:defRPr>
      </a:lvl7pPr>
      <a:lvl8pPr marL="3427413" indent="-227013" algn="l" rtl="0" eaLnBrk="1" fontAlgn="base" hangingPunct="1">
        <a:spcBef>
          <a:spcPct val="20000"/>
        </a:spcBef>
        <a:spcAft>
          <a:spcPct val="0"/>
        </a:spcAft>
        <a:buChar char="»"/>
        <a:defRPr sz="2000">
          <a:solidFill>
            <a:schemeClr val="tx1"/>
          </a:solidFill>
          <a:latin typeface="+mn-lt"/>
          <a:cs typeface="+mn-cs"/>
        </a:defRPr>
      </a:lvl8pPr>
      <a:lvl9pPr marL="3884613" indent="-227013"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6 Imagen"/>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8620"/>
            <a:ext cx="8946994" cy="900100"/>
          </a:xfrm>
          <a:prstGeom prst="rect">
            <a:avLst/>
          </a:prstGeom>
        </p:spPr>
      </p:pic>
    </p:spTree>
    <p:extLst>
      <p:ext uri="{BB962C8B-B14F-4D97-AF65-F5344CB8AC3E}">
        <p14:creationId xmlns:p14="http://schemas.microsoft.com/office/powerpoint/2010/main" val="4029920353"/>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smtClean="0"/>
              <a:t>Haga clic para modificar el estilo de título del patrón</a:t>
            </a:r>
          </a:p>
        </p:txBody>
      </p:sp>
      <p:sp>
        <p:nvSpPr>
          <p:cNvPr id="1027"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smtClean="0"/>
              <a:t>Haga clic para modificar el estilo de texto del patrón</a:t>
            </a:r>
          </a:p>
          <a:p>
            <a:pPr lvl="1"/>
            <a:r>
              <a:rPr lang="es-ES" altLang="es-ES" smtClean="0"/>
              <a:t>Segundo nivel</a:t>
            </a:r>
          </a:p>
          <a:p>
            <a:pPr lvl="2"/>
            <a:r>
              <a:rPr lang="es-ES" altLang="es-ES" smtClean="0"/>
              <a:t>Tercer nivel</a:t>
            </a:r>
          </a:p>
          <a:p>
            <a:pPr lvl="3"/>
            <a:r>
              <a:rPr lang="es-ES" altLang="es-ES" smtClean="0"/>
              <a:t>Cuarto nivel</a:t>
            </a:r>
          </a:p>
          <a:p>
            <a:pPr lvl="4"/>
            <a:r>
              <a:rPr lang="es-ES" altLang="es-ES" smtClean="0"/>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fontAlgn="base">
              <a:spcBef>
                <a:spcPct val="0"/>
              </a:spcBef>
              <a:spcAft>
                <a:spcPct val="0"/>
              </a:spcAft>
            </a:pPr>
            <a:fld id="{2B5449E7-5F76-4311-B0B8-D06BEBA5881B}" type="datetimeFigureOut">
              <a:rPr lang="es-ES" smtClean="0">
                <a:cs typeface="Arial" pitchFamily="34" charset="0"/>
              </a:rPr>
              <a:pPr fontAlgn="base">
                <a:spcBef>
                  <a:spcPct val="0"/>
                </a:spcBef>
                <a:spcAft>
                  <a:spcPct val="0"/>
                </a:spcAft>
              </a:pPr>
              <a:t>03/10/2016</a:t>
            </a:fld>
            <a:endParaRPr lang="es-ES" smtClean="0">
              <a:cs typeface="Arial" pitchFamily="34" charset="0"/>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fontAlgn="base">
              <a:spcBef>
                <a:spcPct val="0"/>
              </a:spcBef>
              <a:spcAft>
                <a:spcPct val="0"/>
              </a:spcAft>
            </a:pPr>
            <a:endParaRPr lang="en-US" smtClean="0">
              <a:cs typeface="Arial" pitchFamily="34" charset="0"/>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fontAlgn="base">
              <a:spcBef>
                <a:spcPct val="0"/>
              </a:spcBef>
              <a:spcAft>
                <a:spcPct val="0"/>
              </a:spcAft>
            </a:pPr>
            <a:fld id="{EF0FE533-EC77-46D1-9A48-A63EE6D0B54C}" type="slidenum">
              <a:rPr lang="es-ES" smtClean="0">
                <a:cs typeface="Arial" pitchFamily="34" charset="0"/>
              </a:rPr>
              <a:pPr fontAlgn="base">
                <a:spcBef>
                  <a:spcPct val="0"/>
                </a:spcBef>
                <a:spcAft>
                  <a:spcPct val="0"/>
                </a:spcAft>
              </a:pPr>
              <a:t>‹#›</a:t>
            </a:fld>
            <a:endParaRPr lang="es-ES" smtClean="0">
              <a:cs typeface="Arial" pitchFamily="34" charset="0"/>
            </a:endParaRPr>
          </a:p>
        </p:txBody>
      </p:sp>
    </p:spTree>
    <p:extLst>
      <p:ext uri="{BB962C8B-B14F-4D97-AF65-F5344CB8AC3E}">
        <p14:creationId xmlns:p14="http://schemas.microsoft.com/office/powerpoint/2010/main" val="2224889285"/>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0" y="0"/>
            <a:ext cx="9144000" cy="633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ChangeArrowheads="1"/>
          </p:cNvSpPr>
          <p:nvPr/>
        </p:nvSpPr>
        <p:spPr bwMode="auto">
          <a:xfrm>
            <a:off x="0" y="0"/>
            <a:ext cx="9144000" cy="6576218"/>
          </a:xfrm>
          <a:prstGeom prst="rect">
            <a:avLst/>
          </a:prstGeom>
          <a:solidFill>
            <a:schemeClr val="bg1"/>
          </a:solidFill>
          <a:ln w="9525">
            <a:solidFill>
              <a:schemeClr val="tx1"/>
            </a:solidFill>
            <a:miter lim="800000"/>
            <a:headEnd/>
            <a:tailEnd/>
          </a:ln>
        </p:spPr>
        <p:txBody>
          <a:bodyPr wrap="none" lIns="91424" tIns="45712" rIns="91424" bIns="45712" anchor="ctr"/>
          <a:lstStyle/>
          <a:p>
            <a:pPr defTabSz="914239" fontAlgn="base">
              <a:spcBef>
                <a:spcPct val="0"/>
              </a:spcBef>
              <a:spcAft>
                <a:spcPct val="0"/>
              </a:spcAft>
            </a:pPr>
            <a:endParaRPr lang="en-GB" sz="1400">
              <a:solidFill>
                <a:srgbClr val="000066"/>
              </a:solidFill>
              <a:latin typeface="Arial Narrow" pitchFamily="34" charset="0"/>
            </a:endParaRPr>
          </a:p>
        </p:txBody>
      </p:sp>
      <p:sp>
        <p:nvSpPr>
          <p:cNvPr id="1028" name="Rectangle 4"/>
          <p:cNvSpPr>
            <a:spLocks noGrp="1" noChangeArrowheads="1"/>
          </p:cNvSpPr>
          <p:nvPr>
            <p:ph type="title"/>
          </p:nvPr>
        </p:nvSpPr>
        <p:spPr bwMode="auto">
          <a:xfrm>
            <a:off x="0" y="0"/>
            <a:ext cx="9144000" cy="881318"/>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smtClean="0"/>
              <a:t>Click to edit Master title style</a:t>
            </a:r>
            <a:endParaRPr lang="en-GB" dirty="0" smtClean="0"/>
          </a:p>
        </p:txBody>
      </p:sp>
      <p:sp>
        <p:nvSpPr>
          <p:cNvPr id="1029" name="Rectangle 5"/>
          <p:cNvSpPr>
            <a:spLocks noGrp="1" noChangeArrowheads="1"/>
          </p:cNvSpPr>
          <p:nvPr>
            <p:ph type="body" idx="1"/>
          </p:nvPr>
        </p:nvSpPr>
        <p:spPr bwMode="auto">
          <a:xfrm>
            <a:off x="285750" y="1081548"/>
            <a:ext cx="8602611" cy="504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1030" name="Line 6"/>
          <p:cNvSpPr>
            <a:spLocks noChangeShapeType="1"/>
          </p:cNvSpPr>
          <p:nvPr/>
        </p:nvSpPr>
        <p:spPr bwMode="auto">
          <a:xfrm>
            <a:off x="0" y="881318"/>
            <a:ext cx="9144000" cy="0"/>
          </a:xfrm>
          <a:prstGeom prst="line">
            <a:avLst/>
          </a:prstGeom>
          <a:noFill/>
          <a:ln w="19050">
            <a:solidFill>
              <a:srgbClr val="1E7FB8"/>
            </a:solidFill>
            <a:round/>
            <a:headEnd/>
            <a:tailEnd/>
          </a:ln>
          <a:effectLst>
            <a:outerShdw dist="28398" dir="1593903" algn="ctr" rotWithShape="0">
              <a:schemeClr val="bg2"/>
            </a:outerShdw>
          </a:effectLst>
          <a:extLst>
            <a:ext uri="{909E8E84-426E-40DD-AFC4-6F175D3DCCD1}">
              <a14:hiddenFill xmlns:a14="http://schemas.microsoft.com/office/drawing/2010/main">
                <a:noFill/>
              </a14:hiddenFill>
            </a:ext>
          </a:extLst>
        </p:spPr>
        <p:txBody>
          <a:bodyPr lIns="91424" tIns="45712" rIns="91424" bIns="45712"/>
          <a:lstStyle/>
          <a:p>
            <a:pPr defTabSz="914239" fontAlgn="base">
              <a:spcBef>
                <a:spcPct val="0"/>
              </a:spcBef>
              <a:spcAft>
                <a:spcPct val="0"/>
              </a:spcAft>
            </a:pPr>
            <a:endParaRPr lang="en-GB">
              <a:solidFill>
                <a:srgbClr val="000000"/>
              </a:solidFill>
            </a:endParaRPr>
          </a:p>
        </p:txBody>
      </p:sp>
      <p:sp>
        <p:nvSpPr>
          <p:cNvPr id="1031" name="Rectangle 7"/>
          <p:cNvSpPr>
            <a:spLocks noChangeArrowheads="1"/>
          </p:cNvSpPr>
          <p:nvPr/>
        </p:nvSpPr>
        <p:spPr bwMode="auto">
          <a:xfrm>
            <a:off x="0" y="6366096"/>
            <a:ext cx="9144000" cy="520699"/>
          </a:xfrm>
          <a:prstGeom prst="rect">
            <a:avLst/>
          </a:prstGeom>
          <a:solidFill>
            <a:srgbClr val="0070C0"/>
          </a:solidFill>
          <a:ln>
            <a:noFill/>
          </a:ln>
          <a:extLst/>
        </p:spPr>
        <p:txBody>
          <a:bodyPr wrap="none" lIns="91424" tIns="45712" rIns="91424" bIns="45712" anchor="ctr"/>
          <a:lstStyle/>
          <a:p>
            <a:pPr defTabSz="914239" fontAlgn="base">
              <a:spcBef>
                <a:spcPct val="0"/>
              </a:spcBef>
              <a:spcAft>
                <a:spcPct val="0"/>
              </a:spcAft>
            </a:pPr>
            <a:endParaRPr lang="en-GB" sz="9600" b="1" i="1">
              <a:solidFill>
                <a:srgbClr val="000066"/>
              </a:solidFill>
              <a:latin typeface="Univers (W1)"/>
            </a:endParaRPr>
          </a:p>
        </p:txBody>
      </p:sp>
      <p:pic>
        <p:nvPicPr>
          <p:cNvPr id="1032" name="Picture 9" descr="WHO-EN-BW-H"/>
          <p:cNvPicPr>
            <a:picLocks noChangeAspect="1" noChangeArrowheads="1"/>
          </p:cNvPicPr>
          <p:nvPr/>
        </p:nvPicPr>
        <p:blipFill>
          <a:blip r:embed="rId16" cstate="print">
            <a:lum contrast="12000"/>
            <a:grayscl/>
            <a:biLevel thresh="50000"/>
            <a:extLst>
              <a:ext uri="{28A0092B-C50C-407E-A947-70E740481C1C}">
                <a14:useLocalDpi xmlns:a14="http://schemas.microsoft.com/office/drawing/2010/main"/>
              </a:ext>
            </a:extLst>
          </a:blip>
          <a:srcRect/>
          <a:stretch>
            <a:fillRect/>
          </a:stretch>
        </p:blipFill>
        <p:spPr bwMode="auto">
          <a:xfrm>
            <a:off x="564997" y="6366096"/>
            <a:ext cx="1359158" cy="44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Rectangle 8"/>
          <p:cNvSpPr>
            <a:spLocks noChangeArrowheads="1"/>
          </p:cNvSpPr>
          <p:nvPr/>
        </p:nvSpPr>
        <p:spPr bwMode="auto">
          <a:xfrm>
            <a:off x="60325" y="6430964"/>
            <a:ext cx="357188"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defTabSz="914239" fontAlgn="base">
              <a:spcBef>
                <a:spcPct val="0"/>
              </a:spcBef>
              <a:spcAft>
                <a:spcPct val="0"/>
              </a:spcAft>
            </a:pPr>
            <a:fld id="{EA6B2B61-7DD3-46FF-8B83-3F3161CDF5D0}" type="slidenum">
              <a:rPr lang="ar-SA" sz="2000" b="1">
                <a:solidFill>
                  <a:srgbClr val="9ED3D7"/>
                </a:solidFill>
                <a:latin typeface="Arial Narrow" pitchFamily="34" charset="0"/>
              </a:rPr>
              <a:pPr algn="r" defTabSz="914239" fontAlgn="base">
                <a:spcBef>
                  <a:spcPct val="0"/>
                </a:spcBef>
                <a:spcAft>
                  <a:spcPct val="0"/>
                </a:spcAft>
              </a:pPr>
              <a:t>‹#›</a:t>
            </a:fld>
            <a:endParaRPr lang="en-US" sz="2000" b="1" baseline="14000" dirty="0">
              <a:solidFill>
                <a:srgbClr val="9ED3D7"/>
              </a:solidFill>
              <a:latin typeface="Arial Narrow" pitchFamily="34" charset="0"/>
            </a:endParaRPr>
          </a:p>
        </p:txBody>
      </p:sp>
      <p:sp>
        <p:nvSpPr>
          <p:cNvPr id="13" name="Rectangle 10"/>
          <p:cNvSpPr>
            <a:spLocks noChangeArrowheads="1"/>
          </p:cNvSpPr>
          <p:nvPr/>
        </p:nvSpPr>
        <p:spPr bwMode="auto">
          <a:xfrm>
            <a:off x="5810710" y="6395731"/>
            <a:ext cx="3087687"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defTabSz="914239" fontAlgn="base">
              <a:spcBef>
                <a:spcPct val="0"/>
              </a:spcBef>
              <a:spcAft>
                <a:spcPct val="0"/>
              </a:spcAft>
            </a:pPr>
            <a:r>
              <a:rPr lang="en-US" sz="1200" b="1" dirty="0">
                <a:solidFill>
                  <a:srgbClr val="FFFFFF"/>
                </a:solidFill>
                <a:latin typeface="Arial Narrow" pitchFamily="34" charset="0"/>
                <a:ea typeface="Arial Unicode MS" pitchFamily="34" charset="-128"/>
                <a:cs typeface="Arial Unicode MS" pitchFamily="34" charset="-128"/>
              </a:rPr>
              <a:t>Patient Safety </a:t>
            </a:r>
          </a:p>
          <a:p>
            <a:pPr algn="ctr" defTabSz="914239" fontAlgn="base">
              <a:spcBef>
                <a:spcPct val="0"/>
              </a:spcBef>
              <a:spcAft>
                <a:spcPct val="0"/>
              </a:spcAft>
            </a:pPr>
            <a:r>
              <a:rPr lang="en-US" sz="1200" b="1" dirty="0" err="1">
                <a:solidFill>
                  <a:srgbClr val="FFFFFF"/>
                </a:solidFill>
                <a:latin typeface="Arial Narrow" pitchFamily="34" charset="0"/>
                <a:ea typeface="Arial Unicode MS" pitchFamily="34" charset="-128"/>
                <a:cs typeface="Arial Unicode MS" pitchFamily="34" charset="-128"/>
              </a:rPr>
              <a:t>Programme</a:t>
            </a:r>
            <a:endParaRPr lang="en-GB" sz="1200" b="1" dirty="0">
              <a:solidFill>
                <a:srgbClr val="FFFFFF"/>
              </a:solidFill>
              <a:latin typeface="Arial Narrow" pitchFamily="34" charset="0"/>
              <a:ea typeface="Arial Unicode MS" pitchFamily="34" charset="-128"/>
              <a:cs typeface="Arial Unicode MS" pitchFamily="34" charset="-128"/>
            </a:endParaRPr>
          </a:p>
        </p:txBody>
      </p:sp>
      <p:sp>
        <p:nvSpPr>
          <p:cNvPr id="14" name="Rectangle 11"/>
          <p:cNvSpPr>
            <a:spLocks noChangeArrowheads="1"/>
          </p:cNvSpPr>
          <p:nvPr/>
        </p:nvSpPr>
        <p:spPr bwMode="auto">
          <a:xfrm>
            <a:off x="3630408" y="6395731"/>
            <a:ext cx="252095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defTabSz="914239" fontAlgn="base">
              <a:spcBef>
                <a:spcPct val="0"/>
              </a:spcBef>
              <a:spcAft>
                <a:spcPct val="0"/>
              </a:spcAft>
            </a:pPr>
            <a:r>
              <a:rPr lang="en-GB" sz="1200" b="1" dirty="0">
                <a:solidFill>
                  <a:srgbClr val="FFFFFF"/>
                </a:solidFill>
                <a:latin typeface="Arial Narrow" pitchFamily="34" charset="0"/>
                <a:ea typeface="Arial Unicode MS" pitchFamily="34" charset="-128"/>
                <a:cs typeface="Arial Unicode MS" pitchFamily="34" charset="-128"/>
              </a:rPr>
              <a:t>Health Systems </a:t>
            </a:r>
          </a:p>
          <a:p>
            <a:pPr algn="ctr" defTabSz="914239" fontAlgn="base">
              <a:spcBef>
                <a:spcPct val="0"/>
              </a:spcBef>
              <a:spcAft>
                <a:spcPct val="0"/>
              </a:spcAft>
            </a:pPr>
            <a:r>
              <a:rPr lang="en-GB" sz="1200" b="1" dirty="0">
                <a:solidFill>
                  <a:srgbClr val="FFFFFF"/>
                </a:solidFill>
                <a:latin typeface="Arial Narrow" pitchFamily="34" charset="0"/>
                <a:ea typeface="Arial Unicode MS" pitchFamily="34" charset="-128"/>
                <a:cs typeface="Arial Unicode MS" pitchFamily="34" charset="-128"/>
              </a:rPr>
              <a:t>and Innovation</a:t>
            </a:r>
          </a:p>
        </p:txBody>
      </p:sp>
    </p:spTree>
    <p:extLst>
      <p:ext uri="{BB962C8B-B14F-4D97-AF65-F5344CB8AC3E}">
        <p14:creationId xmlns:p14="http://schemas.microsoft.com/office/powerpoint/2010/main" val="1747582491"/>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 id="2147484108" r:id="rId12"/>
  </p:sldLayoutIdLst>
  <p:timing>
    <p:tnLst>
      <p:par>
        <p:cTn id="1" dur="indefinite" restart="never" nodeType="tmRoot"/>
      </p:par>
    </p:tnLst>
  </p:timing>
  <p:txStyles>
    <p:titleStyle>
      <a:lvl1pPr algn="ctr" rtl="0" eaLnBrk="0" fontAlgn="base" hangingPunct="0">
        <a:spcBef>
          <a:spcPct val="0"/>
        </a:spcBef>
        <a:spcAft>
          <a:spcPct val="0"/>
        </a:spcAft>
        <a:defRPr sz="2800">
          <a:solidFill>
            <a:srgbClr val="202062"/>
          </a:solidFill>
          <a:latin typeface="+mj-lt"/>
          <a:ea typeface="+mj-ea"/>
          <a:cs typeface="+mj-cs"/>
        </a:defRPr>
      </a:lvl1pPr>
      <a:lvl2pPr algn="ctr" rtl="0" eaLnBrk="0" fontAlgn="base" hangingPunct="0">
        <a:spcBef>
          <a:spcPct val="0"/>
        </a:spcBef>
        <a:spcAft>
          <a:spcPct val="0"/>
        </a:spcAft>
        <a:defRPr sz="3200">
          <a:solidFill>
            <a:srgbClr val="202062"/>
          </a:solidFill>
          <a:latin typeface="Arial" charset="0"/>
          <a:cs typeface="Arial" charset="0"/>
        </a:defRPr>
      </a:lvl2pPr>
      <a:lvl3pPr algn="ctr" rtl="0" eaLnBrk="0" fontAlgn="base" hangingPunct="0">
        <a:spcBef>
          <a:spcPct val="0"/>
        </a:spcBef>
        <a:spcAft>
          <a:spcPct val="0"/>
        </a:spcAft>
        <a:defRPr sz="3200">
          <a:solidFill>
            <a:srgbClr val="202062"/>
          </a:solidFill>
          <a:latin typeface="Arial" charset="0"/>
          <a:cs typeface="Arial" charset="0"/>
        </a:defRPr>
      </a:lvl3pPr>
      <a:lvl4pPr algn="ctr" rtl="0" eaLnBrk="0" fontAlgn="base" hangingPunct="0">
        <a:spcBef>
          <a:spcPct val="0"/>
        </a:spcBef>
        <a:spcAft>
          <a:spcPct val="0"/>
        </a:spcAft>
        <a:defRPr sz="3200">
          <a:solidFill>
            <a:srgbClr val="202062"/>
          </a:solidFill>
          <a:latin typeface="Arial" charset="0"/>
          <a:cs typeface="Arial" charset="0"/>
        </a:defRPr>
      </a:lvl4pPr>
      <a:lvl5pPr algn="ctr" rtl="0" eaLnBrk="0" fontAlgn="base" hangingPunct="0">
        <a:spcBef>
          <a:spcPct val="0"/>
        </a:spcBef>
        <a:spcAft>
          <a:spcPct val="0"/>
        </a:spcAft>
        <a:defRPr sz="3200">
          <a:solidFill>
            <a:srgbClr val="202062"/>
          </a:solidFill>
          <a:latin typeface="Arial" charset="0"/>
          <a:cs typeface="Arial" charset="0"/>
        </a:defRPr>
      </a:lvl5pPr>
      <a:lvl6pPr marL="457119" algn="ctr" rtl="0" eaLnBrk="1" fontAlgn="base" hangingPunct="1">
        <a:spcBef>
          <a:spcPct val="0"/>
        </a:spcBef>
        <a:spcAft>
          <a:spcPct val="0"/>
        </a:spcAft>
        <a:defRPr sz="2800" b="1">
          <a:solidFill>
            <a:srgbClr val="202062"/>
          </a:solidFill>
          <a:latin typeface="Arial" charset="0"/>
          <a:cs typeface="Arial" charset="0"/>
        </a:defRPr>
      </a:lvl6pPr>
      <a:lvl7pPr marL="914239" algn="ctr" rtl="0" eaLnBrk="1" fontAlgn="base" hangingPunct="1">
        <a:spcBef>
          <a:spcPct val="0"/>
        </a:spcBef>
        <a:spcAft>
          <a:spcPct val="0"/>
        </a:spcAft>
        <a:defRPr sz="2800" b="1">
          <a:solidFill>
            <a:srgbClr val="202062"/>
          </a:solidFill>
          <a:latin typeface="Arial" charset="0"/>
          <a:cs typeface="Arial" charset="0"/>
        </a:defRPr>
      </a:lvl7pPr>
      <a:lvl8pPr marL="1371358" algn="ctr" rtl="0" eaLnBrk="1" fontAlgn="base" hangingPunct="1">
        <a:spcBef>
          <a:spcPct val="0"/>
        </a:spcBef>
        <a:spcAft>
          <a:spcPct val="0"/>
        </a:spcAft>
        <a:defRPr sz="2800" b="1">
          <a:solidFill>
            <a:srgbClr val="202062"/>
          </a:solidFill>
          <a:latin typeface="Arial" charset="0"/>
          <a:cs typeface="Arial" charset="0"/>
        </a:defRPr>
      </a:lvl8pPr>
      <a:lvl9pPr marL="1828477" algn="ctr" rtl="0" eaLnBrk="1" fontAlgn="base" hangingPunct="1">
        <a:spcBef>
          <a:spcPct val="0"/>
        </a:spcBef>
        <a:spcAft>
          <a:spcPct val="0"/>
        </a:spcAft>
        <a:defRPr sz="2800" b="1">
          <a:solidFill>
            <a:srgbClr val="202062"/>
          </a:solidFill>
          <a:latin typeface="Arial" charset="0"/>
          <a:cs typeface="Arial" charset="0"/>
        </a:defRPr>
      </a:lvl9pPr>
    </p:titleStyle>
    <p:bodyStyle>
      <a:lvl1pPr marL="342839" indent="-342839" algn="l" rtl="0" eaLnBrk="0" fontAlgn="base" hangingPunct="0">
        <a:spcBef>
          <a:spcPct val="20000"/>
        </a:spcBef>
        <a:spcAft>
          <a:spcPct val="0"/>
        </a:spcAft>
        <a:buChar char="•"/>
        <a:defRPr sz="2200">
          <a:solidFill>
            <a:srgbClr val="000066"/>
          </a:solidFill>
          <a:latin typeface="+mn-lt"/>
          <a:ea typeface="+mn-ea"/>
          <a:cs typeface="+mn-cs"/>
        </a:defRPr>
      </a:lvl1pPr>
      <a:lvl2pPr marL="742819" indent="-285700" algn="l" rtl="0" eaLnBrk="0" fontAlgn="base" hangingPunct="0">
        <a:spcBef>
          <a:spcPct val="20000"/>
        </a:spcBef>
        <a:spcAft>
          <a:spcPct val="0"/>
        </a:spcAft>
        <a:buClr>
          <a:schemeClr val="folHlink"/>
        </a:buClr>
        <a:buSzPct val="125000"/>
        <a:buChar char="•"/>
        <a:defRPr sz="2200">
          <a:solidFill>
            <a:srgbClr val="000066"/>
          </a:solidFill>
          <a:latin typeface="+mn-lt"/>
          <a:cs typeface="+mn-cs"/>
        </a:defRPr>
      </a:lvl2pPr>
      <a:lvl3pPr marL="1142798" indent="-228560" algn="l" rtl="0" eaLnBrk="0" fontAlgn="base" hangingPunct="0">
        <a:spcBef>
          <a:spcPct val="20000"/>
        </a:spcBef>
        <a:spcAft>
          <a:spcPct val="0"/>
        </a:spcAft>
        <a:buClr>
          <a:schemeClr val="folHlink"/>
        </a:buClr>
        <a:buFont typeface="Arial" pitchFamily="34" charset="0"/>
        <a:buChar char="−"/>
        <a:defRPr sz="2200">
          <a:solidFill>
            <a:srgbClr val="000066"/>
          </a:solidFill>
          <a:latin typeface="+mn-lt"/>
          <a:cs typeface="+mn-cs"/>
        </a:defRPr>
      </a:lvl3pPr>
      <a:lvl4pPr marL="1599918" indent="-228560" algn="l" rtl="0" eaLnBrk="0" fontAlgn="base" hangingPunct="0">
        <a:spcBef>
          <a:spcPct val="20000"/>
        </a:spcBef>
        <a:spcAft>
          <a:spcPct val="0"/>
        </a:spcAft>
        <a:buClr>
          <a:schemeClr val="folHlink"/>
        </a:buClr>
        <a:buFont typeface="Wingdings" pitchFamily="2" charset="2"/>
        <a:buChar char="Ø"/>
        <a:defRPr sz="2200">
          <a:solidFill>
            <a:srgbClr val="000066"/>
          </a:solidFill>
          <a:latin typeface="+mn-lt"/>
          <a:cs typeface="+mn-cs"/>
        </a:defRPr>
      </a:lvl4pPr>
      <a:lvl5pPr marL="2055450" indent="-226973" algn="l" rtl="0" eaLnBrk="0" fontAlgn="base" hangingPunct="0">
        <a:spcBef>
          <a:spcPct val="20000"/>
        </a:spcBef>
        <a:spcAft>
          <a:spcPct val="0"/>
        </a:spcAft>
        <a:buChar char="»"/>
        <a:defRPr sz="2000">
          <a:solidFill>
            <a:schemeClr val="tx1"/>
          </a:solidFill>
          <a:latin typeface="+mn-lt"/>
          <a:cs typeface="+mn-cs"/>
        </a:defRPr>
      </a:lvl5pPr>
      <a:lvl6pPr marL="2512570" indent="-226973" algn="l" rtl="0" eaLnBrk="1" fontAlgn="base" hangingPunct="1">
        <a:spcBef>
          <a:spcPct val="20000"/>
        </a:spcBef>
        <a:spcAft>
          <a:spcPct val="0"/>
        </a:spcAft>
        <a:buChar char="»"/>
        <a:defRPr sz="2000">
          <a:solidFill>
            <a:schemeClr val="tx1"/>
          </a:solidFill>
          <a:latin typeface="+mn-lt"/>
          <a:cs typeface="+mn-cs"/>
        </a:defRPr>
      </a:lvl6pPr>
      <a:lvl7pPr marL="2969689" indent="-226973" algn="l" rtl="0" eaLnBrk="1" fontAlgn="base" hangingPunct="1">
        <a:spcBef>
          <a:spcPct val="20000"/>
        </a:spcBef>
        <a:spcAft>
          <a:spcPct val="0"/>
        </a:spcAft>
        <a:buChar char="»"/>
        <a:defRPr sz="2000">
          <a:solidFill>
            <a:schemeClr val="tx1"/>
          </a:solidFill>
          <a:latin typeface="+mn-lt"/>
          <a:cs typeface="+mn-cs"/>
        </a:defRPr>
      </a:lvl7pPr>
      <a:lvl8pPr marL="3426808" indent="-226973" algn="l" rtl="0" eaLnBrk="1" fontAlgn="base" hangingPunct="1">
        <a:spcBef>
          <a:spcPct val="20000"/>
        </a:spcBef>
        <a:spcAft>
          <a:spcPct val="0"/>
        </a:spcAft>
        <a:buChar char="»"/>
        <a:defRPr sz="2000">
          <a:solidFill>
            <a:schemeClr val="tx1"/>
          </a:solidFill>
          <a:latin typeface="+mn-lt"/>
          <a:cs typeface="+mn-cs"/>
        </a:defRPr>
      </a:lvl8pPr>
      <a:lvl9pPr marL="3883928" indent="-226973"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239" rtl="0" eaLnBrk="1" latinLnBrk="0" hangingPunct="1">
        <a:defRPr sz="1800" kern="1200">
          <a:solidFill>
            <a:schemeClr val="tx1"/>
          </a:solidFill>
          <a:latin typeface="+mn-lt"/>
          <a:ea typeface="+mn-ea"/>
          <a:cs typeface="+mn-cs"/>
        </a:defRPr>
      </a:lvl1pPr>
      <a:lvl2pPr marL="457119" algn="l" defTabSz="914239" rtl="0" eaLnBrk="1" latinLnBrk="0" hangingPunct="1">
        <a:defRPr sz="1800" kern="1200">
          <a:solidFill>
            <a:schemeClr val="tx1"/>
          </a:solidFill>
          <a:latin typeface="+mn-lt"/>
          <a:ea typeface="+mn-ea"/>
          <a:cs typeface="+mn-cs"/>
        </a:defRPr>
      </a:lvl2pPr>
      <a:lvl3pPr marL="914239" algn="l" defTabSz="914239" rtl="0" eaLnBrk="1" latinLnBrk="0" hangingPunct="1">
        <a:defRPr sz="1800" kern="1200">
          <a:solidFill>
            <a:schemeClr val="tx1"/>
          </a:solidFill>
          <a:latin typeface="+mn-lt"/>
          <a:ea typeface="+mn-ea"/>
          <a:cs typeface="+mn-cs"/>
        </a:defRPr>
      </a:lvl3pPr>
      <a:lvl4pPr marL="1371358" algn="l" defTabSz="914239" rtl="0" eaLnBrk="1" latinLnBrk="0" hangingPunct="1">
        <a:defRPr sz="1800" kern="1200">
          <a:solidFill>
            <a:schemeClr val="tx1"/>
          </a:solidFill>
          <a:latin typeface="+mn-lt"/>
          <a:ea typeface="+mn-ea"/>
          <a:cs typeface="+mn-cs"/>
        </a:defRPr>
      </a:lvl4pPr>
      <a:lvl5pPr marL="1828477" algn="l" defTabSz="914239" rtl="0" eaLnBrk="1" latinLnBrk="0" hangingPunct="1">
        <a:defRPr sz="1800" kern="1200">
          <a:solidFill>
            <a:schemeClr val="tx1"/>
          </a:solidFill>
          <a:latin typeface="+mn-lt"/>
          <a:ea typeface="+mn-ea"/>
          <a:cs typeface="+mn-cs"/>
        </a:defRPr>
      </a:lvl5pPr>
      <a:lvl6pPr marL="2285596" algn="l" defTabSz="914239" rtl="0" eaLnBrk="1" latinLnBrk="0" hangingPunct="1">
        <a:defRPr sz="1800" kern="1200">
          <a:solidFill>
            <a:schemeClr val="tx1"/>
          </a:solidFill>
          <a:latin typeface="+mn-lt"/>
          <a:ea typeface="+mn-ea"/>
          <a:cs typeface="+mn-cs"/>
        </a:defRPr>
      </a:lvl6pPr>
      <a:lvl7pPr marL="2742716" algn="l" defTabSz="914239" rtl="0" eaLnBrk="1" latinLnBrk="0" hangingPunct="1">
        <a:defRPr sz="1800" kern="1200">
          <a:solidFill>
            <a:schemeClr val="tx1"/>
          </a:solidFill>
          <a:latin typeface="+mn-lt"/>
          <a:ea typeface="+mn-ea"/>
          <a:cs typeface="+mn-cs"/>
        </a:defRPr>
      </a:lvl7pPr>
      <a:lvl8pPr marL="3199835" algn="l" defTabSz="914239" rtl="0" eaLnBrk="1" latinLnBrk="0" hangingPunct="1">
        <a:defRPr sz="1800" kern="1200">
          <a:solidFill>
            <a:schemeClr val="tx1"/>
          </a:solidFill>
          <a:latin typeface="+mn-lt"/>
          <a:ea typeface="+mn-ea"/>
          <a:cs typeface="+mn-cs"/>
        </a:defRPr>
      </a:lvl8pPr>
      <a:lvl9pPr marL="3656954" algn="l" defTabSz="91423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9144000" cy="633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ChangeArrowheads="1"/>
          </p:cNvSpPr>
          <p:nvPr/>
        </p:nvSpPr>
        <p:spPr bwMode="auto">
          <a:xfrm>
            <a:off x="0" y="0"/>
            <a:ext cx="9144000" cy="6576218"/>
          </a:xfrm>
          <a:prstGeom prst="rect">
            <a:avLst/>
          </a:prstGeom>
          <a:solidFill>
            <a:schemeClr val="bg1"/>
          </a:solidFill>
          <a:ln w="9525">
            <a:solidFill>
              <a:schemeClr val="tx1"/>
            </a:solidFill>
            <a:miter lim="800000"/>
            <a:headEnd/>
            <a:tailEnd/>
          </a:ln>
        </p:spPr>
        <p:txBody>
          <a:bodyPr wrap="none" lIns="91424" tIns="45712" rIns="91424" bIns="45712" anchor="ctr"/>
          <a:lstStyle/>
          <a:p>
            <a:pPr defTabSz="914239" fontAlgn="base">
              <a:spcBef>
                <a:spcPct val="0"/>
              </a:spcBef>
              <a:spcAft>
                <a:spcPct val="0"/>
              </a:spcAft>
            </a:pPr>
            <a:endParaRPr lang="en-GB" sz="1400">
              <a:solidFill>
                <a:srgbClr val="000066"/>
              </a:solidFill>
              <a:latin typeface="Arial Narrow" pitchFamily="34" charset="0"/>
            </a:endParaRPr>
          </a:p>
        </p:txBody>
      </p:sp>
      <p:sp>
        <p:nvSpPr>
          <p:cNvPr id="1028" name="Rectangle 4"/>
          <p:cNvSpPr>
            <a:spLocks noGrp="1" noChangeArrowheads="1"/>
          </p:cNvSpPr>
          <p:nvPr>
            <p:ph type="title"/>
          </p:nvPr>
        </p:nvSpPr>
        <p:spPr bwMode="auto">
          <a:xfrm>
            <a:off x="0" y="0"/>
            <a:ext cx="9144000" cy="881318"/>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smtClean="0"/>
              <a:t>Click to edit Master title style</a:t>
            </a:r>
            <a:endParaRPr lang="en-GB" dirty="0" smtClean="0"/>
          </a:p>
        </p:txBody>
      </p:sp>
      <p:sp>
        <p:nvSpPr>
          <p:cNvPr id="1029" name="Rectangle 5"/>
          <p:cNvSpPr>
            <a:spLocks noGrp="1" noChangeArrowheads="1"/>
          </p:cNvSpPr>
          <p:nvPr>
            <p:ph type="body" idx="1"/>
          </p:nvPr>
        </p:nvSpPr>
        <p:spPr bwMode="auto">
          <a:xfrm>
            <a:off x="285750" y="1081548"/>
            <a:ext cx="8602611" cy="504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1030" name="Line 6"/>
          <p:cNvSpPr>
            <a:spLocks noChangeShapeType="1"/>
          </p:cNvSpPr>
          <p:nvPr/>
        </p:nvSpPr>
        <p:spPr bwMode="auto">
          <a:xfrm>
            <a:off x="0" y="881318"/>
            <a:ext cx="9144000" cy="0"/>
          </a:xfrm>
          <a:prstGeom prst="line">
            <a:avLst/>
          </a:prstGeom>
          <a:noFill/>
          <a:ln w="19050">
            <a:solidFill>
              <a:srgbClr val="1E7FB8"/>
            </a:solidFill>
            <a:round/>
            <a:headEnd/>
            <a:tailEnd/>
          </a:ln>
          <a:effectLst>
            <a:outerShdw dist="28398" dir="1593903" algn="ctr" rotWithShape="0">
              <a:schemeClr val="bg2"/>
            </a:outerShdw>
          </a:effectLst>
          <a:extLst>
            <a:ext uri="{909E8E84-426E-40DD-AFC4-6F175D3DCCD1}">
              <a14:hiddenFill xmlns:a14="http://schemas.microsoft.com/office/drawing/2010/main">
                <a:noFill/>
              </a14:hiddenFill>
            </a:ext>
          </a:extLst>
        </p:spPr>
        <p:txBody>
          <a:bodyPr lIns="91424" tIns="45712" rIns="91424" bIns="45712"/>
          <a:lstStyle/>
          <a:p>
            <a:pPr defTabSz="914239" fontAlgn="base">
              <a:spcBef>
                <a:spcPct val="0"/>
              </a:spcBef>
              <a:spcAft>
                <a:spcPct val="0"/>
              </a:spcAft>
            </a:pPr>
            <a:endParaRPr lang="en-GB">
              <a:solidFill>
                <a:srgbClr val="000000"/>
              </a:solidFill>
            </a:endParaRPr>
          </a:p>
        </p:txBody>
      </p:sp>
      <p:sp>
        <p:nvSpPr>
          <p:cNvPr id="1031" name="Rectangle 7"/>
          <p:cNvSpPr>
            <a:spLocks noChangeArrowheads="1"/>
          </p:cNvSpPr>
          <p:nvPr/>
        </p:nvSpPr>
        <p:spPr bwMode="auto">
          <a:xfrm>
            <a:off x="1588" y="6337301"/>
            <a:ext cx="9144000" cy="520699"/>
          </a:xfrm>
          <a:prstGeom prst="rect">
            <a:avLst/>
          </a:prstGeom>
          <a:solidFill>
            <a:srgbClr val="1E7FB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4" tIns="45712" rIns="91424" bIns="45712" anchor="ctr"/>
          <a:lstStyle/>
          <a:p>
            <a:pPr defTabSz="914239" fontAlgn="base">
              <a:spcBef>
                <a:spcPct val="0"/>
              </a:spcBef>
              <a:spcAft>
                <a:spcPct val="0"/>
              </a:spcAft>
            </a:pPr>
            <a:endParaRPr lang="en-GB" sz="9600" b="1" i="1">
              <a:solidFill>
                <a:srgbClr val="000066"/>
              </a:solidFill>
              <a:latin typeface="Univers (W1)"/>
            </a:endParaRPr>
          </a:p>
        </p:txBody>
      </p:sp>
      <p:pic>
        <p:nvPicPr>
          <p:cNvPr id="1032" name="Picture 9" descr="WHO-EN-BW-H"/>
          <p:cNvPicPr>
            <a:picLocks noChangeAspect="1" noChangeArrowheads="1"/>
          </p:cNvPicPr>
          <p:nvPr/>
        </p:nvPicPr>
        <p:blipFill>
          <a:blip r:embed="rId15" cstate="print">
            <a:lum contrast="12000"/>
            <a:grayscl/>
            <a:biLevel thresh="50000"/>
            <a:extLst>
              <a:ext uri="{28A0092B-C50C-407E-A947-70E740481C1C}">
                <a14:useLocalDpi xmlns:a14="http://schemas.microsoft.com/office/drawing/2010/main"/>
              </a:ext>
            </a:extLst>
          </a:blip>
          <a:srcRect/>
          <a:stretch>
            <a:fillRect/>
          </a:stretch>
        </p:blipFill>
        <p:spPr bwMode="auto">
          <a:xfrm>
            <a:off x="564997" y="6366096"/>
            <a:ext cx="1359158" cy="44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Rectangle 8"/>
          <p:cNvSpPr>
            <a:spLocks noChangeArrowheads="1"/>
          </p:cNvSpPr>
          <p:nvPr/>
        </p:nvSpPr>
        <p:spPr bwMode="auto">
          <a:xfrm>
            <a:off x="60325" y="6430964"/>
            <a:ext cx="357188"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defTabSz="914239" fontAlgn="base">
              <a:spcBef>
                <a:spcPct val="0"/>
              </a:spcBef>
              <a:spcAft>
                <a:spcPct val="0"/>
              </a:spcAft>
            </a:pPr>
            <a:fld id="{EA6B2B61-7DD3-46FF-8B83-3F3161CDF5D0}" type="slidenum">
              <a:rPr lang="ar-SA" sz="2000" b="1">
                <a:solidFill>
                  <a:srgbClr val="9ED3D7"/>
                </a:solidFill>
                <a:latin typeface="Arial Narrow" pitchFamily="34" charset="0"/>
              </a:rPr>
              <a:pPr algn="r" defTabSz="914239" fontAlgn="base">
                <a:spcBef>
                  <a:spcPct val="0"/>
                </a:spcBef>
                <a:spcAft>
                  <a:spcPct val="0"/>
                </a:spcAft>
              </a:pPr>
              <a:t>‹#›</a:t>
            </a:fld>
            <a:endParaRPr lang="en-US" sz="2000" b="1" baseline="14000" dirty="0">
              <a:solidFill>
                <a:srgbClr val="9ED3D7"/>
              </a:solidFill>
              <a:latin typeface="Arial Narrow" pitchFamily="34" charset="0"/>
            </a:endParaRPr>
          </a:p>
        </p:txBody>
      </p:sp>
      <p:sp>
        <p:nvSpPr>
          <p:cNvPr id="13" name="Rectangle 10"/>
          <p:cNvSpPr>
            <a:spLocks noChangeArrowheads="1"/>
          </p:cNvSpPr>
          <p:nvPr/>
        </p:nvSpPr>
        <p:spPr bwMode="auto">
          <a:xfrm>
            <a:off x="4325939" y="6390480"/>
            <a:ext cx="3087687"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defTabSz="914239" fontAlgn="base">
              <a:spcBef>
                <a:spcPct val="0"/>
              </a:spcBef>
              <a:spcAft>
                <a:spcPct val="0"/>
              </a:spcAft>
            </a:pPr>
            <a:r>
              <a:rPr lang="en-US" sz="1200" b="1" dirty="0" smtClean="0">
                <a:solidFill>
                  <a:srgbClr val="FFFFFF"/>
                </a:solidFill>
                <a:latin typeface="Arial Narrow" pitchFamily="34" charset="0"/>
                <a:ea typeface="Arial Unicode MS" pitchFamily="34" charset="-128"/>
                <a:cs typeface="Arial Unicode MS" pitchFamily="34" charset="-128"/>
              </a:rPr>
              <a:t>Health Systems</a:t>
            </a:r>
          </a:p>
          <a:p>
            <a:pPr algn="ctr" defTabSz="914239" fontAlgn="base">
              <a:spcBef>
                <a:spcPct val="0"/>
              </a:spcBef>
              <a:spcAft>
                <a:spcPct val="0"/>
              </a:spcAft>
            </a:pPr>
            <a:r>
              <a:rPr lang="en-US" sz="1200" b="1" dirty="0" smtClean="0">
                <a:solidFill>
                  <a:srgbClr val="FFFFFF"/>
                </a:solidFill>
                <a:latin typeface="Arial Narrow" pitchFamily="34" charset="0"/>
                <a:ea typeface="Arial Unicode MS" pitchFamily="34" charset="-128"/>
                <a:cs typeface="Arial Unicode MS" pitchFamily="34" charset="-128"/>
              </a:rPr>
              <a:t> Policies and Workforce</a:t>
            </a:r>
            <a:endParaRPr lang="en-GB" sz="1200" b="1" dirty="0">
              <a:solidFill>
                <a:srgbClr val="FFFFFF"/>
              </a:solidFill>
              <a:latin typeface="Arial Narrow" pitchFamily="34" charset="0"/>
              <a:ea typeface="Arial Unicode MS" pitchFamily="34" charset="-128"/>
              <a:cs typeface="Arial Unicode MS" pitchFamily="34" charset="-128"/>
            </a:endParaRPr>
          </a:p>
        </p:txBody>
      </p:sp>
      <p:sp>
        <p:nvSpPr>
          <p:cNvPr id="14" name="Rectangle 11"/>
          <p:cNvSpPr>
            <a:spLocks noChangeArrowheads="1"/>
          </p:cNvSpPr>
          <p:nvPr/>
        </p:nvSpPr>
        <p:spPr bwMode="auto">
          <a:xfrm>
            <a:off x="2214563" y="6387307"/>
            <a:ext cx="252095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defTabSz="914239" fontAlgn="base">
              <a:spcBef>
                <a:spcPct val="0"/>
              </a:spcBef>
              <a:spcAft>
                <a:spcPct val="0"/>
              </a:spcAft>
            </a:pPr>
            <a:r>
              <a:rPr lang="en-GB" sz="1200" b="1" dirty="0">
                <a:solidFill>
                  <a:srgbClr val="FFFFFF"/>
                </a:solidFill>
                <a:latin typeface="Arial Narrow" pitchFamily="34" charset="0"/>
                <a:ea typeface="Arial Unicode MS" pitchFamily="34" charset="-128"/>
                <a:cs typeface="Arial Unicode MS" pitchFamily="34" charset="-128"/>
              </a:rPr>
              <a:t>Health Systems </a:t>
            </a:r>
          </a:p>
          <a:p>
            <a:pPr algn="ctr" defTabSz="914239" fontAlgn="base">
              <a:spcBef>
                <a:spcPct val="0"/>
              </a:spcBef>
              <a:spcAft>
                <a:spcPct val="0"/>
              </a:spcAft>
            </a:pPr>
            <a:r>
              <a:rPr lang="en-GB" sz="1200" b="1" dirty="0">
                <a:solidFill>
                  <a:srgbClr val="FFFFFF"/>
                </a:solidFill>
                <a:latin typeface="Arial Narrow" pitchFamily="34" charset="0"/>
                <a:ea typeface="Arial Unicode MS" pitchFamily="34" charset="-128"/>
                <a:cs typeface="Arial Unicode MS" pitchFamily="34" charset="-128"/>
              </a:rPr>
              <a:t>and </a:t>
            </a:r>
            <a:r>
              <a:rPr lang="en-GB" sz="1200" b="1" dirty="0" smtClean="0">
                <a:solidFill>
                  <a:srgbClr val="FFFFFF"/>
                </a:solidFill>
                <a:latin typeface="Arial Narrow" pitchFamily="34" charset="0"/>
                <a:ea typeface="Arial Unicode MS" pitchFamily="34" charset="-128"/>
                <a:cs typeface="Arial Unicode MS" pitchFamily="34" charset="-128"/>
              </a:rPr>
              <a:t>Innovation</a:t>
            </a:r>
            <a:endParaRPr lang="en-GB" sz="1200" b="1" dirty="0">
              <a:solidFill>
                <a:srgbClr val="FFFFFF"/>
              </a:solidFill>
              <a:latin typeface="Arial Narrow" pitchFamily="34" charset="0"/>
              <a:ea typeface="Arial Unicode MS" pitchFamily="34" charset="-128"/>
              <a:cs typeface="Arial Unicode MS" pitchFamily="34" charset="-128"/>
            </a:endParaRPr>
          </a:p>
        </p:txBody>
      </p:sp>
      <p:sp>
        <p:nvSpPr>
          <p:cNvPr id="15" name="Rectangle 1"/>
          <p:cNvSpPr>
            <a:spLocks noChangeArrowheads="1"/>
          </p:cNvSpPr>
          <p:nvPr/>
        </p:nvSpPr>
        <p:spPr bwMode="auto">
          <a:xfrm>
            <a:off x="7413626" y="6358729"/>
            <a:ext cx="1730375" cy="46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spAutoFit/>
          </a:bodyPr>
          <a:lstStyle/>
          <a:p>
            <a:pPr algn="ctr" defTabSz="914239" fontAlgn="base">
              <a:spcBef>
                <a:spcPct val="0"/>
              </a:spcBef>
              <a:spcAft>
                <a:spcPct val="0"/>
              </a:spcAft>
            </a:pPr>
            <a:r>
              <a:rPr lang="en-GB" sz="1200" b="1">
                <a:solidFill>
                  <a:srgbClr val="FFFFFF"/>
                </a:solidFill>
                <a:latin typeface="Arial Narrow" pitchFamily="34" charset="0"/>
              </a:rPr>
              <a:t>Clinical</a:t>
            </a:r>
          </a:p>
          <a:p>
            <a:pPr algn="ctr" defTabSz="914239" fontAlgn="base">
              <a:spcBef>
                <a:spcPct val="0"/>
              </a:spcBef>
              <a:spcAft>
                <a:spcPct val="0"/>
              </a:spcAft>
            </a:pPr>
            <a:r>
              <a:rPr lang="en-GB" sz="1200" b="1">
                <a:solidFill>
                  <a:srgbClr val="FFFFFF"/>
                </a:solidFill>
                <a:latin typeface="Arial Narrow" pitchFamily="34" charset="0"/>
              </a:rPr>
              <a:t>Procedures</a:t>
            </a:r>
          </a:p>
        </p:txBody>
      </p:sp>
    </p:spTree>
    <p:extLst>
      <p:ext uri="{BB962C8B-B14F-4D97-AF65-F5344CB8AC3E}">
        <p14:creationId xmlns:p14="http://schemas.microsoft.com/office/powerpoint/2010/main" val="3121694888"/>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Lst>
  <p:timing>
    <p:tnLst>
      <p:par>
        <p:cTn id="1" dur="indefinite" restart="never" nodeType="tmRoot"/>
      </p:par>
    </p:tnLst>
  </p:timing>
  <p:txStyles>
    <p:titleStyle>
      <a:lvl1pPr algn="ctr" rtl="0" eaLnBrk="0" fontAlgn="base" hangingPunct="0">
        <a:spcBef>
          <a:spcPct val="0"/>
        </a:spcBef>
        <a:spcAft>
          <a:spcPct val="0"/>
        </a:spcAft>
        <a:defRPr sz="2800">
          <a:solidFill>
            <a:srgbClr val="202062"/>
          </a:solidFill>
          <a:latin typeface="+mj-lt"/>
          <a:ea typeface="+mj-ea"/>
          <a:cs typeface="+mj-cs"/>
        </a:defRPr>
      </a:lvl1pPr>
      <a:lvl2pPr algn="ctr" rtl="0" eaLnBrk="0" fontAlgn="base" hangingPunct="0">
        <a:spcBef>
          <a:spcPct val="0"/>
        </a:spcBef>
        <a:spcAft>
          <a:spcPct val="0"/>
        </a:spcAft>
        <a:defRPr sz="3200">
          <a:solidFill>
            <a:srgbClr val="202062"/>
          </a:solidFill>
          <a:latin typeface="Arial" charset="0"/>
          <a:cs typeface="Arial" charset="0"/>
        </a:defRPr>
      </a:lvl2pPr>
      <a:lvl3pPr algn="ctr" rtl="0" eaLnBrk="0" fontAlgn="base" hangingPunct="0">
        <a:spcBef>
          <a:spcPct val="0"/>
        </a:spcBef>
        <a:spcAft>
          <a:spcPct val="0"/>
        </a:spcAft>
        <a:defRPr sz="3200">
          <a:solidFill>
            <a:srgbClr val="202062"/>
          </a:solidFill>
          <a:latin typeface="Arial" charset="0"/>
          <a:cs typeface="Arial" charset="0"/>
        </a:defRPr>
      </a:lvl3pPr>
      <a:lvl4pPr algn="ctr" rtl="0" eaLnBrk="0" fontAlgn="base" hangingPunct="0">
        <a:spcBef>
          <a:spcPct val="0"/>
        </a:spcBef>
        <a:spcAft>
          <a:spcPct val="0"/>
        </a:spcAft>
        <a:defRPr sz="3200">
          <a:solidFill>
            <a:srgbClr val="202062"/>
          </a:solidFill>
          <a:latin typeface="Arial" charset="0"/>
          <a:cs typeface="Arial" charset="0"/>
        </a:defRPr>
      </a:lvl4pPr>
      <a:lvl5pPr algn="ctr" rtl="0" eaLnBrk="0" fontAlgn="base" hangingPunct="0">
        <a:spcBef>
          <a:spcPct val="0"/>
        </a:spcBef>
        <a:spcAft>
          <a:spcPct val="0"/>
        </a:spcAft>
        <a:defRPr sz="3200">
          <a:solidFill>
            <a:srgbClr val="202062"/>
          </a:solidFill>
          <a:latin typeface="Arial" charset="0"/>
          <a:cs typeface="Arial" charset="0"/>
        </a:defRPr>
      </a:lvl5pPr>
      <a:lvl6pPr marL="457119" algn="ctr" rtl="0" eaLnBrk="1" fontAlgn="base" hangingPunct="1">
        <a:spcBef>
          <a:spcPct val="0"/>
        </a:spcBef>
        <a:spcAft>
          <a:spcPct val="0"/>
        </a:spcAft>
        <a:defRPr sz="2800" b="1">
          <a:solidFill>
            <a:srgbClr val="202062"/>
          </a:solidFill>
          <a:latin typeface="Arial" charset="0"/>
          <a:cs typeface="Arial" charset="0"/>
        </a:defRPr>
      </a:lvl6pPr>
      <a:lvl7pPr marL="914239" algn="ctr" rtl="0" eaLnBrk="1" fontAlgn="base" hangingPunct="1">
        <a:spcBef>
          <a:spcPct val="0"/>
        </a:spcBef>
        <a:spcAft>
          <a:spcPct val="0"/>
        </a:spcAft>
        <a:defRPr sz="2800" b="1">
          <a:solidFill>
            <a:srgbClr val="202062"/>
          </a:solidFill>
          <a:latin typeface="Arial" charset="0"/>
          <a:cs typeface="Arial" charset="0"/>
        </a:defRPr>
      </a:lvl7pPr>
      <a:lvl8pPr marL="1371358" algn="ctr" rtl="0" eaLnBrk="1" fontAlgn="base" hangingPunct="1">
        <a:spcBef>
          <a:spcPct val="0"/>
        </a:spcBef>
        <a:spcAft>
          <a:spcPct val="0"/>
        </a:spcAft>
        <a:defRPr sz="2800" b="1">
          <a:solidFill>
            <a:srgbClr val="202062"/>
          </a:solidFill>
          <a:latin typeface="Arial" charset="0"/>
          <a:cs typeface="Arial" charset="0"/>
        </a:defRPr>
      </a:lvl8pPr>
      <a:lvl9pPr marL="1828477" algn="ctr" rtl="0" eaLnBrk="1" fontAlgn="base" hangingPunct="1">
        <a:spcBef>
          <a:spcPct val="0"/>
        </a:spcBef>
        <a:spcAft>
          <a:spcPct val="0"/>
        </a:spcAft>
        <a:defRPr sz="2800" b="1">
          <a:solidFill>
            <a:srgbClr val="202062"/>
          </a:solidFill>
          <a:latin typeface="Arial" charset="0"/>
          <a:cs typeface="Arial" charset="0"/>
        </a:defRPr>
      </a:lvl9pPr>
    </p:titleStyle>
    <p:bodyStyle>
      <a:lvl1pPr marL="342839" indent="-342839" algn="l" rtl="0" eaLnBrk="0" fontAlgn="base" hangingPunct="0">
        <a:spcBef>
          <a:spcPct val="20000"/>
        </a:spcBef>
        <a:spcAft>
          <a:spcPct val="0"/>
        </a:spcAft>
        <a:buChar char="•"/>
        <a:defRPr sz="2200">
          <a:solidFill>
            <a:srgbClr val="000066"/>
          </a:solidFill>
          <a:latin typeface="+mn-lt"/>
          <a:ea typeface="+mn-ea"/>
          <a:cs typeface="+mn-cs"/>
        </a:defRPr>
      </a:lvl1pPr>
      <a:lvl2pPr marL="742819" indent="-285700" algn="l" rtl="0" eaLnBrk="0" fontAlgn="base" hangingPunct="0">
        <a:spcBef>
          <a:spcPct val="20000"/>
        </a:spcBef>
        <a:spcAft>
          <a:spcPct val="0"/>
        </a:spcAft>
        <a:buClr>
          <a:schemeClr val="folHlink"/>
        </a:buClr>
        <a:buSzPct val="125000"/>
        <a:buChar char="•"/>
        <a:defRPr sz="2200">
          <a:solidFill>
            <a:srgbClr val="000066"/>
          </a:solidFill>
          <a:latin typeface="+mn-lt"/>
          <a:cs typeface="+mn-cs"/>
        </a:defRPr>
      </a:lvl2pPr>
      <a:lvl3pPr marL="1142798" indent="-228560" algn="l" rtl="0" eaLnBrk="0" fontAlgn="base" hangingPunct="0">
        <a:spcBef>
          <a:spcPct val="20000"/>
        </a:spcBef>
        <a:spcAft>
          <a:spcPct val="0"/>
        </a:spcAft>
        <a:buClr>
          <a:schemeClr val="folHlink"/>
        </a:buClr>
        <a:buFont typeface="Arial" pitchFamily="34" charset="0"/>
        <a:buChar char="−"/>
        <a:defRPr sz="2200">
          <a:solidFill>
            <a:srgbClr val="000066"/>
          </a:solidFill>
          <a:latin typeface="+mn-lt"/>
          <a:cs typeface="+mn-cs"/>
        </a:defRPr>
      </a:lvl3pPr>
      <a:lvl4pPr marL="1599918" indent="-228560" algn="l" rtl="0" eaLnBrk="0" fontAlgn="base" hangingPunct="0">
        <a:spcBef>
          <a:spcPct val="20000"/>
        </a:spcBef>
        <a:spcAft>
          <a:spcPct val="0"/>
        </a:spcAft>
        <a:buClr>
          <a:schemeClr val="folHlink"/>
        </a:buClr>
        <a:buFont typeface="Wingdings" pitchFamily="2" charset="2"/>
        <a:buChar char="Ø"/>
        <a:defRPr sz="2200">
          <a:solidFill>
            <a:srgbClr val="000066"/>
          </a:solidFill>
          <a:latin typeface="+mn-lt"/>
          <a:cs typeface="+mn-cs"/>
        </a:defRPr>
      </a:lvl4pPr>
      <a:lvl5pPr marL="2055450" indent="-226973" algn="l" rtl="0" eaLnBrk="0" fontAlgn="base" hangingPunct="0">
        <a:spcBef>
          <a:spcPct val="20000"/>
        </a:spcBef>
        <a:spcAft>
          <a:spcPct val="0"/>
        </a:spcAft>
        <a:buChar char="»"/>
        <a:defRPr sz="2000">
          <a:solidFill>
            <a:schemeClr val="tx1"/>
          </a:solidFill>
          <a:latin typeface="+mn-lt"/>
          <a:cs typeface="+mn-cs"/>
        </a:defRPr>
      </a:lvl5pPr>
      <a:lvl6pPr marL="2512570" indent="-226973" algn="l" rtl="0" eaLnBrk="1" fontAlgn="base" hangingPunct="1">
        <a:spcBef>
          <a:spcPct val="20000"/>
        </a:spcBef>
        <a:spcAft>
          <a:spcPct val="0"/>
        </a:spcAft>
        <a:buChar char="»"/>
        <a:defRPr sz="2000">
          <a:solidFill>
            <a:schemeClr val="tx1"/>
          </a:solidFill>
          <a:latin typeface="+mn-lt"/>
          <a:cs typeface="+mn-cs"/>
        </a:defRPr>
      </a:lvl6pPr>
      <a:lvl7pPr marL="2969689" indent="-226973" algn="l" rtl="0" eaLnBrk="1" fontAlgn="base" hangingPunct="1">
        <a:spcBef>
          <a:spcPct val="20000"/>
        </a:spcBef>
        <a:spcAft>
          <a:spcPct val="0"/>
        </a:spcAft>
        <a:buChar char="»"/>
        <a:defRPr sz="2000">
          <a:solidFill>
            <a:schemeClr val="tx1"/>
          </a:solidFill>
          <a:latin typeface="+mn-lt"/>
          <a:cs typeface="+mn-cs"/>
        </a:defRPr>
      </a:lvl7pPr>
      <a:lvl8pPr marL="3426808" indent="-226973" algn="l" rtl="0" eaLnBrk="1" fontAlgn="base" hangingPunct="1">
        <a:spcBef>
          <a:spcPct val="20000"/>
        </a:spcBef>
        <a:spcAft>
          <a:spcPct val="0"/>
        </a:spcAft>
        <a:buChar char="»"/>
        <a:defRPr sz="2000">
          <a:solidFill>
            <a:schemeClr val="tx1"/>
          </a:solidFill>
          <a:latin typeface="+mn-lt"/>
          <a:cs typeface="+mn-cs"/>
        </a:defRPr>
      </a:lvl8pPr>
      <a:lvl9pPr marL="3883928" indent="-226973"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239" rtl="0" eaLnBrk="1" latinLnBrk="0" hangingPunct="1">
        <a:defRPr sz="1800" kern="1200">
          <a:solidFill>
            <a:schemeClr val="tx1"/>
          </a:solidFill>
          <a:latin typeface="+mn-lt"/>
          <a:ea typeface="+mn-ea"/>
          <a:cs typeface="+mn-cs"/>
        </a:defRPr>
      </a:lvl1pPr>
      <a:lvl2pPr marL="457119" algn="l" defTabSz="914239" rtl="0" eaLnBrk="1" latinLnBrk="0" hangingPunct="1">
        <a:defRPr sz="1800" kern="1200">
          <a:solidFill>
            <a:schemeClr val="tx1"/>
          </a:solidFill>
          <a:latin typeface="+mn-lt"/>
          <a:ea typeface="+mn-ea"/>
          <a:cs typeface="+mn-cs"/>
        </a:defRPr>
      </a:lvl2pPr>
      <a:lvl3pPr marL="914239" algn="l" defTabSz="914239" rtl="0" eaLnBrk="1" latinLnBrk="0" hangingPunct="1">
        <a:defRPr sz="1800" kern="1200">
          <a:solidFill>
            <a:schemeClr val="tx1"/>
          </a:solidFill>
          <a:latin typeface="+mn-lt"/>
          <a:ea typeface="+mn-ea"/>
          <a:cs typeface="+mn-cs"/>
        </a:defRPr>
      </a:lvl3pPr>
      <a:lvl4pPr marL="1371358" algn="l" defTabSz="914239" rtl="0" eaLnBrk="1" latinLnBrk="0" hangingPunct="1">
        <a:defRPr sz="1800" kern="1200">
          <a:solidFill>
            <a:schemeClr val="tx1"/>
          </a:solidFill>
          <a:latin typeface="+mn-lt"/>
          <a:ea typeface="+mn-ea"/>
          <a:cs typeface="+mn-cs"/>
        </a:defRPr>
      </a:lvl4pPr>
      <a:lvl5pPr marL="1828477" algn="l" defTabSz="914239" rtl="0" eaLnBrk="1" latinLnBrk="0" hangingPunct="1">
        <a:defRPr sz="1800" kern="1200">
          <a:solidFill>
            <a:schemeClr val="tx1"/>
          </a:solidFill>
          <a:latin typeface="+mn-lt"/>
          <a:ea typeface="+mn-ea"/>
          <a:cs typeface="+mn-cs"/>
        </a:defRPr>
      </a:lvl5pPr>
      <a:lvl6pPr marL="2285596" algn="l" defTabSz="914239" rtl="0" eaLnBrk="1" latinLnBrk="0" hangingPunct="1">
        <a:defRPr sz="1800" kern="1200">
          <a:solidFill>
            <a:schemeClr val="tx1"/>
          </a:solidFill>
          <a:latin typeface="+mn-lt"/>
          <a:ea typeface="+mn-ea"/>
          <a:cs typeface="+mn-cs"/>
        </a:defRPr>
      </a:lvl6pPr>
      <a:lvl7pPr marL="2742716" algn="l" defTabSz="914239" rtl="0" eaLnBrk="1" latinLnBrk="0" hangingPunct="1">
        <a:defRPr sz="1800" kern="1200">
          <a:solidFill>
            <a:schemeClr val="tx1"/>
          </a:solidFill>
          <a:latin typeface="+mn-lt"/>
          <a:ea typeface="+mn-ea"/>
          <a:cs typeface="+mn-cs"/>
        </a:defRPr>
      </a:lvl7pPr>
      <a:lvl8pPr marL="3199835" algn="l" defTabSz="914239" rtl="0" eaLnBrk="1" latinLnBrk="0" hangingPunct="1">
        <a:defRPr sz="1800" kern="1200">
          <a:solidFill>
            <a:schemeClr val="tx1"/>
          </a:solidFill>
          <a:latin typeface="+mn-lt"/>
          <a:ea typeface="+mn-ea"/>
          <a:cs typeface="+mn-cs"/>
        </a:defRPr>
      </a:lvl8pPr>
      <a:lvl9pPr marL="3656954" algn="l" defTabSz="914239"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24" tIns="45712" rIns="91424" bIns="4571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24" tIns="45712" rIns="91424" bIns="4571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1" y="6356351"/>
            <a:ext cx="2133600" cy="365125"/>
          </a:xfrm>
          <a:prstGeom prst="rect">
            <a:avLst/>
          </a:prstGeom>
        </p:spPr>
        <p:txBody>
          <a:bodyPr vert="horz" lIns="91424" tIns="45712" rIns="91424" bIns="45712" rtlCol="0" anchor="ctr"/>
          <a:lstStyle>
            <a:lvl1pPr algn="l">
              <a:defRPr sz="1200">
                <a:solidFill>
                  <a:schemeClr val="tx1">
                    <a:tint val="75000"/>
                  </a:schemeClr>
                </a:solidFill>
              </a:defRPr>
            </a:lvl1pPr>
          </a:lstStyle>
          <a:p>
            <a:pPr defTabSz="914239"/>
            <a:fld id="{14FC5F48-DB90-4E08-A568-A1DB71B84854}" type="datetimeFigureOut">
              <a:rPr lang="en-US" smtClean="0">
                <a:solidFill>
                  <a:prstClr val="black">
                    <a:tint val="75000"/>
                  </a:prstClr>
                </a:solidFill>
                <a:cs typeface="Arial" pitchFamily="34" charset="0"/>
              </a:rPr>
              <a:pPr defTabSz="914239"/>
              <a:t>10/3/2016</a:t>
            </a:fld>
            <a:endParaRPr lang="en-US" dirty="0">
              <a:solidFill>
                <a:prstClr val="black">
                  <a:tint val="75000"/>
                </a:prstClr>
              </a:solidFill>
              <a:cs typeface="Arial" pitchFamily="34" charset="0"/>
            </a:endParaRPr>
          </a:p>
        </p:txBody>
      </p:sp>
      <p:sp>
        <p:nvSpPr>
          <p:cNvPr id="5" name="Footer Placeholder 4"/>
          <p:cNvSpPr>
            <a:spLocks noGrp="1"/>
          </p:cNvSpPr>
          <p:nvPr>
            <p:ph type="ftr" sz="quarter" idx="3"/>
          </p:nvPr>
        </p:nvSpPr>
        <p:spPr>
          <a:xfrm>
            <a:off x="3124201" y="6356351"/>
            <a:ext cx="2895600" cy="365125"/>
          </a:xfrm>
          <a:prstGeom prst="rect">
            <a:avLst/>
          </a:prstGeom>
        </p:spPr>
        <p:txBody>
          <a:bodyPr vert="horz" lIns="91424" tIns="45712" rIns="91424" bIns="45712" rtlCol="0" anchor="ctr"/>
          <a:lstStyle>
            <a:lvl1pPr algn="ctr">
              <a:defRPr sz="1200">
                <a:solidFill>
                  <a:schemeClr val="tx1">
                    <a:tint val="75000"/>
                  </a:schemeClr>
                </a:solidFill>
              </a:defRPr>
            </a:lvl1pPr>
          </a:lstStyle>
          <a:p>
            <a:pPr defTabSz="914239"/>
            <a:endParaRPr lang="en-US" dirty="0">
              <a:solidFill>
                <a:prstClr val="black">
                  <a:tint val="75000"/>
                </a:prstClr>
              </a:solidFill>
              <a:cs typeface="Arial" pitchFamily="34" charset="0"/>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24" tIns="45712" rIns="91424" bIns="45712" rtlCol="0" anchor="ctr"/>
          <a:lstStyle>
            <a:lvl1pPr algn="r">
              <a:defRPr sz="1200">
                <a:solidFill>
                  <a:schemeClr val="tx1">
                    <a:tint val="75000"/>
                  </a:schemeClr>
                </a:solidFill>
              </a:defRPr>
            </a:lvl1pPr>
          </a:lstStyle>
          <a:p>
            <a:pPr defTabSz="914239"/>
            <a:fld id="{C30EAB99-FDC5-40FB-A2E3-34591E4E90E2}" type="slidenum">
              <a:rPr lang="en-US" smtClean="0">
                <a:solidFill>
                  <a:prstClr val="black">
                    <a:tint val="75000"/>
                  </a:prstClr>
                </a:solidFill>
                <a:cs typeface="Arial" pitchFamily="34" charset="0"/>
              </a:rPr>
              <a:pPr defTabSz="914239"/>
              <a:t>‹#›</a:t>
            </a:fld>
            <a:endParaRPr lang="en-US" dirty="0">
              <a:solidFill>
                <a:prstClr val="black">
                  <a:tint val="75000"/>
                </a:prstClr>
              </a:solidFill>
              <a:cs typeface="Arial" pitchFamily="34" charset="0"/>
            </a:endParaRPr>
          </a:p>
        </p:txBody>
      </p:sp>
    </p:spTree>
    <p:extLst>
      <p:ext uri="{BB962C8B-B14F-4D97-AF65-F5344CB8AC3E}">
        <p14:creationId xmlns:p14="http://schemas.microsoft.com/office/powerpoint/2010/main" val="3125942142"/>
      </p:ext>
    </p:extLst>
  </p:cSld>
  <p:clrMap bg1="lt1" tx1="dk1" bg2="lt2" tx2="dk2" accent1="accent1" accent2="accent2" accent3="accent3" accent4="accent4" accent5="accent5" accent6="accent6" hlink="hlink" folHlink="folHlink"/>
  <p:sldLayoutIdLst>
    <p:sldLayoutId id="2147484305" r:id="rId1"/>
    <p:sldLayoutId id="2147484306" r:id="rId2"/>
    <p:sldLayoutId id="2147484307" r:id="rId3"/>
    <p:sldLayoutId id="2147484308" r:id="rId4"/>
    <p:sldLayoutId id="2147484309" r:id="rId5"/>
    <p:sldLayoutId id="2147484310" r:id="rId6"/>
    <p:sldLayoutId id="2147484311" r:id="rId7"/>
    <p:sldLayoutId id="2147484312" r:id="rId8"/>
    <p:sldLayoutId id="2147484313" r:id="rId9"/>
    <p:sldLayoutId id="2147484314" r:id="rId10"/>
    <p:sldLayoutId id="2147484315" r:id="rId11"/>
  </p:sldLayoutIdLst>
  <p:txStyles>
    <p:titleStyle>
      <a:lvl1pPr algn="ctr" defTabSz="914239" rtl="0" eaLnBrk="1" latinLnBrk="0" hangingPunct="1">
        <a:spcBef>
          <a:spcPct val="0"/>
        </a:spcBef>
        <a:buNone/>
        <a:defRPr sz="4400" kern="1200">
          <a:solidFill>
            <a:schemeClr val="tx1"/>
          </a:solidFill>
          <a:latin typeface="+mj-lt"/>
          <a:ea typeface="+mj-ea"/>
          <a:cs typeface="+mj-cs"/>
        </a:defRPr>
      </a:lvl1pPr>
    </p:titleStyle>
    <p:bodyStyle>
      <a:lvl1pPr marL="342839" indent="-342839" algn="l" defTabSz="91423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19" indent="-285700" algn="l" defTabSz="91423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98" indent="-228560" algn="l" defTabSz="91423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18"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037"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156"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75"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95"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14"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39" rtl="0" eaLnBrk="1" latinLnBrk="0" hangingPunct="1">
        <a:defRPr sz="1800" kern="1200">
          <a:solidFill>
            <a:schemeClr val="tx1"/>
          </a:solidFill>
          <a:latin typeface="+mn-lt"/>
          <a:ea typeface="+mn-ea"/>
          <a:cs typeface="+mn-cs"/>
        </a:defRPr>
      </a:lvl1pPr>
      <a:lvl2pPr marL="457119" algn="l" defTabSz="914239" rtl="0" eaLnBrk="1" latinLnBrk="0" hangingPunct="1">
        <a:defRPr sz="1800" kern="1200">
          <a:solidFill>
            <a:schemeClr val="tx1"/>
          </a:solidFill>
          <a:latin typeface="+mn-lt"/>
          <a:ea typeface="+mn-ea"/>
          <a:cs typeface="+mn-cs"/>
        </a:defRPr>
      </a:lvl2pPr>
      <a:lvl3pPr marL="914239" algn="l" defTabSz="914239" rtl="0" eaLnBrk="1" latinLnBrk="0" hangingPunct="1">
        <a:defRPr sz="1800" kern="1200">
          <a:solidFill>
            <a:schemeClr val="tx1"/>
          </a:solidFill>
          <a:latin typeface="+mn-lt"/>
          <a:ea typeface="+mn-ea"/>
          <a:cs typeface="+mn-cs"/>
        </a:defRPr>
      </a:lvl3pPr>
      <a:lvl4pPr marL="1371358" algn="l" defTabSz="914239" rtl="0" eaLnBrk="1" latinLnBrk="0" hangingPunct="1">
        <a:defRPr sz="1800" kern="1200">
          <a:solidFill>
            <a:schemeClr val="tx1"/>
          </a:solidFill>
          <a:latin typeface="+mn-lt"/>
          <a:ea typeface="+mn-ea"/>
          <a:cs typeface="+mn-cs"/>
        </a:defRPr>
      </a:lvl4pPr>
      <a:lvl5pPr marL="1828477" algn="l" defTabSz="914239" rtl="0" eaLnBrk="1" latinLnBrk="0" hangingPunct="1">
        <a:defRPr sz="1800" kern="1200">
          <a:solidFill>
            <a:schemeClr val="tx1"/>
          </a:solidFill>
          <a:latin typeface="+mn-lt"/>
          <a:ea typeface="+mn-ea"/>
          <a:cs typeface="+mn-cs"/>
        </a:defRPr>
      </a:lvl5pPr>
      <a:lvl6pPr marL="2285596" algn="l" defTabSz="914239" rtl="0" eaLnBrk="1" latinLnBrk="0" hangingPunct="1">
        <a:defRPr sz="1800" kern="1200">
          <a:solidFill>
            <a:schemeClr val="tx1"/>
          </a:solidFill>
          <a:latin typeface="+mn-lt"/>
          <a:ea typeface="+mn-ea"/>
          <a:cs typeface="+mn-cs"/>
        </a:defRPr>
      </a:lvl6pPr>
      <a:lvl7pPr marL="2742716" algn="l" defTabSz="914239" rtl="0" eaLnBrk="1" latinLnBrk="0" hangingPunct="1">
        <a:defRPr sz="1800" kern="1200">
          <a:solidFill>
            <a:schemeClr val="tx1"/>
          </a:solidFill>
          <a:latin typeface="+mn-lt"/>
          <a:ea typeface="+mn-ea"/>
          <a:cs typeface="+mn-cs"/>
        </a:defRPr>
      </a:lvl7pPr>
      <a:lvl8pPr marL="3199835" algn="l" defTabSz="914239" rtl="0" eaLnBrk="1" latinLnBrk="0" hangingPunct="1">
        <a:defRPr sz="1800" kern="1200">
          <a:solidFill>
            <a:schemeClr val="tx1"/>
          </a:solidFill>
          <a:latin typeface="+mn-lt"/>
          <a:ea typeface="+mn-ea"/>
          <a:cs typeface="+mn-cs"/>
        </a:defRPr>
      </a:lvl8pPr>
      <a:lvl9pPr marL="3656954" algn="l" defTabSz="914239"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4BAA59-978F-478C-8323-4D254C0811BA}" type="datetimeFigureOut">
              <a:rPr lang="en-GB" smtClean="0">
                <a:solidFill>
                  <a:prstClr val="black">
                    <a:tint val="75000"/>
                  </a:prstClr>
                </a:solidFill>
              </a:rPr>
              <a:pPr/>
              <a:t>03/10/2016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5894FF-29BA-4477-BAAC-B55FEB7D06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3085377"/>
      </p:ext>
    </p:extLst>
  </p:cSld>
  <p:clrMap bg1="lt1" tx1="dk1" bg2="lt2" tx2="dk2" accent1="accent1" accent2="accent2" accent3="accent3" accent4="accent4" accent5="accent5" accent6="accent6" hlink="hlink" folHlink="folHlink"/>
  <p:sldLayoutIdLst>
    <p:sldLayoutId id="2147484317" r:id="rId1"/>
    <p:sldLayoutId id="2147484318" r:id="rId2"/>
    <p:sldLayoutId id="2147484319" r:id="rId3"/>
    <p:sldLayoutId id="2147484320" r:id="rId4"/>
    <p:sldLayoutId id="2147484321" r:id="rId5"/>
    <p:sldLayoutId id="2147484322" r:id="rId6"/>
    <p:sldLayoutId id="2147484323" r:id="rId7"/>
    <p:sldLayoutId id="2147484324" r:id="rId8"/>
    <p:sldLayoutId id="2147484325" r:id="rId9"/>
    <p:sldLayoutId id="2147484326" r:id="rId10"/>
    <p:sldLayoutId id="2147484327" r:id="rId11"/>
    <p:sldLayoutId id="214748432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33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ChangeArrowheads="1"/>
          </p:cNvSpPr>
          <p:nvPr/>
        </p:nvSpPr>
        <p:spPr bwMode="auto">
          <a:xfrm>
            <a:off x="0" y="0"/>
            <a:ext cx="9144000" cy="6576218"/>
          </a:xfrm>
          <a:prstGeom prst="rect">
            <a:avLst/>
          </a:prstGeom>
          <a:solidFill>
            <a:schemeClr val="bg1"/>
          </a:solidFill>
          <a:ln w="9525">
            <a:solidFill>
              <a:schemeClr val="tx1"/>
            </a:solidFill>
            <a:miter lim="800000"/>
            <a:headEnd/>
            <a:tailEnd/>
          </a:ln>
        </p:spPr>
        <p:txBody>
          <a:bodyPr wrap="none" lIns="91424" tIns="45712" rIns="91424" bIns="45712" anchor="ctr"/>
          <a:lstStyle/>
          <a:p>
            <a:pPr defTabSz="914239" fontAlgn="base">
              <a:spcBef>
                <a:spcPct val="0"/>
              </a:spcBef>
              <a:spcAft>
                <a:spcPct val="0"/>
              </a:spcAft>
              <a:defRPr/>
            </a:pPr>
            <a:endParaRPr lang="en-GB" sz="1400">
              <a:solidFill>
                <a:srgbClr val="000066"/>
              </a:solidFill>
              <a:latin typeface="Arial Narrow" pitchFamily="34" charset="0"/>
            </a:endParaRPr>
          </a:p>
        </p:txBody>
      </p:sp>
      <p:sp>
        <p:nvSpPr>
          <p:cNvPr id="1028" name="Rectangle 4"/>
          <p:cNvSpPr>
            <a:spLocks noGrp="1" noChangeArrowheads="1"/>
          </p:cNvSpPr>
          <p:nvPr>
            <p:ph type="title"/>
          </p:nvPr>
        </p:nvSpPr>
        <p:spPr bwMode="auto">
          <a:xfrm>
            <a:off x="0" y="0"/>
            <a:ext cx="9144000" cy="881318"/>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smtClean="0"/>
              <a:t>Click to edit Master title style</a:t>
            </a:r>
            <a:endParaRPr lang="en-GB" dirty="0" smtClean="0"/>
          </a:p>
        </p:txBody>
      </p:sp>
      <p:sp>
        <p:nvSpPr>
          <p:cNvPr id="1029" name="Rectangle 5"/>
          <p:cNvSpPr>
            <a:spLocks noGrp="1" noChangeArrowheads="1"/>
          </p:cNvSpPr>
          <p:nvPr>
            <p:ph type="body" idx="1"/>
          </p:nvPr>
        </p:nvSpPr>
        <p:spPr bwMode="auto">
          <a:xfrm>
            <a:off x="285750" y="1081548"/>
            <a:ext cx="8602611" cy="504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1030" name="Line 6"/>
          <p:cNvSpPr>
            <a:spLocks noChangeShapeType="1"/>
          </p:cNvSpPr>
          <p:nvPr/>
        </p:nvSpPr>
        <p:spPr bwMode="auto">
          <a:xfrm>
            <a:off x="0" y="881318"/>
            <a:ext cx="9144000" cy="0"/>
          </a:xfrm>
          <a:prstGeom prst="line">
            <a:avLst/>
          </a:prstGeom>
          <a:noFill/>
          <a:ln w="19050">
            <a:solidFill>
              <a:srgbClr val="1E7FB8"/>
            </a:solidFill>
            <a:round/>
            <a:headEnd/>
            <a:tailEnd/>
          </a:ln>
          <a:effectLst>
            <a:outerShdw dist="28398" dir="1593903" algn="ctr" rotWithShape="0">
              <a:schemeClr val="bg2"/>
            </a:outerShdw>
          </a:effectLst>
          <a:extLst>
            <a:ext uri="{909E8E84-426E-40DD-AFC4-6F175D3DCCD1}">
              <a14:hiddenFill xmlns:a14="http://schemas.microsoft.com/office/drawing/2010/main">
                <a:noFill/>
              </a14:hiddenFill>
            </a:ext>
          </a:extLst>
        </p:spPr>
        <p:txBody>
          <a:bodyPr lIns="91424" tIns="45712" rIns="91424" bIns="45712"/>
          <a:lstStyle/>
          <a:p>
            <a:pPr defTabSz="914239" fontAlgn="base">
              <a:spcBef>
                <a:spcPct val="0"/>
              </a:spcBef>
              <a:spcAft>
                <a:spcPct val="0"/>
              </a:spcAft>
              <a:defRPr/>
            </a:pPr>
            <a:endParaRPr lang="en-GB">
              <a:solidFill>
                <a:srgbClr val="000000"/>
              </a:solidFill>
            </a:endParaRPr>
          </a:p>
        </p:txBody>
      </p:sp>
      <p:sp>
        <p:nvSpPr>
          <p:cNvPr id="1031" name="Rectangle 7"/>
          <p:cNvSpPr>
            <a:spLocks noChangeArrowheads="1"/>
          </p:cNvSpPr>
          <p:nvPr/>
        </p:nvSpPr>
        <p:spPr bwMode="auto">
          <a:xfrm>
            <a:off x="0" y="6366096"/>
            <a:ext cx="9144000" cy="520699"/>
          </a:xfrm>
          <a:prstGeom prst="rect">
            <a:avLst/>
          </a:prstGeom>
          <a:solidFill>
            <a:srgbClr val="0070C0"/>
          </a:solidFill>
          <a:ln>
            <a:noFill/>
          </a:ln>
          <a:extLst/>
        </p:spPr>
        <p:txBody>
          <a:bodyPr wrap="none" lIns="91424" tIns="45712" rIns="91424" bIns="45712" anchor="ctr"/>
          <a:lstStyle/>
          <a:p>
            <a:pPr defTabSz="914239" fontAlgn="base">
              <a:spcBef>
                <a:spcPct val="0"/>
              </a:spcBef>
              <a:spcAft>
                <a:spcPct val="0"/>
              </a:spcAft>
              <a:defRPr/>
            </a:pPr>
            <a:endParaRPr lang="en-GB" sz="9600" b="1" i="1">
              <a:solidFill>
                <a:srgbClr val="000066"/>
              </a:solidFill>
              <a:latin typeface="Univers (W1)"/>
            </a:endParaRPr>
          </a:p>
        </p:txBody>
      </p:sp>
      <p:pic>
        <p:nvPicPr>
          <p:cNvPr id="1032" name="Picture 9" descr="WHO-EN-BW-H"/>
          <p:cNvPicPr>
            <a:picLocks noChangeAspect="1" noChangeArrowheads="1"/>
          </p:cNvPicPr>
          <p:nvPr/>
        </p:nvPicPr>
        <p:blipFill>
          <a:blip r:embed="rId17" cstate="print">
            <a:lum contrast="12000"/>
            <a:grayscl/>
            <a:biLevel thresh="50000"/>
            <a:extLst>
              <a:ext uri="{28A0092B-C50C-407E-A947-70E740481C1C}">
                <a14:useLocalDpi xmlns:a14="http://schemas.microsoft.com/office/drawing/2010/main"/>
              </a:ext>
            </a:extLst>
          </a:blip>
          <a:srcRect/>
          <a:stretch>
            <a:fillRect/>
          </a:stretch>
        </p:blipFill>
        <p:spPr bwMode="auto">
          <a:xfrm>
            <a:off x="564997" y="6366096"/>
            <a:ext cx="1359158" cy="44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Rectangle 8"/>
          <p:cNvSpPr>
            <a:spLocks noChangeArrowheads="1"/>
          </p:cNvSpPr>
          <p:nvPr/>
        </p:nvSpPr>
        <p:spPr bwMode="auto">
          <a:xfrm>
            <a:off x="60325" y="6430964"/>
            <a:ext cx="357188"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defTabSz="914239" fontAlgn="base">
              <a:spcBef>
                <a:spcPct val="0"/>
              </a:spcBef>
              <a:spcAft>
                <a:spcPct val="0"/>
              </a:spcAft>
              <a:defRPr/>
            </a:pPr>
            <a:fld id="{EA6B2B61-7DD3-46FF-8B83-3F3161CDF5D0}" type="slidenum">
              <a:rPr lang="ar-SA" sz="2000" b="1">
                <a:solidFill>
                  <a:srgbClr val="9ED3D7"/>
                </a:solidFill>
                <a:latin typeface="Arial Narrow" pitchFamily="34" charset="0"/>
              </a:rPr>
              <a:pPr algn="r" defTabSz="914239" fontAlgn="base">
                <a:spcBef>
                  <a:spcPct val="0"/>
                </a:spcBef>
                <a:spcAft>
                  <a:spcPct val="0"/>
                </a:spcAft>
                <a:defRPr/>
              </a:pPr>
              <a:t>‹#›</a:t>
            </a:fld>
            <a:endParaRPr lang="en-US" sz="2000" b="1" baseline="14000" dirty="0">
              <a:solidFill>
                <a:srgbClr val="9ED3D7"/>
              </a:solidFill>
              <a:latin typeface="Arial Narrow" pitchFamily="34" charset="0"/>
            </a:endParaRPr>
          </a:p>
        </p:txBody>
      </p:sp>
      <p:sp>
        <p:nvSpPr>
          <p:cNvPr id="13" name="Rectangle 10"/>
          <p:cNvSpPr>
            <a:spLocks noChangeArrowheads="1"/>
          </p:cNvSpPr>
          <p:nvPr/>
        </p:nvSpPr>
        <p:spPr bwMode="auto">
          <a:xfrm>
            <a:off x="5810710" y="6395731"/>
            <a:ext cx="3087687"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defTabSz="914239" fontAlgn="base">
              <a:spcBef>
                <a:spcPct val="0"/>
              </a:spcBef>
              <a:spcAft>
                <a:spcPct val="0"/>
              </a:spcAft>
              <a:defRPr/>
            </a:pPr>
            <a:r>
              <a:rPr lang="en-US" sz="1200" b="1" dirty="0">
                <a:solidFill>
                  <a:srgbClr val="FFFFFF"/>
                </a:solidFill>
                <a:latin typeface="Arial Narrow" pitchFamily="34" charset="0"/>
                <a:ea typeface="Arial Unicode MS" pitchFamily="34" charset="-128"/>
                <a:cs typeface="Arial Unicode MS" pitchFamily="34" charset="-128"/>
              </a:rPr>
              <a:t>Patient Safety </a:t>
            </a:r>
          </a:p>
          <a:p>
            <a:pPr algn="ctr" defTabSz="914239" fontAlgn="base">
              <a:spcBef>
                <a:spcPct val="0"/>
              </a:spcBef>
              <a:spcAft>
                <a:spcPct val="0"/>
              </a:spcAft>
              <a:defRPr/>
            </a:pPr>
            <a:r>
              <a:rPr lang="en-US" sz="1200" b="1" dirty="0" err="1">
                <a:solidFill>
                  <a:srgbClr val="FFFFFF"/>
                </a:solidFill>
                <a:latin typeface="Arial Narrow" pitchFamily="34" charset="0"/>
                <a:ea typeface="Arial Unicode MS" pitchFamily="34" charset="-128"/>
                <a:cs typeface="Arial Unicode MS" pitchFamily="34" charset="-128"/>
              </a:rPr>
              <a:t>Programme</a:t>
            </a:r>
            <a:endParaRPr lang="en-GB" sz="1200" b="1" dirty="0">
              <a:solidFill>
                <a:srgbClr val="FFFFFF"/>
              </a:solidFill>
              <a:latin typeface="Arial Narrow" pitchFamily="34" charset="0"/>
              <a:ea typeface="Arial Unicode MS" pitchFamily="34" charset="-128"/>
              <a:cs typeface="Arial Unicode MS" pitchFamily="34" charset="-128"/>
            </a:endParaRPr>
          </a:p>
        </p:txBody>
      </p:sp>
      <p:sp>
        <p:nvSpPr>
          <p:cNvPr id="14" name="Rectangle 11"/>
          <p:cNvSpPr>
            <a:spLocks noChangeArrowheads="1"/>
          </p:cNvSpPr>
          <p:nvPr/>
        </p:nvSpPr>
        <p:spPr bwMode="auto">
          <a:xfrm>
            <a:off x="3630408" y="6395731"/>
            <a:ext cx="252095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defTabSz="914239" fontAlgn="base">
              <a:spcBef>
                <a:spcPct val="0"/>
              </a:spcBef>
              <a:spcAft>
                <a:spcPct val="0"/>
              </a:spcAft>
              <a:defRPr/>
            </a:pPr>
            <a:r>
              <a:rPr lang="en-GB" sz="1200" b="1" dirty="0">
                <a:solidFill>
                  <a:srgbClr val="FFFFFF"/>
                </a:solidFill>
                <a:latin typeface="Arial Narrow" pitchFamily="34" charset="0"/>
                <a:ea typeface="Arial Unicode MS" pitchFamily="34" charset="-128"/>
                <a:cs typeface="Arial Unicode MS" pitchFamily="34" charset="-128"/>
              </a:rPr>
              <a:t>Health Systems </a:t>
            </a:r>
          </a:p>
          <a:p>
            <a:pPr algn="ctr" defTabSz="914239" fontAlgn="base">
              <a:spcBef>
                <a:spcPct val="0"/>
              </a:spcBef>
              <a:spcAft>
                <a:spcPct val="0"/>
              </a:spcAft>
              <a:defRPr/>
            </a:pPr>
            <a:r>
              <a:rPr lang="en-GB" sz="1200" b="1" dirty="0">
                <a:solidFill>
                  <a:srgbClr val="FFFFFF"/>
                </a:solidFill>
                <a:latin typeface="Arial Narrow" pitchFamily="34" charset="0"/>
                <a:ea typeface="Arial Unicode MS" pitchFamily="34" charset="-128"/>
                <a:cs typeface="Arial Unicode MS" pitchFamily="34" charset="-128"/>
              </a:rPr>
              <a:t>and Innovation</a:t>
            </a:r>
          </a:p>
        </p:txBody>
      </p:sp>
    </p:spTree>
    <p:extLst>
      <p:ext uri="{BB962C8B-B14F-4D97-AF65-F5344CB8AC3E}">
        <p14:creationId xmlns:p14="http://schemas.microsoft.com/office/powerpoint/2010/main" val="646236828"/>
      </p:ext>
    </p:extLst>
  </p:cSld>
  <p:clrMap bg1="lt1" tx1="dk1" bg2="lt2" tx2="dk2" accent1="accent1" accent2="accent2" accent3="accent3" accent4="accent4" accent5="accent5" accent6="accent6" hlink="hlink" folHlink="folHlink"/>
  <p:sldLayoutIdLst>
    <p:sldLayoutId id="2147484330" r:id="rId1"/>
    <p:sldLayoutId id="2147484331" r:id="rId2"/>
    <p:sldLayoutId id="2147484332" r:id="rId3"/>
    <p:sldLayoutId id="2147484333" r:id="rId4"/>
    <p:sldLayoutId id="2147484334" r:id="rId5"/>
    <p:sldLayoutId id="2147484335" r:id="rId6"/>
    <p:sldLayoutId id="2147484336" r:id="rId7"/>
    <p:sldLayoutId id="2147484337" r:id="rId8"/>
    <p:sldLayoutId id="2147484338" r:id="rId9"/>
    <p:sldLayoutId id="2147484339" r:id="rId10"/>
    <p:sldLayoutId id="2147484340" r:id="rId11"/>
    <p:sldLayoutId id="2147484341" r:id="rId12"/>
    <p:sldLayoutId id="2147484342" r:id="rId13"/>
  </p:sldLayoutIdLst>
  <p:timing>
    <p:tnLst>
      <p:par>
        <p:cTn id="1" dur="indefinite" restart="never" nodeType="tmRoot"/>
      </p:par>
    </p:tnLst>
  </p:timing>
  <p:txStyles>
    <p:titleStyle>
      <a:lvl1pPr algn="ctr" rtl="0" eaLnBrk="0" fontAlgn="base" hangingPunct="0">
        <a:spcBef>
          <a:spcPct val="0"/>
        </a:spcBef>
        <a:spcAft>
          <a:spcPct val="0"/>
        </a:spcAft>
        <a:defRPr sz="2800">
          <a:solidFill>
            <a:srgbClr val="202062"/>
          </a:solidFill>
          <a:latin typeface="+mj-lt"/>
          <a:ea typeface="+mj-ea"/>
          <a:cs typeface="+mj-cs"/>
        </a:defRPr>
      </a:lvl1pPr>
      <a:lvl2pPr algn="ctr" rtl="0" eaLnBrk="0" fontAlgn="base" hangingPunct="0">
        <a:spcBef>
          <a:spcPct val="0"/>
        </a:spcBef>
        <a:spcAft>
          <a:spcPct val="0"/>
        </a:spcAft>
        <a:defRPr sz="3200">
          <a:solidFill>
            <a:srgbClr val="202062"/>
          </a:solidFill>
          <a:latin typeface="Arial" charset="0"/>
          <a:cs typeface="Arial" charset="0"/>
        </a:defRPr>
      </a:lvl2pPr>
      <a:lvl3pPr algn="ctr" rtl="0" eaLnBrk="0" fontAlgn="base" hangingPunct="0">
        <a:spcBef>
          <a:spcPct val="0"/>
        </a:spcBef>
        <a:spcAft>
          <a:spcPct val="0"/>
        </a:spcAft>
        <a:defRPr sz="3200">
          <a:solidFill>
            <a:srgbClr val="202062"/>
          </a:solidFill>
          <a:latin typeface="Arial" charset="0"/>
          <a:cs typeface="Arial" charset="0"/>
        </a:defRPr>
      </a:lvl3pPr>
      <a:lvl4pPr algn="ctr" rtl="0" eaLnBrk="0" fontAlgn="base" hangingPunct="0">
        <a:spcBef>
          <a:spcPct val="0"/>
        </a:spcBef>
        <a:spcAft>
          <a:spcPct val="0"/>
        </a:spcAft>
        <a:defRPr sz="3200">
          <a:solidFill>
            <a:srgbClr val="202062"/>
          </a:solidFill>
          <a:latin typeface="Arial" charset="0"/>
          <a:cs typeface="Arial" charset="0"/>
        </a:defRPr>
      </a:lvl4pPr>
      <a:lvl5pPr algn="ctr" rtl="0" eaLnBrk="0" fontAlgn="base" hangingPunct="0">
        <a:spcBef>
          <a:spcPct val="0"/>
        </a:spcBef>
        <a:spcAft>
          <a:spcPct val="0"/>
        </a:spcAft>
        <a:defRPr sz="3200">
          <a:solidFill>
            <a:srgbClr val="202062"/>
          </a:solidFill>
          <a:latin typeface="Arial" charset="0"/>
          <a:cs typeface="Arial" charset="0"/>
        </a:defRPr>
      </a:lvl5pPr>
      <a:lvl6pPr marL="457119" algn="ctr" rtl="0" eaLnBrk="1" fontAlgn="base" hangingPunct="1">
        <a:spcBef>
          <a:spcPct val="0"/>
        </a:spcBef>
        <a:spcAft>
          <a:spcPct val="0"/>
        </a:spcAft>
        <a:defRPr sz="2800" b="1">
          <a:solidFill>
            <a:srgbClr val="202062"/>
          </a:solidFill>
          <a:latin typeface="Arial" charset="0"/>
          <a:cs typeface="Arial" charset="0"/>
        </a:defRPr>
      </a:lvl6pPr>
      <a:lvl7pPr marL="914239" algn="ctr" rtl="0" eaLnBrk="1" fontAlgn="base" hangingPunct="1">
        <a:spcBef>
          <a:spcPct val="0"/>
        </a:spcBef>
        <a:spcAft>
          <a:spcPct val="0"/>
        </a:spcAft>
        <a:defRPr sz="2800" b="1">
          <a:solidFill>
            <a:srgbClr val="202062"/>
          </a:solidFill>
          <a:latin typeface="Arial" charset="0"/>
          <a:cs typeface="Arial" charset="0"/>
        </a:defRPr>
      </a:lvl7pPr>
      <a:lvl8pPr marL="1371358" algn="ctr" rtl="0" eaLnBrk="1" fontAlgn="base" hangingPunct="1">
        <a:spcBef>
          <a:spcPct val="0"/>
        </a:spcBef>
        <a:spcAft>
          <a:spcPct val="0"/>
        </a:spcAft>
        <a:defRPr sz="2800" b="1">
          <a:solidFill>
            <a:srgbClr val="202062"/>
          </a:solidFill>
          <a:latin typeface="Arial" charset="0"/>
          <a:cs typeface="Arial" charset="0"/>
        </a:defRPr>
      </a:lvl8pPr>
      <a:lvl9pPr marL="1828477" algn="ctr" rtl="0" eaLnBrk="1" fontAlgn="base" hangingPunct="1">
        <a:spcBef>
          <a:spcPct val="0"/>
        </a:spcBef>
        <a:spcAft>
          <a:spcPct val="0"/>
        </a:spcAft>
        <a:defRPr sz="2800" b="1">
          <a:solidFill>
            <a:srgbClr val="202062"/>
          </a:solidFill>
          <a:latin typeface="Arial" charset="0"/>
          <a:cs typeface="Arial" charset="0"/>
        </a:defRPr>
      </a:lvl9pPr>
    </p:titleStyle>
    <p:bodyStyle>
      <a:lvl1pPr marL="342839" indent="-342839" algn="l" rtl="0" eaLnBrk="0" fontAlgn="base" hangingPunct="0">
        <a:spcBef>
          <a:spcPct val="20000"/>
        </a:spcBef>
        <a:spcAft>
          <a:spcPct val="0"/>
        </a:spcAft>
        <a:buChar char="•"/>
        <a:defRPr sz="2200">
          <a:solidFill>
            <a:srgbClr val="000066"/>
          </a:solidFill>
          <a:latin typeface="+mn-lt"/>
          <a:ea typeface="+mn-ea"/>
          <a:cs typeface="+mn-cs"/>
        </a:defRPr>
      </a:lvl1pPr>
      <a:lvl2pPr marL="742819" indent="-285700" algn="l" rtl="0" eaLnBrk="0" fontAlgn="base" hangingPunct="0">
        <a:spcBef>
          <a:spcPct val="20000"/>
        </a:spcBef>
        <a:spcAft>
          <a:spcPct val="0"/>
        </a:spcAft>
        <a:buClr>
          <a:schemeClr val="folHlink"/>
        </a:buClr>
        <a:buSzPct val="125000"/>
        <a:buChar char="•"/>
        <a:defRPr sz="2200">
          <a:solidFill>
            <a:srgbClr val="000066"/>
          </a:solidFill>
          <a:latin typeface="+mn-lt"/>
          <a:cs typeface="+mn-cs"/>
        </a:defRPr>
      </a:lvl2pPr>
      <a:lvl3pPr marL="1142798" indent="-228560" algn="l" rtl="0" eaLnBrk="0" fontAlgn="base" hangingPunct="0">
        <a:spcBef>
          <a:spcPct val="20000"/>
        </a:spcBef>
        <a:spcAft>
          <a:spcPct val="0"/>
        </a:spcAft>
        <a:buClr>
          <a:schemeClr val="folHlink"/>
        </a:buClr>
        <a:buFont typeface="Arial" pitchFamily="34" charset="0"/>
        <a:buChar char="−"/>
        <a:defRPr sz="2200">
          <a:solidFill>
            <a:srgbClr val="000066"/>
          </a:solidFill>
          <a:latin typeface="+mn-lt"/>
          <a:cs typeface="+mn-cs"/>
        </a:defRPr>
      </a:lvl3pPr>
      <a:lvl4pPr marL="1599918" indent="-228560" algn="l" rtl="0" eaLnBrk="0" fontAlgn="base" hangingPunct="0">
        <a:spcBef>
          <a:spcPct val="20000"/>
        </a:spcBef>
        <a:spcAft>
          <a:spcPct val="0"/>
        </a:spcAft>
        <a:buClr>
          <a:schemeClr val="folHlink"/>
        </a:buClr>
        <a:buFont typeface="Wingdings" pitchFamily="2" charset="2"/>
        <a:buChar char="Ø"/>
        <a:defRPr sz="2200">
          <a:solidFill>
            <a:srgbClr val="000066"/>
          </a:solidFill>
          <a:latin typeface="+mn-lt"/>
          <a:cs typeface="+mn-cs"/>
        </a:defRPr>
      </a:lvl4pPr>
      <a:lvl5pPr marL="2055450" indent="-226973" algn="l" rtl="0" eaLnBrk="0" fontAlgn="base" hangingPunct="0">
        <a:spcBef>
          <a:spcPct val="20000"/>
        </a:spcBef>
        <a:spcAft>
          <a:spcPct val="0"/>
        </a:spcAft>
        <a:buChar char="»"/>
        <a:defRPr sz="2000">
          <a:solidFill>
            <a:schemeClr val="tx1"/>
          </a:solidFill>
          <a:latin typeface="+mn-lt"/>
          <a:cs typeface="+mn-cs"/>
        </a:defRPr>
      </a:lvl5pPr>
      <a:lvl6pPr marL="2512570" indent="-226973" algn="l" rtl="0" eaLnBrk="1" fontAlgn="base" hangingPunct="1">
        <a:spcBef>
          <a:spcPct val="20000"/>
        </a:spcBef>
        <a:spcAft>
          <a:spcPct val="0"/>
        </a:spcAft>
        <a:buChar char="»"/>
        <a:defRPr sz="2000">
          <a:solidFill>
            <a:schemeClr val="tx1"/>
          </a:solidFill>
          <a:latin typeface="+mn-lt"/>
          <a:cs typeface="+mn-cs"/>
        </a:defRPr>
      </a:lvl6pPr>
      <a:lvl7pPr marL="2969689" indent="-226973" algn="l" rtl="0" eaLnBrk="1" fontAlgn="base" hangingPunct="1">
        <a:spcBef>
          <a:spcPct val="20000"/>
        </a:spcBef>
        <a:spcAft>
          <a:spcPct val="0"/>
        </a:spcAft>
        <a:buChar char="»"/>
        <a:defRPr sz="2000">
          <a:solidFill>
            <a:schemeClr val="tx1"/>
          </a:solidFill>
          <a:latin typeface="+mn-lt"/>
          <a:cs typeface="+mn-cs"/>
        </a:defRPr>
      </a:lvl7pPr>
      <a:lvl8pPr marL="3426808" indent="-226973" algn="l" rtl="0" eaLnBrk="1" fontAlgn="base" hangingPunct="1">
        <a:spcBef>
          <a:spcPct val="20000"/>
        </a:spcBef>
        <a:spcAft>
          <a:spcPct val="0"/>
        </a:spcAft>
        <a:buChar char="»"/>
        <a:defRPr sz="2000">
          <a:solidFill>
            <a:schemeClr val="tx1"/>
          </a:solidFill>
          <a:latin typeface="+mn-lt"/>
          <a:cs typeface="+mn-cs"/>
        </a:defRPr>
      </a:lvl8pPr>
      <a:lvl9pPr marL="3883928" indent="-226973"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239" rtl="0" eaLnBrk="1" latinLnBrk="0" hangingPunct="1">
        <a:defRPr sz="1800" kern="1200">
          <a:solidFill>
            <a:schemeClr val="tx1"/>
          </a:solidFill>
          <a:latin typeface="+mn-lt"/>
          <a:ea typeface="+mn-ea"/>
          <a:cs typeface="+mn-cs"/>
        </a:defRPr>
      </a:lvl1pPr>
      <a:lvl2pPr marL="457119" algn="l" defTabSz="914239" rtl="0" eaLnBrk="1" latinLnBrk="0" hangingPunct="1">
        <a:defRPr sz="1800" kern="1200">
          <a:solidFill>
            <a:schemeClr val="tx1"/>
          </a:solidFill>
          <a:latin typeface="+mn-lt"/>
          <a:ea typeface="+mn-ea"/>
          <a:cs typeface="+mn-cs"/>
        </a:defRPr>
      </a:lvl2pPr>
      <a:lvl3pPr marL="914239" algn="l" defTabSz="914239" rtl="0" eaLnBrk="1" latinLnBrk="0" hangingPunct="1">
        <a:defRPr sz="1800" kern="1200">
          <a:solidFill>
            <a:schemeClr val="tx1"/>
          </a:solidFill>
          <a:latin typeface="+mn-lt"/>
          <a:ea typeface="+mn-ea"/>
          <a:cs typeface="+mn-cs"/>
        </a:defRPr>
      </a:lvl3pPr>
      <a:lvl4pPr marL="1371358" algn="l" defTabSz="914239" rtl="0" eaLnBrk="1" latinLnBrk="0" hangingPunct="1">
        <a:defRPr sz="1800" kern="1200">
          <a:solidFill>
            <a:schemeClr val="tx1"/>
          </a:solidFill>
          <a:latin typeface="+mn-lt"/>
          <a:ea typeface="+mn-ea"/>
          <a:cs typeface="+mn-cs"/>
        </a:defRPr>
      </a:lvl4pPr>
      <a:lvl5pPr marL="1828477" algn="l" defTabSz="914239" rtl="0" eaLnBrk="1" latinLnBrk="0" hangingPunct="1">
        <a:defRPr sz="1800" kern="1200">
          <a:solidFill>
            <a:schemeClr val="tx1"/>
          </a:solidFill>
          <a:latin typeface="+mn-lt"/>
          <a:ea typeface="+mn-ea"/>
          <a:cs typeface="+mn-cs"/>
        </a:defRPr>
      </a:lvl5pPr>
      <a:lvl6pPr marL="2285596" algn="l" defTabSz="914239" rtl="0" eaLnBrk="1" latinLnBrk="0" hangingPunct="1">
        <a:defRPr sz="1800" kern="1200">
          <a:solidFill>
            <a:schemeClr val="tx1"/>
          </a:solidFill>
          <a:latin typeface="+mn-lt"/>
          <a:ea typeface="+mn-ea"/>
          <a:cs typeface="+mn-cs"/>
        </a:defRPr>
      </a:lvl6pPr>
      <a:lvl7pPr marL="2742716" algn="l" defTabSz="914239" rtl="0" eaLnBrk="1" latinLnBrk="0" hangingPunct="1">
        <a:defRPr sz="1800" kern="1200">
          <a:solidFill>
            <a:schemeClr val="tx1"/>
          </a:solidFill>
          <a:latin typeface="+mn-lt"/>
          <a:ea typeface="+mn-ea"/>
          <a:cs typeface="+mn-cs"/>
        </a:defRPr>
      </a:lvl7pPr>
      <a:lvl8pPr marL="3199835" algn="l" defTabSz="914239" rtl="0" eaLnBrk="1" latinLnBrk="0" hangingPunct="1">
        <a:defRPr sz="1800" kern="1200">
          <a:solidFill>
            <a:schemeClr val="tx1"/>
          </a:solidFill>
          <a:latin typeface="+mn-lt"/>
          <a:ea typeface="+mn-ea"/>
          <a:cs typeface="+mn-cs"/>
        </a:defRPr>
      </a:lvl8pPr>
      <a:lvl9pPr marL="3656954" algn="l" defTabSz="91423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417513" y="1098552"/>
            <a:ext cx="438150" cy="474663"/>
          </a:xfrm>
          <a:prstGeom prst="rect">
            <a:avLst/>
          </a:prstGeom>
          <a:solidFill>
            <a:schemeClr val="accent2"/>
          </a:solidFill>
          <a:ln w="9525">
            <a:noFill/>
            <a:miter lim="800000"/>
            <a:headEnd/>
            <a:tailEnd/>
          </a:ln>
          <a:effectLst/>
        </p:spPr>
        <p:txBody>
          <a:bodyPr wrap="none" anchor="ctr"/>
          <a:lstStyle/>
          <a:p>
            <a:pPr algn="ctr" fontAlgn="base">
              <a:spcBef>
                <a:spcPct val="0"/>
              </a:spcBef>
              <a:spcAft>
                <a:spcPct val="0"/>
              </a:spcAft>
              <a:defRPr/>
            </a:pPr>
            <a:endParaRPr kumimoji="1" lang="en-GB" sz="2400">
              <a:solidFill>
                <a:srgbClr val="FFFFFF"/>
              </a:solidFill>
              <a:cs typeface="Arial" pitchFamily="34" charset="0"/>
            </a:endParaRPr>
          </a:p>
        </p:txBody>
      </p:sp>
      <p:sp>
        <p:nvSpPr>
          <p:cNvPr id="1027" name="Rectangle 3"/>
          <p:cNvSpPr>
            <a:spLocks noChangeArrowheads="1"/>
          </p:cNvSpPr>
          <p:nvPr/>
        </p:nvSpPr>
        <p:spPr bwMode="ltGray">
          <a:xfrm>
            <a:off x="800101" y="1098552"/>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fontAlgn="base">
              <a:spcBef>
                <a:spcPct val="0"/>
              </a:spcBef>
              <a:spcAft>
                <a:spcPct val="0"/>
              </a:spcAft>
              <a:defRPr/>
            </a:pPr>
            <a:endParaRPr kumimoji="1" lang="en-GB" sz="2400">
              <a:solidFill>
                <a:srgbClr val="FFFFFF"/>
              </a:solidFill>
              <a:cs typeface="Arial" pitchFamily="34" charset="0"/>
            </a:endParaRPr>
          </a:p>
        </p:txBody>
      </p:sp>
      <p:sp>
        <p:nvSpPr>
          <p:cNvPr id="1028" name="Rectangle 4"/>
          <p:cNvSpPr>
            <a:spLocks noChangeArrowheads="1"/>
          </p:cNvSpPr>
          <p:nvPr/>
        </p:nvSpPr>
        <p:spPr bwMode="ltGray">
          <a:xfrm>
            <a:off x="541339" y="1520827"/>
            <a:ext cx="422275" cy="474663"/>
          </a:xfrm>
          <a:prstGeom prst="rect">
            <a:avLst/>
          </a:prstGeom>
          <a:solidFill>
            <a:schemeClr val="folHlink"/>
          </a:solidFill>
          <a:ln w="9525">
            <a:noFill/>
            <a:miter lim="800000"/>
            <a:headEnd/>
            <a:tailEnd/>
          </a:ln>
          <a:effectLst/>
        </p:spPr>
        <p:txBody>
          <a:bodyPr wrap="none" anchor="ctr"/>
          <a:lstStyle/>
          <a:p>
            <a:pPr algn="ctr" fontAlgn="base">
              <a:spcBef>
                <a:spcPct val="0"/>
              </a:spcBef>
              <a:spcAft>
                <a:spcPct val="0"/>
              </a:spcAft>
              <a:defRPr/>
            </a:pPr>
            <a:endParaRPr kumimoji="1" lang="en-GB" sz="2400">
              <a:solidFill>
                <a:srgbClr val="FFFFFF"/>
              </a:solidFill>
              <a:cs typeface="Arial" pitchFamily="34" charset="0"/>
            </a:endParaRPr>
          </a:p>
        </p:txBody>
      </p:sp>
      <p:sp>
        <p:nvSpPr>
          <p:cNvPr id="1029" name="Rectangle 5"/>
          <p:cNvSpPr>
            <a:spLocks noChangeArrowheads="1"/>
          </p:cNvSpPr>
          <p:nvPr/>
        </p:nvSpPr>
        <p:spPr bwMode="ltGray">
          <a:xfrm>
            <a:off x="911225" y="1520827"/>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fontAlgn="base">
              <a:spcBef>
                <a:spcPct val="0"/>
              </a:spcBef>
              <a:spcAft>
                <a:spcPct val="0"/>
              </a:spcAft>
              <a:defRPr/>
            </a:pPr>
            <a:endParaRPr kumimoji="1" lang="en-GB" sz="2400">
              <a:solidFill>
                <a:srgbClr val="FFFFFF"/>
              </a:solidFill>
              <a:cs typeface="Arial" pitchFamily="34" charset="0"/>
            </a:endParaRPr>
          </a:p>
        </p:txBody>
      </p:sp>
      <p:sp>
        <p:nvSpPr>
          <p:cNvPr id="1030" name="Rectangle 6"/>
          <p:cNvSpPr>
            <a:spLocks noChangeArrowheads="1"/>
          </p:cNvSpPr>
          <p:nvPr/>
        </p:nvSpPr>
        <p:spPr bwMode="ltGray">
          <a:xfrm>
            <a:off x="127001" y="1447802"/>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fontAlgn="base">
              <a:spcBef>
                <a:spcPct val="0"/>
              </a:spcBef>
              <a:spcAft>
                <a:spcPct val="0"/>
              </a:spcAft>
              <a:defRPr/>
            </a:pPr>
            <a:endParaRPr kumimoji="1" lang="en-GB" sz="2400">
              <a:solidFill>
                <a:srgbClr val="FFFFFF"/>
              </a:solidFill>
              <a:cs typeface="Arial" pitchFamily="34" charset="0"/>
            </a:endParaRPr>
          </a:p>
        </p:txBody>
      </p:sp>
      <p:sp>
        <p:nvSpPr>
          <p:cNvPr id="1031" name="Rectangle 7"/>
          <p:cNvSpPr>
            <a:spLocks noChangeArrowheads="1"/>
          </p:cNvSpPr>
          <p:nvPr/>
        </p:nvSpPr>
        <p:spPr bwMode="gray">
          <a:xfrm>
            <a:off x="762001" y="990602"/>
            <a:ext cx="31750" cy="1052513"/>
          </a:xfrm>
          <a:prstGeom prst="rect">
            <a:avLst/>
          </a:prstGeom>
          <a:solidFill>
            <a:schemeClr val="bg2"/>
          </a:solidFill>
          <a:ln w="9525">
            <a:noFill/>
            <a:miter lim="800000"/>
            <a:headEnd/>
            <a:tailEnd/>
          </a:ln>
          <a:effectLst/>
        </p:spPr>
        <p:txBody>
          <a:bodyPr wrap="none" anchor="ctr"/>
          <a:lstStyle/>
          <a:p>
            <a:pPr algn="ctr" fontAlgn="base">
              <a:spcBef>
                <a:spcPct val="0"/>
              </a:spcBef>
              <a:spcAft>
                <a:spcPct val="0"/>
              </a:spcAft>
              <a:defRPr/>
            </a:pPr>
            <a:endParaRPr kumimoji="1" lang="en-GB" sz="2400">
              <a:solidFill>
                <a:srgbClr val="FFFFFF"/>
              </a:solidFill>
              <a:cs typeface="Arial" pitchFamily="34" charset="0"/>
            </a:endParaRPr>
          </a:p>
        </p:txBody>
      </p:sp>
      <p:sp>
        <p:nvSpPr>
          <p:cNvPr id="1032" name="Rectangle 8"/>
          <p:cNvSpPr>
            <a:spLocks noChangeArrowheads="1"/>
          </p:cNvSpPr>
          <p:nvPr/>
        </p:nvSpPr>
        <p:spPr bwMode="gray">
          <a:xfrm>
            <a:off x="442914"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fontAlgn="base">
              <a:spcBef>
                <a:spcPct val="0"/>
              </a:spcBef>
              <a:spcAft>
                <a:spcPct val="0"/>
              </a:spcAft>
              <a:defRPr/>
            </a:pPr>
            <a:endParaRPr kumimoji="1" lang="en-GB" sz="2400">
              <a:solidFill>
                <a:srgbClr val="FFFFFF"/>
              </a:solidFill>
              <a:cs typeface="Arial" pitchFamily="34" charset="0"/>
            </a:endParaRPr>
          </a:p>
        </p:txBody>
      </p:sp>
      <p:sp>
        <p:nvSpPr>
          <p:cNvPr id="41993" name="Rectangle 9"/>
          <p:cNvSpPr>
            <a:spLocks noGrp="1" noChangeArrowheads="1"/>
          </p:cNvSpPr>
          <p:nvPr>
            <p:ph type="title"/>
          </p:nvPr>
        </p:nvSpPr>
        <p:spPr bwMode="auto">
          <a:xfrm>
            <a:off x="1150939"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s-ES" smtClean="0"/>
              <a:t>Haga clic para modificar el estilo de título del patrón</a:t>
            </a:r>
          </a:p>
        </p:txBody>
      </p:sp>
      <p:sp>
        <p:nvSpPr>
          <p:cNvPr id="4199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35"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latin typeface="+mn-lt"/>
                <a:cs typeface="+mn-cs"/>
              </a:defRPr>
            </a:lvl1pPr>
          </a:lstStyle>
          <a:p>
            <a:pPr fontAlgn="base">
              <a:spcBef>
                <a:spcPct val="0"/>
              </a:spcBef>
              <a:spcAft>
                <a:spcPct val="0"/>
              </a:spcAft>
              <a:defRPr/>
            </a:pPr>
            <a:endParaRPr lang="es-ES"/>
          </a:p>
        </p:txBody>
      </p:sp>
      <p:sp>
        <p:nvSpPr>
          <p:cNvPr id="1036"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latin typeface="+mn-lt"/>
                <a:cs typeface="+mn-cs"/>
              </a:defRPr>
            </a:lvl1pPr>
          </a:lstStyle>
          <a:p>
            <a:pPr fontAlgn="base">
              <a:spcBef>
                <a:spcPct val="0"/>
              </a:spcBef>
              <a:spcAft>
                <a:spcPct val="0"/>
              </a:spcAft>
              <a:defRPr/>
            </a:pPr>
            <a:endParaRPr lang="es-ES"/>
          </a:p>
        </p:txBody>
      </p:sp>
      <p:sp>
        <p:nvSpPr>
          <p:cNvPr id="1037"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latin typeface="+mn-lt"/>
                <a:cs typeface="+mn-cs"/>
              </a:defRPr>
            </a:lvl1pPr>
          </a:lstStyle>
          <a:p>
            <a:pPr fontAlgn="base">
              <a:spcBef>
                <a:spcPct val="0"/>
              </a:spcBef>
              <a:spcAft>
                <a:spcPct val="0"/>
              </a:spcAft>
              <a:defRPr/>
            </a:pPr>
            <a:fld id="{51E7E0B4-397A-4DF5-81A1-5BA74A6757C5}" type="slidenum">
              <a:rPr lang="es-ES"/>
              <a:pPr fontAlgn="base">
                <a:spcBef>
                  <a:spcPct val="0"/>
                </a:spcBef>
                <a:spcAft>
                  <a:spcPct val="0"/>
                </a:spcAft>
                <a:defRPr/>
              </a:pPr>
              <a:t>‹#›</a:t>
            </a:fld>
            <a:endParaRPr lang="es-ES"/>
          </a:p>
        </p:txBody>
      </p:sp>
    </p:spTree>
    <p:extLst>
      <p:ext uri="{BB962C8B-B14F-4D97-AF65-F5344CB8AC3E}">
        <p14:creationId xmlns:p14="http://schemas.microsoft.com/office/powerpoint/2010/main" val="3543381655"/>
      </p:ext>
    </p:extLst>
  </p:cSld>
  <p:clrMap bg1="dk2" tx1="lt1" bg2="dk1"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6 Imagen"/>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8620"/>
            <a:ext cx="8946994" cy="900100"/>
          </a:xfrm>
          <a:prstGeom prst="rect">
            <a:avLst/>
          </a:prstGeom>
        </p:spPr>
      </p:pic>
    </p:spTree>
    <p:extLst>
      <p:ext uri="{BB962C8B-B14F-4D97-AF65-F5344CB8AC3E}">
        <p14:creationId xmlns:p14="http://schemas.microsoft.com/office/powerpoint/2010/main" val="306400701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4BAA59-978F-478C-8323-4D254C0811BA}" type="datetimeFigureOut">
              <a:rPr lang="en-GB" smtClean="0">
                <a:solidFill>
                  <a:prstClr val="black">
                    <a:tint val="75000"/>
                  </a:prstClr>
                </a:solidFill>
              </a:rPr>
              <a:pPr/>
              <a:t>03/10/2016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5894FF-29BA-4477-BAAC-B55FEB7D06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7216808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57BC5B-A5D8-405E-9FF0-E83D6BA64670}" type="datetimeFigureOut">
              <a:rPr lang="en-US" smtClean="0">
                <a:solidFill>
                  <a:prstClr val="black">
                    <a:tint val="75000"/>
                  </a:prstClr>
                </a:solidFill>
              </a:rPr>
              <a:pPr/>
              <a:t>10/3/2016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1D5050-A216-47CA-ACF5-63B46C7D0C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905597"/>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0" y="0"/>
            <a:ext cx="9144000" cy="1238270"/>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smtClean="0"/>
              <a:t>Click to edit Master title style</a:t>
            </a:r>
          </a:p>
        </p:txBody>
      </p:sp>
      <p:sp>
        <p:nvSpPr>
          <p:cNvPr id="1027" name="Rectangle 4"/>
          <p:cNvSpPr>
            <a:spLocks noGrp="1" noChangeArrowheads="1"/>
          </p:cNvSpPr>
          <p:nvPr>
            <p:ph type="body" idx="1"/>
          </p:nvPr>
        </p:nvSpPr>
        <p:spPr bwMode="auto">
          <a:xfrm>
            <a:off x="442539" y="1380815"/>
            <a:ext cx="8291501" cy="4611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028" name="Rectangle 12"/>
          <p:cNvSpPr>
            <a:spLocks noChangeArrowheads="1"/>
          </p:cNvSpPr>
          <p:nvPr/>
        </p:nvSpPr>
        <p:spPr bwMode="auto">
          <a:xfrm>
            <a:off x="1358" y="6193159"/>
            <a:ext cx="9144000" cy="668087"/>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091" tIns="40046" rIns="80091" bIns="40046" anchor="ctr"/>
          <a:lstStyle/>
          <a:p>
            <a:pPr rtl="1" fontAlgn="base">
              <a:spcBef>
                <a:spcPct val="0"/>
              </a:spcBef>
              <a:spcAft>
                <a:spcPct val="0"/>
              </a:spcAft>
            </a:pPr>
            <a:endParaRPr lang="fr-FR" sz="3400" b="1">
              <a:solidFill>
                <a:srgbClr val="000066"/>
              </a:solidFill>
            </a:endParaRPr>
          </a:p>
        </p:txBody>
      </p:sp>
      <p:sp>
        <p:nvSpPr>
          <p:cNvPr id="1029" name="Rectangle 13"/>
          <p:cNvSpPr>
            <a:spLocks noChangeArrowheads="1"/>
          </p:cNvSpPr>
          <p:nvPr/>
        </p:nvSpPr>
        <p:spPr bwMode="auto">
          <a:xfrm>
            <a:off x="1211740" y="6419873"/>
            <a:ext cx="2784196" cy="431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defTabSz="912304" fontAlgn="base">
              <a:spcBef>
                <a:spcPct val="0"/>
              </a:spcBef>
              <a:spcAft>
                <a:spcPct val="0"/>
              </a:spcAft>
            </a:pPr>
            <a:r>
              <a:rPr lang="en-GB" sz="1400" b="1" dirty="0">
                <a:solidFill>
                  <a:srgbClr val="96CCEE"/>
                </a:solidFill>
                <a:latin typeface="Calibri" panose="020F0502020204030204" pitchFamily="34" charset="0"/>
                <a:cs typeface="Calibri" panose="020F0502020204030204" pitchFamily="34" charset="0"/>
              </a:rPr>
              <a:t>Service Delivery and Safety</a:t>
            </a:r>
          </a:p>
        </p:txBody>
      </p:sp>
      <p:sp>
        <p:nvSpPr>
          <p:cNvPr id="1030" name="Rectangle 14"/>
          <p:cNvSpPr>
            <a:spLocks noChangeArrowheads="1"/>
          </p:cNvSpPr>
          <p:nvPr/>
        </p:nvSpPr>
        <p:spPr bwMode="auto">
          <a:xfrm>
            <a:off x="181906" y="6303244"/>
            <a:ext cx="573670" cy="516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r" defTabSz="912304" fontAlgn="base">
              <a:spcBef>
                <a:spcPct val="0"/>
              </a:spcBef>
              <a:spcAft>
                <a:spcPct val="0"/>
              </a:spcAft>
            </a:pPr>
            <a:fld id="{83CF6DDE-BC96-41C4-A3EA-E21E98E454EA}" type="slidenum">
              <a:rPr lang="ar-SA" sz="1500" b="1">
                <a:solidFill>
                  <a:srgbClr val="72BBE8"/>
                </a:solidFill>
                <a:latin typeface="Arial Narrow" pitchFamily="34" charset="0"/>
              </a:rPr>
              <a:pPr algn="r" defTabSz="912304" fontAlgn="base">
                <a:spcBef>
                  <a:spcPct val="0"/>
                </a:spcBef>
                <a:spcAft>
                  <a:spcPct val="0"/>
                </a:spcAft>
              </a:pPr>
              <a:t>‹#›</a:t>
            </a:fld>
            <a:r>
              <a:rPr lang="en-US" sz="1500" b="1" dirty="0">
                <a:solidFill>
                  <a:srgbClr val="72BBE8"/>
                </a:solidFill>
                <a:latin typeface="Arial Narrow" pitchFamily="34" charset="0"/>
              </a:rPr>
              <a:t> </a:t>
            </a:r>
            <a:endParaRPr lang="en-US" sz="2100" b="1" baseline="14000" dirty="0">
              <a:solidFill>
                <a:srgbClr val="FFFFFF"/>
              </a:solidFill>
              <a:latin typeface="Arial Narrow" pitchFamily="34" charset="0"/>
            </a:endParaRPr>
          </a:p>
        </p:txBody>
      </p:sp>
      <p:pic>
        <p:nvPicPr>
          <p:cNvPr id="1031" name="Picture 17" descr="WHO-EN-white-H"/>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613351" y="6218326"/>
            <a:ext cx="1850096" cy="60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2366132"/>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Lst>
  <p:timing>
    <p:tnLst>
      <p:par>
        <p:cTn id="1" dur="indefinite" restart="never" nodeType="tmRoot"/>
      </p:par>
    </p:tnLst>
  </p:timing>
  <p:hf sldNum="0" hdr="0" dt="0"/>
  <p:txStyles>
    <p:titleStyle>
      <a:lvl1pPr algn="ctr" defTabSz="912304" rtl="0" eaLnBrk="0" fontAlgn="base" hangingPunct="0">
        <a:spcBef>
          <a:spcPct val="0"/>
        </a:spcBef>
        <a:spcAft>
          <a:spcPct val="0"/>
        </a:spcAft>
        <a:defRPr sz="3500" b="1">
          <a:solidFill>
            <a:srgbClr val="000066"/>
          </a:solidFill>
          <a:latin typeface="Calibri" panose="020F0502020204030204" pitchFamily="34" charset="0"/>
          <a:ea typeface="+mj-ea"/>
          <a:cs typeface="Calibri" panose="020F0502020204030204" pitchFamily="34" charset="0"/>
        </a:defRPr>
      </a:lvl1pPr>
      <a:lvl2pPr algn="ctr" defTabSz="912304" rtl="0" eaLnBrk="0" fontAlgn="base" hangingPunct="0">
        <a:spcBef>
          <a:spcPct val="0"/>
        </a:spcBef>
        <a:spcAft>
          <a:spcPct val="0"/>
        </a:spcAft>
        <a:defRPr sz="3500" b="1">
          <a:solidFill>
            <a:srgbClr val="000066"/>
          </a:solidFill>
          <a:latin typeface="Arial" charset="0"/>
          <a:cs typeface="Arial" charset="0"/>
        </a:defRPr>
      </a:lvl2pPr>
      <a:lvl3pPr algn="ctr" defTabSz="912304" rtl="0" eaLnBrk="0" fontAlgn="base" hangingPunct="0">
        <a:spcBef>
          <a:spcPct val="0"/>
        </a:spcBef>
        <a:spcAft>
          <a:spcPct val="0"/>
        </a:spcAft>
        <a:defRPr sz="3500" b="1">
          <a:solidFill>
            <a:srgbClr val="000066"/>
          </a:solidFill>
          <a:latin typeface="Arial" charset="0"/>
          <a:cs typeface="Arial" charset="0"/>
        </a:defRPr>
      </a:lvl3pPr>
      <a:lvl4pPr algn="ctr" defTabSz="912304" rtl="0" eaLnBrk="0" fontAlgn="base" hangingPunct="0">
        <a:spcBef>
          <a:spcPct val="0"/>
        </a:spcBef>
        <a:spcAft>
          <a:spcPct val="0"/>
        </a:spcAft>
        <a:defRPr sz="3500" b="1">
          <a:solidFill>
            <a:srgbClr val="000066"/>
          </a:solidFill>
          <a:latin typeface="Arial" charset="0"/>
          <a:cs typeface="Arial" charset="0"/>
        </a:defRPr>
      </a:lvl4pPr>
      <a:lvl5pPr algn="ctr" defTabSz="912304" rtl="0" eaLnBrk="0" fontAlgn="base" hangingPunct="0">
        <a:spcBef>
          <a:spcPct val="0"/>
        </a:spcBef>
        <a:spcAft>
          <a:spcPct val="0"/>
        </a:spcAft>
        <a:defRPr sz="3500" b="1">
          <a:solidFill>
            <a:srgbClr val="000066"/>
          </a:solidFill>
          <a:latin typeface="Arial" charset="0"/>
          <a:cs typeface="Arial" charset="0"/>
        </a:defRPr>
      </a:lvl5pPr>
      <a:lvl6pPr marL="400454" algn="ctr" defTabSz="913534" rtl="0" fontAlgn="base">
        <a:spcBef>
          <a:spcPct val="0"/>
        </a:spcBef>
        <a:spcAft>
          <a:spcPct val="0"/>
        </a:spcAft>
        <a:defRPr sz="3500" b="1">
          <a:solidFill>
            <a:srgbClr val="000066"/>
          </a:solidFill>
          <a:latin typeface="Arial" charset="0"/>
          <a:cs typeface="Arial" charset="0"/>
        </a:defRPr>
      </a:lvl6pPr>
      <a:lvl7pPr marL="800905" algn="ctr" defTabSz="913534" rtl="0" fontAlgn="base">
        <a:spcBef>
          <a:spcPct val="0"/>
        </a:spcBef>
        <a:spcAft>
          <a:spcPct val="0"/>
        </a:spcAft>
        <a:defRPr sz="3500" b="1">
          <a:solidFill>
            <a:srgbClr val="000066"/>
          </a:solidFill>
          <a:latin typeface="Arial" charset="0"/>
          <a:cs typeface="Arial" charset="0"/>
        </a:defRPr>
      </a:lvl7pPr>
      <a:lvl8pPr marL="1201359" algn="ctr" defTabSz="913534" rtl="0" fontAlgn="base">
        <a:spcBef>
          <a:spcPct val="0"/>
        </a:spcBef>
        <a:spcAft>
          <a:spcPct val="0"/>
        </a:spcAft>
        <a:defRPr sz="3500" b="1">
          <a:solidFill>
            <a:srgbClr val="000066"/>
          </a:solidFill>
          <a:latin typeface="Arial" charset="0"/>
          <a:cs typeface="Arial" charset="0"/>
        </a:defRPr>
      </a:lvl8pPr>
      <a:lvl9pPr marL="1601812" algn="ctr" defTabSz="913534" rtl="0" fontAlgn="base">
        <a:spcBef>
          <a:spcPct val="0"/>
        </a:spcBef>
        <a:spcAft>
          <a:spcPct val="0"/>
        </a:spcAft>
        <a:defRPr sz="3500" b="1">
          <a:solidFill>
            <a:srgbClr val="000066"/>
          </a:solidFill>
          <a:latin typeface="Arial" charset="0"/>
          <a:cs typeface="Arial" charset="0"/>
        </a:defRPr>
      </a:lvl9pPr>
    </p:titleStyle>
    <p:bodyStyle>
      <a:lvl1pPr marL="340724" indent="-340724" algn="l" defTabSz="912304" rtl="0" eaLnBrk="0" fontAlgn="base" hangingPunct="0">
        <a:spcBef>
          <a:spcPct val="80000"/>
        </a:spcBef>
        <a:spcAft>
          <a:spcPct val="0"/>
        </a:spcAft>
        <a:buClr>
          <a:srgbClr val="1E7FB8"/>
        </a:buClr>
        <a:buFont typeface="Wingdings" pitchFamily="2" charset="2"/>
        <a:buChar char="l"/>
        <a:defRPr sz="2500">
          <a:solidFill>
            <a:srgbClr val="000066"/>
          </a:solidFill>
          <a:latin typeface="Calibri" panose="020F0502020204030204" pitchFamily="34" charset="0"/>
          <a:ea typeface="+mn-ea"/>
          <a:cs typeface="Calibri" panose="020F0502020204030204" pitchFamily="34" charset="0"/>
        </a:defRPr>
      </a:lvl1pPr>
      <a:lvl2pPr marL="803829" indent="-280924" algn="l" defTabSz="912304" rtl="0" eaLnBrk="0" fontAlgn="base" hangingPunct="0">
        <a:spcBef>
          <a:spcPct val="20000"/>
        </a:spcBef>
        <a:spcAft>
          <a:spcPct val="0"/>
        </a:spcAft>
        <a:buClr>
          <a:srgbClr val="1E7FB8"/>
        </a:buClr>
        <a:buFont typeface="Arial" charset="0"/>
        <a:buChar char="–"/>
        <a:defRPr sz="2100">
          <a:solidFill>
            <a:srgbClr val="000066"/>
          </a:solidFill>
          <a:latin typeface="Calibri" panose="020F0502020204030204" pitchFamily="34" charset="0"/>
          <a:cs typeface="Calibri" panose="020F0502020204030204" pitchFamily="34" charset="0"/>
        </a:defRPr>
      </a:lvl2pPr>
      <a:lvl3pPr marL="1254419" indent="-268406" algn="l" defTabSz="912304" rtl="0" eaLnBrk="0" fontAlgn="base" hangingPunct="0">
        <a:spcBef>
          <a:spcPct val="20000"/>
        </a:spcBef>
        <a:spcAft>
          <a:spcPct val="0"/>
        </a:spcAft>
        <a:buClr>
          <a:srgbClr val="1E7FB8"/>
        </a:buClr>
        <a:buChar char="•"/>
        <a:defRPr sz="1800">
          <a:solidFill>
            <a:srgbClr val="000066"/>
          </a:solidFill>
          <a:latin typeface="Calibri" panose="020F0502020204030204" pitchFamily="34" charset="0"/>
          <a:cs typeface="Calibri" panose="020F0502020204030204" pitchFamily="34" charset="0"/>
        </a:defRPr>
      </a:lvl3pPr>
      <a:lvl4pPr marL="1661896" indent="-225294" algn="l" defTabSz="912304" rtl="0" eaLnBrk="0" fontAlgn="base" hangingPunct="0">
        <a:spcBef>
          <a:spcPct val="20000"/>
        </a:spcBef>
        <a:spcAft>
          <a:spcPct val="0"/>
        </a:spcAft>
        <a:buClr>
          <a:srgbClr val="1E7FB8"/>
        </a:buClr>
        <a:buChar char="–"/>
        <a:defRPr>
          <a:solidFill>
            <a:srgbClr val="000066"/>
          </a:solidFill>
          <a:latin typeface="Calibri" panose="020F0502020204030204" pitchFamily="34" charset="0"/>
          <a:cs typeface="Calibri" panose="020F0502020204030204" pitchFamily="34" charset="0"/>
        </a:defRPr>
      </a:lvl4pPr>
      <a:lvl5pPr marL="1985930" indent="-143243" algn="r" defTabSz="912304" rtl="1" eaLnBrk="0" fontAlgn="base" hangingPunct="0">
        <a:spcBef>
          <a:spcPct val="20000"/>
        </a:spcBef>
        <a:spcAft>
          <a:spcPct val="0"/>
        </a:spcAft>
        <a:buChar char="»"/>
        <a:defRPr sz="2000">
          <a:solidFill>
            <a:srgbClr val="000066"/>
          </a:solidFill>
          <a:latin typeface="+mn-lt"/>
          <a:cs typeface="+mn-cs"/>
        </a:defRPr>
      </a:lvl5pPr>
      <a:lvl6pPr marL="2387424" indent="-144608" algn="r" defTabSz="913534" rtl="1" fontAlgn="base">
        <a:spcBef>
          <a:spcPct val="20000"/>
        </a:spcBef>
        <a:spcAft>
          <a:spcPct val="0"/>
        </a:spcAft>
        <a:buChar char="»"/>
        <a:defRPr sz="2000">
          <a:solidFill>
            <a:srgbClr val="000066"/>
          </a:solidFill>
          <a:latin typeface="+mn-lt"/>
          <a:cs typeface="+mn-cs"/>
        </a:defRPr>
      </a:lvl6pPr>
      <a:lvl7pPr marL="2787877" indent="-144608" algn="r" defTabSz="913534" rtl="1" fontAlgn="base">
        <a:spcBef>
          <a:spcPct val="20000"/>
        </a:spcBef>
        <a:spcAft>
          <a:spcPct val="0"/>
        </a:spcAft>
        <a:buChar char="»"/>
        <a:defRPr sz="2000">
          <a:solidFill>
            <a:srgbClr val="000066"/>
          </a:solidFill>
          <a:latin typeface="+mn-lt"/>
          <a:cs typeface="+mn-cs"/>
        </a:defRPr>
      </a:lvl7pPr>
      <a:lvl8pPr marL="3188330" indent="-144608" algn="r" defTabSz="913534" rtl="1" fontAlgn="base">
        <a:spcBef>
          <a:spcPct val="20000"/>
        </a:spcBef>
        <a:spcAft>
          <a:spcPct val="0"/>
        </a:spcAft>
        <a:buChar char="»"/>
        <a:defRPr sz="2000">
          <a:solidFill>
            <a:srgbClr val="000066"/>
          </a:solidFill>
          <a:latin typeface="+mn-lt"/>
          <a:cs typeface="+mn-cs"/>
        </a:defRPr>
      </a:lvl8pPr>
      <a:lvl9pPr marL="3588783" indent="-144608" algn="r" defTabSz="913534" rtl="1" fontAlgn="base">
        <a:spcBef>
          <a:spcPct val="20000"/>
        </a:spcBef>
        <a:spcAft>
          <a:spcPct val="0"/>
        </a:spcAft>
        <a:buChar char="»"/>
        <a:defRPr sz="2000">
          <a:solidFill>
            <a:srgbClr val="000066"/>
          </a:solidFill>
          <a:latin typeface="+mn-lt"/>
          <a:cs typeface="+mn-cs"/>
        </a:defRPr>
      </a:lvl9pPr>
    </p:bodyStyle>
    <p:otherStyle>
      <a:defPPr>
        <a:defRPr lang="fr-FR"/>
      </a:defPPr>
      <a:lvl1pPr marL="0" algn="l" defTabSz="800905" rtl="0" eaLnBrk="1" latinLnBrk="0" hangingPunct="1">
        <a:defRPr sz="1600" kern="1200">
          <a:solidFill>
            <a:schemeClr val="tx1"/>
          </a:solidFill>
          <a:latin typeface="+mn-lt"/>
          <a:ea typeface="+mn-ea"/>
          <a:cs typeface="+mn-cs"/>
        </a:defRPr>
      </a:lvl1pPr>
      <a:lvl2pPr marL="400454" algn="l" defTabSz="800905" rtl="0" eaLnBrk="1" latinLnBrk="0" hangingPunct="1">
        <a:defRPr sz="1600" kern="1200">
          <a:solidFill>
            <a:schemeClr val="tx1"/>
          </a:solidFill>
          <a:latin typeface="+mn-lt"/>
          <a:ea typeface="+mn-ea"/>
          <a:cs typeface="+mn-cs"/>
        </a:defRPr>
      </a:lvl2pPr>
      <a:lvl3pPr marL="800905" algn="l" defTabSz="800905" rtl="0" eaLnBrk="1" latinLnBrk="0" hangingPunct="1">
        <a:defRPr sz="1600" kern="1200">
          <a:solidFill>
            <a:schemeClr val="tx1"/>
          </a:solidFill>
          <a:latin typeface="+mn-lt"/>
          <a:ea typeface="+mn-ea"/>
          <a:cs typeface="+mn-cs"/>
        </a:defRPr>
      </a:lvl3pPr>
      <a:lvl4pPr marL="1201359" algn="l" defTabSz="800905" rtl="0" eaLnBrk="1" latinLnBrk="0" hangingPunct="1">
        <a:defRPr sz="1600" kern="1200">
          <a:solidFill>
            <a:schemeClr val="tx1"/>
          </a:solidFill>
          <a:latin typeface="+mn-lt"/>
          <a:ea typeface="+mn-ea"/>
          <a:cs typeface="+mn-cs"/>
        </a:defRPr>
      </a:lvl4pPr>
      <a:lvl5pPr marL="1601812" algn="l" defTabSz="800905" rtl="0" eaLnBrk="1" latinLnBrk="0" hangingPunct="1">
        <a:defRPr sz="1600" kern="1200">
          <a:solidFill>
            <a:schemeClr val="tx1"/>
          </a:solidFill>
          <a:latin typeface="+mn-lt"/>
          <a:ea typeface="+mn-ea"/>
          <a:cs typeface="+mn-cs"/>
        </a:defRPr>
      </a:lvl5pPr>
      <a:lvl6pPr marL="2002265" algn="l" defTabSz="800905" rtl="0" eaLnBrk="1" latinLnBrk="0" hangingPunct="1">
        <a:defRPr sz="1600" kern="1200">
          <a:solidFill>
            <a:schemeClr val="tx1"/>
          </a:solidFill>
          <a:latin typeface="+mn-lt"/>
          <a:ea typeface="+mn-ea"/>
          <a:cs typeface="+mn-cs"/>
        </a:defRPr>
      </a:lvl6pPr>
      <a:lvl7pPr marL="2402719" algn="l" defTabSz="800905" rtl="0" eaLnBrk="1" latinLnBrk="0" hangingPunct="1">
        <a:defRPr sz="1600" kern="1200">
          <a:solidFill>
            <a:schemeClr val="tx1"/>
          </a:solidFill>
          <a:latin typeface="+mn-lt"/>
          <a:ea typeface="+mn-ea"/>
          <a:cs typeface="+mn-cs"/>
        </a:defRPr>
      </a:lvl7pPr>
      <a:lvl8pPr marL="2803171" algn="l" defTabSz="800905" rtl="0" eaLnBrk="1" latinLnBrk="0" hangingPunct="1">
        <a:defRPr sz="1600" kern="1200">
          <a:solidFill>
            <a:schemeClr val="tx1"/>
          </a:solidFill>
          <a:latin typeface="+mn-lt"/>
          <a:ea typeface="+mn-ea"/>
          <a:cs typeface="+mn-cs"/>
        </a:defRPr>
      </a:lvl8pPr>
      <a:lvl9pPr marL="3203623" algn="l" defTabSz="800905"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FC5F48-DB90-4E08-A568-A1DB71B84854}" type="datetimeFigureOut">
              <a:rPr lang="en-US" smtClean="0">
                <a:solidFill>
                  <a:prstClr val="black">
                    <a:tint val="75000"/>
                  </a:prstClr>
                </a:solidFill>
              </a:rPr>
              <a:pPr/>
              <a:t>10/3/2016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0EAB99-FDC5-40FB-A2E3-34591E4E90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8600830"/>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0" y="0"/>
            <a:ext cx="9144000" cy="633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ChangeArrowheads="1"/>
          </p:cNvSpPr>
          <p:nvPr/>
        </p:nvSpPr>
        <p:spPr bwMode="auto">
          <a:xfrm>
            <a:off x="0" y="0"/>
            <a:ext cx="9144000" cy="6576218"/>
          </a:xfrm>
          <a:prstGeom prst="rect">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GB" sz="1400">
              <a:solidFill>
                <a:srgbClr val="000066"/>
              </a:solidFill>
              <a:latin typeface="Arial Narrow" pitchFamily="34" charset="0"/>
            </a:endParaRPr>
          </a:p>
        </p:txBody>
      </p:sp>
      <p:sp>
        <p:nvSpPr>
          <p:cNvPr id="1028" name="Rectangle 4"/>
          <p:cNvSpPr>
            <a:spLocks noGrp="1" noChangeArrowheads="1"/>
          </p:cNvSpPr>
          <p:nvPr>
            <p:ph type="title"/>
          </p:nvPr>
        </p:nvSpPr>
        <p:spPr bwMode="auto">
          <a:xfrm>
            <a:off x="0" y="0"/>
            <a:ext cx="9144000" cy="881318"/>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smtClean="0"/>
              <a:t>Click to edit Master title style</a:t>
            </a:r>
            <a:endParaRPr lang="en-GB" dirty="0" smtClean="0"/>
          </a:p>
        </p:txBody>
      </p:sp>
      <p:sp>
        <p:nvSpPr>
          <p:cNvPr id="1029" name="Rectangle 5"/>
          <p:cNvSpPr>
            <a:spLocks noGrp="1" noChangeArrowheads="1"/>
          </p:cNvSpPr>
          <p:nvPr>
            <p:ph type="body" idx="1"/>
          </p:nvPr>
        </p:nvSpPr>
        <p:spPr bwMode="auto">
          <a:xfrm>
            <a:off x="285750" y="998622"/>
            <a:ext cx="8602611" cy="5127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1030" name="Line 6"/>
          <p:cNvSpPr>
            <a:spLocks noChangeShapeType="1"/>
          </p:cNvSpPr>
          <p:nvPr/>
        </p:nvSpPr>
        <p:spPr bwMode="auto">
          <a:xfrm>
            <a:off x="0" y="881318"/>
            <a:ext cx="9144000" cy="0"/>
          </a:xfrm>
          <a:prstGeom prst="line">
            <a:avLst/>
          </a:prstGeom>
          <a:noFill/>
          <a:ln w="19050">
            <a:solidFill>
              <a:srgbClr val="1E7FB8"/>
            </a:solidFill>
            <a:round/>
            <a:headEnd/>
            <a:tailEnd/>
          </a:ln>
          <a:effectLst>
            <a:outerShdw dist="28398" dir="1593903" algn="ctr" rotWithShape="0">
              <a:schemeClr val="bg2"/>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srgbClr val="000000"/>
              </a:solidFill>
            </a:endParaRPr>
          </a:p>
        </p:txBody>
      </p:sp>
      <p:sp>
        <p:nvSpPr>
          <p:cNvPr id="1031" name="Rectangle 7"/>
          <p:cNvSpPr>
            <a:spLocks noChangeArrowheads="1"/>
          </p:cNvSpPr>
          <p:nvPr/>
        </p:nvSpPr>
        <p:spPr bwMode="auto">
          <a:xfrm>
            <a:off x="0" y="6366095"/>
            <a:ext cx="9144000" cy="520699"/>
          </a:xfrm>
          <a:prstGeom prst="rect">
            <a:avLst/>
          </a:prstGeom>
          <a:solidFill>
            <a:srgbClr val="0070C0"/>
          </a:solidFill>
          <a:ln>
            <a:noFill/>
          </a:ln>
          <a:extLst/>
        </p:spPr>
        <p:txBody>
          <a:bodyPr wrap="none" anchor="ctr"/>
          <a:lstStyle/>
          <a:p>
            <a:pPr fontAlgn="base">
              <a:spcBef>
                <a:spcPct val="0"/>
              </a:spcBef>
              <a:spcAft>
                <a:spcPct val="0"/>
              </a:spcAft>
            </a:pPr>
            <a:endParaRPr lang="en-GB" sz="9600" b="1" i="1">
              <a:solidFill>
                <a:srgbClr val="000066"/>
              </a:solidFill>
              <a:latin typeface="Univers (W1)"/>
            </a:endParaRPr>
          </a:p>
        </p:txBody>
      </p:sp>
      <p:pic>
        <p:nvPicPr>
          <p:cNvPr id="1032" name="Picture 9" descr="WHO-EN-BW-H"/>
          <p:cNvPicPr>
            <a:picLocks noChangeAspect="1" noChangeArrowheads="1"/>
          </p:cNvPicPr>
          <p:nvPr/>
        </p:nvPicPr>
        <p:blipFill>
          <a:blip r:embed="rId16" cstate="print">
            <a:lum contrast="12000"/>
            <a:grayscl/>
            <a:biLevel thresh="50000"/>
            <a:extLst>
              <a:ext uri="{28A0092B-C50C-407E-A947-70E740481C1C}">
                <a14:useLocalDpi xmlns:a14="http://schemas.microsoft.com/office/drawing/2010/main"/>
              </a:ext>
            </a:extLst>
          </a:blip>
          <a:srcRect/>
          <a:stretch>
            <a:fillRect/>
          </a:stretch>
        </p:blipFill>
        <p:spPr bwMode="auto">
          <a:xfrm>
            <a:off x="564997" y="6366095"/>
            <a:ext cx="1359158" cy="44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Rectangle 8"/>
          <p:cNvSpPr>
            <a:spLocks noChangeArrowheads="1"/>
          </p:cNvSpPr>
          <p:nvPr/>
        </p:nvSpPr>
        <p:spPr bwMode="auto">
          <a:xfrm>
            <a:off x="60325" y="6430963"/>
            <a:ext cx="357188"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fontAlgn="base">
              <a:spcBef>
                <a:spcPct val="0"/>
              </a:spcBef>
              <a:spcAft>
                <a:spcPct val="0"/>
              </a:spcAft>
            </a:pPr>
            <a:fld id="{EA6B2B61-7DD3-46FF-8B83-3F3161CDF5D0}" type="slidenum">
              <a:rPr lang="ar-SA" sz="2000" b="1">
                <a:solidFill>
                  <a:srgbClr val="9ED3D7"/>
                </a:solidFill>
                <a:latin typeface="Arial Narrow" pitchFamily="34" charset="0"/>
              </a:rPr>
              <a:pPr algn="r" fontAlgn="base">
                <a:spcBef>
                  <a:spcPct val="0"/>
                </a:spcBef>
                <a:spcAft>
                  <a:spcPct val="0"/>
                </a:spcAft>
              </a:pPr>
              <a:t>‹#›</a:t>
            </a:fld>
            <a:endParaRPr lang="en-US" sz="2000" b="1" baseline="14000" dirty="0">
              <a:solidFill>
                <a:srgbClr val="9ED3D7"/>
              </a:solidFill>
              <a:latin typeface="Arial Narrow" pitchFamily="34" charset="0"/>
            </a:endParaRPr>
          </a:p>
        </p:txBody>
      </p:sp>
      <p:sp>
        <p:nvSpPr>
          <p:cNvPr id="13" name="Rectangle 10"/>
          <p:cNvSpPr>
            <a:spLocks noChangeArrowheads="1"/>
          </p:cNvSpPr>
          <p:nvPr/>
        </p:nvSpPr>
        <p:spPr bwMode="auto">
          <a:xfrm>
            <a:off x="5810710" y="6395730"/>
            <a:ext cx="3087687"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fontAlgn="base">
              <a:spcBef>
                <a:spcPct val="0"/>
              </a:spcBef>
              <a:spcAft>
                <a:spcPct val="0"/>
              </a:spcAft>
            </a:pPr>
            <a:r>
              <a:rPr lang="en-US" sz="1200" b="1" dirty="0" smtClean="0">
                <a:solidFill>
                  <a:srgbClr val="FFFFFF"/>
                </a:solidFill>
                <a:latin typeface="Arial Narrow" pitchFamily="34" charset="0"/>
                <a:ea typeface="Arial Unicode MS" pitchFamily="34" charset="-128"/>
                <a:cs typeface="Arial Unicode MS" pitchFamily="34" charset="-128"/>
              </a:rPr>
              <a:t>Service Delivery </a:t>
            </a:r>
          </a:p>
          <a:p>
            <a:pPr algn="ctr" fontAlgn="base">
              <a:spcBef>
                <a:spcPct val="0"/>
              </a:spcBef>
              <a:spcAft>
                <a:spcPct val="0"/>
              </a:spcAft>
            </a:pPr>
            <a:r>
              <a:rPr lang="en-US" sz="1200" b="1" dirty="0" smtClean="0">
                <a:solidFill>
                  <a:srgbClr val="FFFFFF"/>
                </a:solidFill>
                <a:latin typeface="Arial Narrow" pitchFamily="34" charset="0"/>
                <a:ea typeface="Arial Unicode MS" pitchFamily="34" charset="-128"/>
                <a:cs typeface="Arial Unicode MS" pitchFamily="34" charset="-128"/>
              </a:rPr>
              <a:t>Strengthening</a:t>
            </a:r>
          </a:p>
        </p:txBody>
      </p:sp>
      <p:sp>
        <p:nvSpPr>
          <p:cNvPr id="14" name="Rectangle 11"/>
          <p:cNvSpPr>
            <a:spLocks noChangeArrowheads="1"/>
          </p:cNvSpPr>
          <p:nvPr/>
        </p:nvSpPr>
        <p:spPr bwMode="auto">
          <a:xfrm>
            <a:off x="3630408" y="6395730"/>
            <a:ext cx="252095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fontAlgn="base">
              <a:spcBef>
                <a:spcPct val="0"/>
              </a:spcBef>
              <a:spcAft>
                <a:spcPct val="0"/>
              </a:spcAft>
            </a:pPr>
            <a:r>
              <a:rPr lang="en-GB" sz="1200" b="1" dirty="0">
                <a:solidFill>
                  <a:srgbClr val="FFFFFF"/>
                </a:solidFill>
                <a:latin typeface="Arial Narrow" pitchFamily="34" charset="0"/>
                <a:ea typeface="Arial Unicode MS" pitchFamily="34" charset="-128"/>
                <a:cs typeface="Arial Unicode MS" pitchFamily="34" charset="-128"/>
              </a:rPr>
              <a:t>Health Systems </a:t>
            </a:r>
          </a:p>
          <a:p>
            <a:pPr algn="ctr" fontAlgn="base">
              <a:spcBef>
                <a:spcPct val="0"/>
              </a:spcBef>
              <a:spcAft>
                <a:spcPct val="0"/>
              </a:spcAft>
            </a:pPr>
            <a:r>
              <a:rPr lang="en-GB" sz="1200" b="1" dirty="0">
                <a:solidFill>
                  <a:srgbClr val="FFFFFF"/>
                </a:solidFill>
                <a:latin typeface="Arial Narrow" pitchFamily="34" charset="0"/>
                <a:ea typeface="Arial Unicode MS" pitchFamily="34" charset="-128"/>
                <a:cs typeface="Arial Unicode MS" pitchFamily="34" charset="-128"/>
              </a:rPr>
              <a:t>and </a:t>
            </a:r>
            <a:r>
              <a:rPr lang="en-GB" sz="1200" b="1" dirty="0" smtClean="0">
                <a:solidFill>
                  <a:srgbClr val="FFFFFF"/>
                </a:solidFill>
                <a:latin typeface="Arial Narrow" pitchFamily="34" charset="0"/>
                <a:ea typeface="Arial Unicode MS" pitchFamily="34" charset="-128"/>
                <a:cs typeface="Arial Unicode MS" pitchFamily="34" charset="-128"/>
              </a:rPr>
              <a:t>Innovation</a:t>
            </a:r>
            <a:endParaRPr lang="en-GB" sz="1200" b="1" dirty="0">
              <a:solidFill>
                <a:srgbClr val="FFFFFF"/>
              </a:solidFill>
              <a:latin typeface="Arial Narrow" pitchFamily="34" charset="0"/>
              <a:ea typeface="Arial Unicode MS" pitchFamily="34" charset="-128"/>
              <a:cs typeface="Arial Unicode MS" pitchFamily="34" charset="-128"/>
            </a:endParaRPr>
          </a:p>
        </p:txBody>
      </p:sp>
    </p:spTree>
    <p:extLst>
      <p:ext uri="{BB962C8B-B14F-4D97-AF65-F5344CB8AC3E}">
        <p14:creationId xmlns:p14="http://schemas.microsoft.com/office/powerpoint/2010/main" val="1398255953"/>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Lst>
  <p:timing>
    <p:tnLst>
      <p:par>
        <p:cTn id="1" dur="indefinite" restart="never" nodeType="tmRoot"/>
      </p:par>
    </p:tnLst>
  </p:timing>
  <p:txStyles>
    <p:titleStyle>
      <a:lvl1pPr algn="ctr" rtl="0" eaLnBrk="0" fontAlgn="base" hangingPunct="0">
        <a:spcBef>
          <a:spcPct val="0"/>
        </a:spcBef>
        <a:spcAft>
          <a:spcPct val="0"/>
        </a:spcAft>
        <a:defRPr sz="2800">
          <a:solidFill>
            <a:srgbClr val="202062"/>
          </a:solidFill>
          <a:latin typeface="+mj-lt"/>
          <a:ea typeface="+mj-ea"/>
          <a:cs typeface="+mj-cs"/>
        </a:defRPr>
      </a:lvl1pPr>
      <a:lvl2pPr algn="ctr" rtl="0" eaLnBrk="0" fontAlgn="base" hangingPunct="0">
        <a:spcBef>
          <a:spcPct val="0"/>
        </a:spcBef>
        <a:spcAft>
          <a:spcPct val="0"/>
        </a:spcAft>
        <a:defRPr sz="3200">
          <a:solidFill>
            <a:srgbClr val="202062"/>
          </a:solidFill>
          <a:latin typeface="Arial" charset="0"/>
          <a:cs typeface="Arial" charset="0"/>
        </a:defRPr>
      </a:lvl2pPr>
      <a:lvl3pPr algn="ctr" rtl="0" eaLnBrk="0" fontAlgn="base" hangingPunct="0">
        <a:spcBef>
          <a:spcPct val="0"/>
        </a:spcBef>
        <a:spcAft>
          <a:spcPct val="0"/>
        </a:spcAft>
        <a:defRPr sz="3200">
          <a:solidFill>
            <a:srgbClr val="202062"/>
          </a:solidFill>
          <a:latin typeface="Arial" charset="0"/>
          <a:cs typeface="Arial" charset="0"/>
        </a:defRPr>
      </a:lvl3pPr>
      <a:lvl4pPr algn="ctr" rtl="0" eaLnBrk="0" fontAlgn="base" hangingPunct="0">
        <a:spcBef>
          <a:spcPct val="0"/>
        </a:spcBef>
        <a:spcAft>
          <a:spcPct val="0"/>
        </a:spcAft>
        <a:defRPr sz="3200">
          <a:solidFill>
            <a:srgbClr val="202062"/>
          </a:solidFill>
          <a:latin typeface="Arial" charset="0"/>
          <a:cs typeface="Arial" charset="0"/>
        </a:defRPr>
      </a:lvl4pPr>
      <a:lvl5pPr algn="ctr" rtl="0" eaLnBrk="0" fontAlgn="base" hangingPunct="0">
        <a:spcBef>
          <a:spcPct val="0"/>
        </a:spcBef>
        <a:spcAft>
          <a:spcPct val="0"/>
        </a:spcAft>
        <a:defRPr sz="3200">
          <a:solidFill>
            <a:srgbClr val="202062"/>
          </a:solidFill>
          <a:latin typeface="Arial" charset="0"/>
          <a:cs typeface="Arial" charset="0"/>
        </a:defRPr>
      </a:lvl5pPr>
      <a:lvl6pPr marL="457200" algn="ctr" rtl="0" eaLnBrk="1" fontAlgn="base" hangingPunct="1">
        <a:spcBef>
          <a:spcPct val="0"/>
        </a:spcBef>
        <a:spcAft>
          <a:spcPct val="0"/>
        </a:spcAft>
        <a:defRPr sz="2800" b="1">
          <a:solidFill>
            <a:srgbClr val="202062"/>
          </a:solidFill>
          <a:latin typeface="Arial" charset="0"/>
          <a:cs typeface="Arial" charset="0"/>
        </a:defRPr>
      </a:lvl6pPr>
      <a:lvl7pPr marL="914400" algn="ctr" rtl="0" eaLnBrk="1" fontAlgn="base" hangingPunct="1">
        <a:spcBef>
          <a:spcPct val="0"/>
        </a:spcBef>
        <a:spcAft>
          <a:spcPct val="0"/>
        </a:spcAft>
        <a:defRPr sz="2800" b="1">
          <a:solidFill>
            <a:srgbClr val="202062"/>
          </a:solidFill>
          <a:latin typeface="Arial" charset="0"/>
          <a:cs typeface="Arial" charset="0"/>
        </a:defRPr>
      </a:lvl7pPr>
      <a:lvl8pPr marL="1371600" algn="ctr" rtl="0" eaLnBrk="1" fontAlgn="base" hangingPunct="1">
        <a:spcBef>
          <a:spcPct val="0"/>
        </a:spcBef>
        <a:spcAft>
          <a:spcPct val="0"/>
        </a:spcAft>
        <a:defRPr sz="2800" b="1">
          <a:solidFill>
            <a:srgbClr val="202062"/>
          </a:solidFill>
          <a:latin typeface="Arial" charset="0"/>
          <a:cs typeface="Arial" charset="0"/>
        </a:defRPr>
      </a:lvl8pPr>
      <a:lvl9pPr marL="1828800" algn="ctr" rtl="0" eaLnBrk="1" fontAlgn="base" hangingPunct="1">
        <a:spcBef>
          <a:spcPct val="0"/>
        </a:spcBef>
        <a:spcAft>
          <a:spcPct val="0"/>
        </a:spcAft>
        <a:defRPr sz="2800" b="1">
          <a:solidFill>
            <a:srgbClr val="202062"/>
          </a:solidFill>
          <a:latin typeface="Arial" charset="0"/>
          <a:cs typeface="Arial" charset="0"/>
        </a:defRPr>
      </a:lvl9pPr>
    </p:titleStyle>
    <p:bodyStyle>
      <a:lvl1pPr marL="342900" indent="-342900" algn="l" rtl="0" eaLnBrk="0" fontAlgn="base" hangingPunct="0">
        <a:spcBef>
          <a:spcPct val="20000"/>
        </a:spcBef>
        <a:spcAft>
          <a:spcPct val="0"/>
        </a:spcAft>
        <a:buChar char="•"/>
        <a:defRPr sz="2000">
          <a:solidFill>
            <a:srgbClr val="000066"/>
          </a:solidFill>
          <a:latin typeface="+mn-lt"/>
          <a:ea typeface="+mn-ea"/>
          <a:cs typeface="+mn-cs"/>
        </a:defRPr>
      </a:lvl1pPr>
      <a:lvl2pPr marL="742950" indent="-285750" algn="l" rtl="0" eaLnBrk="0" fontAlgn="base" hangingPunct="0">
        <a:spcBef>
          <a:spcPct val="20000"/>
        </a:spcBef>
        <a:spcAft>
          <a:spcPct val="0"/>
        </a:spcAft>
        <a:buClr>
          <a:schemeClr val="folHlink"/>
        </a:buClr>
        <a:buSzPct val="125000"/>
        <a:buChar char="•"/>
        <a:defRPr sz="2000">
          <a:solidFill>
            <a:srgbClr val="000066"/>
          </a:solidFill>
          <a:latin typeface="+mn-lt"/>
          <a:cs typeface="+mn-cs"/>
        </a:defRPr>
      </a:lvl2pPr>
      <a:lvl3pPr marL="1143000" indent="-228600" algn="l" rtl="0" eaLnBrk="0" fontAlgn="base" hangingPunct="0">
        <a:spcBef>
          <a:spcPct val="20000"/>
        </a:spcBef>
        <a:spcAft>
          <a:spcPct val="0"/>
        </a:spcAft>
        <a:buClr>
          <a:srgbClr val="008000"/>
        </a:buClr>
        <a:buFont typeface="Courier New" pitchFamily="49" charset="0"/>
        <a:buChar char="o"/>
        <a:defRPr sz="2000">
          <a:solidFill>
            <a:srgbClr val="000066"/>
          </a:solidFill>
          <a:latin typeface="+mn-lt"/>
          <a:cs typeface="+mn-cs"/>
        </a:defRPr>
      </a:lvl3pPr>
      <a:lvl4pPr marL="1657350" indent="-285750" algn="l" rtl="0" eaLnBrk="0" fontAlgn="base" hangingPunct="0">
        <a:spcBef>
          <a:spcPct val="20000"/>
        </a:spcBef>
        <a:spcAft>
          <a:spcPct val="0"/>
        </a:spcAft>
        <a:buClr>
          <a:srgbClr val="008000"/>
        </a:buClr>
        <a:buFont typeface="Wingdings" pitchFamily="2" charset="2"/>
        <a:buChar char="§"/>
        <a:defRPr sz="1800">
          <a:solidFill>
            <a:srgbClr val="002060"/>
          </a:solidFill>
          <a:latin typeface="+mn-lt"/>
          <a:cs typeface="+mn-cs"/>
        </a:defRPr>
      </a:lvl4pPr>
      <a:lvl5pPr marL="2055813" indent="-227013" algn="l" rtl="0" eaLnBrk="0" fontAlgn="base" hangingPunct="0">
        <a:spcBef>
          <a:spcPct val="20000"/>
        </a:spcBef>
        <a:spcAft>
          <a:spcPct val="0"/>
        </a:spcAft>
        <a:buClr>
          <a:srgbClr val="008000"/>
        </a:buClr>
        <a:buFont typeface="Arial" pitchFamily="34" charset="0"/>
        <a:buChar char="-"/>
        <a:defRPr sz="1800">
          <a:solidFill>
            <a:srgbClr val="002060"/>
          </a:solidFill>
          <a:latin typeface="+mn-lt"/>
          <a:cs typeface="+mn-cs"/>
        </a:defRPr>
      </a:lvl5pPr>
      <a:lvl6pPr marL="2513013" indent="-227013" algn="l" rtl="0" eaLnBrk="1" fontAlgn="base" hangingPunct="1">
        <a:spcBef>
          <a:spcPct val="20000"/>
        </a:spcBef>
        <a:spcAft>
          <a:spcPct val="0"/>
        </a:spcAft>
        <a:buChar char="»"/>
        <a:defRPr sz="2000">
          <a:solidFill>
            <a:schemeClr val="tx1"/>
          </a:solidFill>
          <a:latin typeface="+mn-lt"/>
          <a:cs typeface="+mn-cs"/>
        </a:defRPr>
      </a:lvl6pPr>
      <a:lvl7pPr marL="2970213" indent="-227013" algn="l" rtl="0" eaLnBrk="1" fontAlgn="base" hangingPunct="1">
        <a:spcBef>
          <a:spcPct val="20000"/>
        </a:spcBef>
        <a:spcAft>
          <a:spcPct val="0"/>
        </a:spcAft>
        <a:buChar char="»"/>
        <a:defRPr sz="2000">
          <a:solidFill>
            <a:schemeClr val="tx1"/>
          </a:solidFill>
          <a:latin typeface="+mn-lt"/>
          <a:cs typeface="+mn-cs"/>
        </a:defRPr>
      </a:lvl7pPr>
      <a:lvl8pPr marL="3427413" indent="-227013" algn="l" rtl="0" eaLnBrk="1" fontAlgn="base" hangingPunct="1">
        <a:spcBef>
          <a:spcPct val="20000"/>
        </a:spcBef>
        <a:spcAft>
          <a:spcPct val="0"/>
        </a:spcAft>
        <a:buChar char="»"/>
        <a:defRPr sz="2000">
          <a:solidFill>
            <a:schemeClr val="tx1"/>
          </a:solidFill>
          <a:latin typeface="+mn-lt"/>
          <a:cs typeface="+mn-cs"/>
        </a:defRPr>
      </a:lvl8pPr>
      <a:lvl9pPr marL="3884613" indent="-227013"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33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ChangeArrowheads="1"/>
          </p:cNvSpPr>
          <p:nvPr/>
        </p:nvSpPr>
        <p:spPr bwMode="auto">
          <a:xfrm>
            <a:off x="0" y="0"/>
            <a:ext cx="9144000" cy="6576218"/>
          </a:xfrm>
          <a:prstGeom prst="rect">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GB" sz="1400">
              <a:solidFill>
                <a:srgbClr val="000066"/>
              </a:solidFill>
              <a:latin typeface="Arial Narrow" pitchFamily="34" charset="0"/>
            </a:endParaRPr>
          </a:p>
        </p:txBody>
      </p:sp>
      <p:sp>
        <p:nvSpPr>
          <p:cNvPr id="1028" name="Rectangle 4"/>
          <p:cNvSpPr>
            <a:spLocks noGrp="1" noChangeArrowheads="1"/>
          </p:cNvSpPr>
          <p:nvPr>
            <p:ph type="title"/>
          </p:nvPr>
        </p:nvSpPr>
        <p:spPr bwMode="auto">
          <a:xfrm>
            <a:off x="0" y="0"/>
            <a:ext cx="9144000" cy="881318"/>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smtClean="0"/>
              <a:t>Click to edit Master title style</a:t>
            </a:r>
            <a:endParaRPr lang="en-GB" dirty="0" smtClean="0"/>
          </a:p>
        </p:txBody>
      </p:sp>
      <p:sp>
        <p:nvSpPr>
          <p:cNvPr id="1029" name="Rectangle 5"/>
          <p:cNvSpPr>
            <a:spLocks noGrp="1" noChangeArrowheads="1"/>
          </p:cNvSpPr>
          <p:nvPr>
            <p:ph type="body" idx="1"/>
          </p:nvPr>
        </p:nvSpPr>
        <p:spPr bwMode="auto">
          <a:xfrm>
            <a:off x="285750" y="1081548"/>
            <a:ext cx="8602611" cy="504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1030" name="Line 6"/>
          <p:cNvSpPr>
            <a:spLocks noChangeShapeType="1"/>
          </p:cNvSpPr>
          <p:nvPr/>
        </p:nvSpPr>
        <p:spPr bwMode="auto">
          <a:xfrm>
            <a:off x="0" y="881318"/>
            <a:ext cx="9144000" cy="0"/>
          </a:xfrm>
          <a:prstGeom prst="line">
            <a:avLst/>
          </a:prstGeom>
          <a:noFill/>
          <a:ln w="19050">
            <a:solidFill>
              <a:srgbClr val="1E7FB8"/>
            </a:solidFill>
            <a:round/>
            <a:headEnd/>
            <a:tailEnd/>
          </a:ln>
          <a:effectLst>
            <a:outerShdw dist="28398" dir="1593903" algn="ctr" rotWithShape="0">
              <a:schemeClr val="bg2"/>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srgbClr val="000000"/>
              </a:solidFill>
            </a:endParaRPr>
          </a:p>
        </p:txBody>
      </p:sp>
      <p:sp>
        <p:nvSpPr>
          <p:cNvPr id="1031" name="Rectangle 7"/>
          <p:cNvSpPr>
            <a:spLocks noChangeArrowheads="1"/>
          </p:cNvSpPr>
          <p:nvPr/>
        </p:nvSpPr>
        <p:spPr bwMode="auto">
          <a:xfrm>
            <a:off x="0" y="6366095"/>
            <a:ext cx="9144000" cy="520699"/>
          </a:xfrm>
          <a:prstGeom prst="rect">
            <a:avLst/>
          </a:prstGeom>
          <a:solidFill>
            <a:srgbClr val="0070C0"/>
          </a:solidFill>
          <a:ln>
            <a:noFill/>
          </a:ln>
          <a:extLst/>
        </p:spPr>
        <p:txBody>
          <a:bodyPr wrap="none" anchor="ctr"/>
          <a:lstStyle/>
          <a:p>
            <a:pPr fontAlgn="base">
              <a:spcBef>
                <a:spcPct val="0"/>
              </a:spcBef>
              <a:spcAft>
                <a:spcPct val="0"/>
              </a:spcAft>
            </a:pPr>
            <a:endParaRPr lang="en-GB" sz="9600" b="1" i="1">
              <a:solidFill>
                <a:srgbClr val="000066"/>
              </a:solidFill>
              <a:latin typeface="Univers (W1)"/>
            </a:endParaRPr>
          </a:p>
        </p:txBody>
      </p:sp>
      <p:pic>
        <p:nvPicPr>
          <p:cNvPr id="1032" name="Picture 9" descr="WHO-EN-BW-H"/>
          <p:cNvPicPr>
            <a:picLocks noChangeAspect="1" noChangeArrowheads="1"/>
          </p:cNvPicPr>
          <p:nvPr/>
        </p:nvPicPr>
        <p:blipFill>
          <a:blip r:embed="rId17" cstate="print">
            <a:lum contrast="12000"/>
            <a:grayscl/>
            <a:biLevel thresh="50000"/>
            <a:extLst>
              <a:ext uri="{28A0092B-C50C-407E-A947-70E740481C1C}">
                <a14:useLocalDpi xmlns:a14="http://schemas.microsoft.com/office/drawing/2010/main"/>
              </a:ext>
            </a:extLst>
          </a:blip>
          <a:srcRect/>
          <a:stretch>
            <a:fillRect/>
          </a:stretch>
        </p:blipFill>
        <p:spPr bwMode="auto">
          <a:xfrm>
            <a:off x="564997" y="6366095"/>
            <a:ext cx="1359158" cy="44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Rectangle 8"/>
          <p:cNvSpPr>
            <a:spLocks noChangeArrowheads="1"/>
          </p:cNvSpPr>
          <p:nvPr/>
        </p:nvSpPr>
        <p:spPr bwMode="auto">
          <a:xfrm>
            <a:off x="60325" y="6430963"/>
            <a:ext cx="357188"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fontAlgn="base">
              <a:spcBef>
                <a:spcPct val="0"/>
              </a:spcBef>
              <a:spcAft>
                <a:spcPct val="0"/>
              </a:spcAft>
            </a:pPr>
            <a:fld id="{EA6B2B61-7DD3-46FF-8B83-3F3161CDF5D0}" type="slidenum">
              <a:rPr lang="ar-SA" sz="2000" b="1">
                <a:solidFill>
                  <a:srgbClr val="9ED3D7"/>
                </a:solidFill>
                <a:latin typeface="Arial Narrow" pitchFamily="34" charset="0"/>
              </a:rPr>
              <a:pPr algn="r" fontAlgn="base">
                <a:spcBef>
                  <a:spcPct val="0"/>
                </a:spcBef>
                <a:spcAft>
                  <a:spcPct val="0"/>
                </a:spcAft>
              </a:pPr>
              <a:t>‹#›</a:t>
            </a:fld>
            <a:endParaRPr lang="en-US" sz="2000" b="1" baseline="14000" dirty="0">
              <a:solidFill>
                <a:srgbClr val="9ED3D7"/>
              </a:solidFill>
              <a:latin typeface="Arial Narrow" pitchFamily="34" charset="0"/>
            </a:endParaRPr>
          </a:p>
        </p:txBody>
      </p:sp>
      <p:sp>
        <p:nvSpPr>
          <p:cNvPr id="13" name="Rectangle 10"/>
          <p:cNvSpPr>
            <a:spLocks noChangeArrowheads="1"/>
          </p:cNvSpPr>
          <p:nvPr/>
        </p:nvSpPr>
        <p:spPr bwMode="auto">
          <a:xfrm>
            <a:off x="5810710" y="6395730"/>
            <a:ext cx="3087687"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fontAlgn="base">
              <a:spcBef>
                <a:spcPct val="0"/>
              </a:spcBef>
              <a:spcAft>
                <a:spcPct val="0"/>
              </a:spcAft>
            </a:pPr>
            <a:r>
              <a:rPr lang="en-US" sz="1200" b="1" dirty="0">
                <a:solidFill>
                  <a:srgbClr val="FFFFFF"/>
                </a:solidFill>
                <a:latin typeface="Arial Narrow" pitchFamily="34" charset="0"/>
                <a:ea typeface="Arial Unicode MS" pitchFamily="34" charset="-128"/>
                <a:cs typeface="Arial Unicode MS" pitchFamily="34" charset="-128"/>
              </a:rPr>
              <a:t>Patient Safety </a:t>
            </a:r>
          </a:p>
          <a:p>
            <a:pPr algn="ctr" fontAlgn="base">
              <a:spcBef>
                <a:spcPct val="0"/>
              </a:spcBef>
              <a:spcAft>
                <a:spcPct val="0"/>
              </a:spcAft>
            </a:pPr>
            <a:r>
              <a:rPr lang="en-US" sz="1200" b="1" dirty="0" err="1">
                <a:solidFill>
                  <a:srgbClr val="FFFFFF"/>
                </a:solidFill>
                <a:latin typeface="Arial Narrow" pitchFamily="34" charset="0"/>
                <a:ea typeface="Arial Unicode MS" pitchFamily="34" charset="-128"/>
                <a:cs typeface="Arial Unicode MS" pitchFamily="34" charset="-128"/>
              </a:rPr>
              <a:t>Programme</a:t>
            </a:r>
            <a:endParaRPr lang="en-GB" sz="1200" b="1" dirty="0">
              <a:solidFill>
                <a:srgbClr val="FFFFFF"/>
              </a:solidFill>
              <a:latin typeface="Arial Narrow" pitchFamily="34" charset="0"/>
              <a:ea typeface="Arial Unicode MS" pitchFamily="34" charset="-128"/>
              <a:cs typeface="Arial Unicode MS" pitchFamily="34" charset="-128"/>
            </a:endParaRPr>
          </a:p>
        </p:txBody>
      </p:sp>
      <p:sp>
        <p:nvSpPr>
          <p:cNvPr id="14" name="Rectangle 11"/>
          <p:cNvSpPr>
            <a:spLocks noChangeArrowheads="1"/>
          </p:cNvSpPr>
          <p:nvPr/>
        </p:nvSpPr>
        <p:spPr bwMode="auto">
          <a:xfrm>
            <a:off x="3630408" y="6395730"/>
            <a:ext cx="252095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fontAlgn="base">
              <a:spcBef>
                <a:spcPct val="0"/>
              </a:spcBef>
              <a:spcAft>
                <a:spcPct val="0"/>
              </a:spcAft>
            </a:pPr>
            <a:r>
              <a:rPr lang="en-GB" sz="1200" b="1" dirty="0">
                <a:solidFill>
                  <a:srgbClr val="FFFFFF"/>
                </a:solidFill>
                <a:latin typeface="Arial Narrow" pitchFamily="34" charset="0"/>
                <a:ea typeface="Arial Unicode MS" pitchFamily="34" charset="-128"/>
                <a:cs typeface="Arial Unicode MS" pitchFamily="34" charset="-128"/>
              </a:rPr>
              <a:t>Health Systems </a:t>
            </a:r>
          </a:p>
          <a:p>
            <a:pPr algn="ctr" fontAlgn="base">
              <a:spcBef>
                <a:spcPct val="0"/>
              </a:spcBef>
              <a:spcAft>
                <a:spcPct val="0"/>
              </a:spcAft>
            </a:pPr>
            <a:r>
              <a:rPr lang="en-GB" sz="1200" b="1" dirty="0">
                <a:solidFill>
                  <a:srgbClr val="FFFFFF"/>
                </a:solidFill>
                <a:latin typeface="Arial Narrow" pitchFamily="34" charset="0"/>
                <a:ea typeface="Arial Unicode MS" pitchFamily="34" charset="-128"/>
                <a:cs typeface="Arial Unicode MS" pitchFamily="34" charset="-128"/>
              </a:rPr>
              <a:t>and Innovation</a:t>
            </a:r>
          </a:p>
        </p:txBody>
      </p:sp>
    </p:spTree>
    <p:extLst>
      <p:ext uri="{BB962C8B-B14F-4D97-AF65-F5344CB8AC3E}">
        <p14:creationId xmlns:p14="http://schemas.microsoft.com/office/powerpoint/2010/main" val="1055340694"/>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Lst>
  <p:timing>
    <p:tnLst>
      <p:par>
        <p:cTn id="1" dur="indefinite" restart="never" nodeType="tmRoot"/>
      </p:par>
    </p:tnLst>
  </p:timing>
  <p:txStyles>
    <p:titleStyle>
      <a:lvl1pPr algn="ctr" rtl="0" eaLnBrk="0" fontAlgn="base" hangingPunct="0">
        <a:spcBef>
          <a:spcPct val="0"/>
        </a:spcBef>
        <a:spcAft>
          <a:spcPct val="0"/>
        </a:spcAft>
        <a:defRPr sz="2800">
          <a:solidFill>
            <a:srgbClr val="202062"/>
          </a:solidFill>
          <a:latin typeface="+mj-lt"/>
          <a:ea typeface="+mj-ea"/>
          <a:cs typeface="+mj-cs"/>
        </a:defRPr>
      </a:lvl1pPr>
      <a:lvl2pPr algn="ctr" rtl="0" eaLnBrk="0" fontAlgn="base" hangingPunct="0">
        <a:spcBef>
          <a:spcPct val="0"/>
        </a:spcBef>
        <a:spcAft>
          <a:spcPct val="0"/>
        </a:spcAft>
        <a:defRPr sz="3200">
          <a:solidFill>
            <a:srgbClr val="202062"/>
          </a:solidFill>
          <a:latin typeface="Arial" charset="0"/>
          <a:cs typeface="Arial" charset="0"/>
        </a:defRPr>
      </a:lvl2pPr>
      <a:lvl3pPr algn="ctr" rtl="0" eaLnBrk="0" fontAlgn="base" hangingPunct="0">
        <a:spcBef>
          <a:spcPct val="0"/>
        </a:spcBef>
        <a:spcAft>
          <a:spcPct val="0"/>
        </a:spcAft>
        <a:defRPr sz="3200">
          <a:solidFill>
            <a:srgbClr val="202062"/>
          </a:solidFill>
          <a:latin typeface="Arial" charset="0"/>
          <a:cs typeface="Arial" charset="0"/>
        </a:defRPr>
      </a:lvl3pPr>
      <a:lvl4pPr algn="ctr" rtl="0" eaLnBrk="0" fontAlgn="base" hangingPunct="0">
        <a:spcBef>
          <a:spcPct val="0"/>
        </a:spcBef>
        <a:spcAft>
          <a:spcPct val="0"/>
        </a:spcAft>
        <a:defRPr sz="3200">
          <a:solidFill>
            <a:srgbClr val="202062"/>
          </a:solidFill>
          <a:latin typeface="Arial" charset="0"/>
          <a:cs typeface="Arial" charset="0"/>
        </a:defRPr>
      </a:lvl4pPr>
      <a:lvl5pPr algn="ctr" rtl="0" eaLnBrk="0" fontAlgn="base" hangingPunct="0">
        <a:spcBef>
          <a:spcPct val="0"/>
        </a:spcBef>
        <a:spcAft>
          <a:spcPct val="0"/>
        </a:spcAft>
        <a:defRPr sz="3200">
          <a:solidFill>
            <a:srgbClr val="202062"/>
          </a:solidFill>
          <a:latin typeface="Arial" charset="0"/>
          <a:cs typeface="Arial" charset="0"/>
        </a:defRPr>
      </a:lvl5pPr>
      <a:lvl6pPr marL="457200" algn="ctr" rtl="0" eaLnBrk="1" fontAlgn="base" hangingPunct="1">
        <a:spcBef>
          <a:spcPct val="0"/>
        </a:spcBef>
        <a:spcAft>
          <a:spcPct val="0"/>
        </a:spcAft>
        <a:defRPr sz="2800" b="1">
          <a:solidFill>
            <a:srgbClr val="202062"/>
          </a:solidFill>
          <a:latin typeface="Arial" charset="0"/>
          <a:cs typeface="Arial" charset="0"/>
        </a:defRPr>
      </a:lvl6pPr>
      <a:lvl7pPr marL="914400" algn="ctr" rtl="0" eaLnBrk="1" fontAlgn="base" hangingPunct="1">
        <a:spcBef>
          <a:spcPct val="0"/>
        </a:spcBef>
        <a:spcAft>
          <a:spcPct val="0"/>
        </a:spcAft>
        <a:defRPr sz="2800" b="1">
          <a:solidFill>
            <a:srgbClr val="202062"/>
          </a:solidFill>
          <a:latin typeface="Arial" charset="0"/>
          <a:cs typeface="Arial" charset="0"/>
        </a:defRPr>
      </a:lvl7pPr>
      <a:lvl8pPr marL="1371600" algn="ctr" rtl="0" eaLnBrk="1" fontAlgn="base" hangingPunct="1">
        <a:spcBef>
          <a:spcPct val="0"/>
        </a:spcBef>
        <a:spcAft>
          <a:spcPct val="0"/>
        </a:spcAft>
        <a:defRPr sz="2800" b="1">
          <a:solidFill>
            <a:srgbClr val="202062"/>
          </a:solidFill>
          <a:latin typeface="Arial" charset="0"/>
          <a:cs typeface="Arial" charset="0"/>
        </a:defRPr>
      </a:lvl8pPr>
      <a:lvl9pPr marL="1828800" algn="ctr" rtl="0" eaLnBrk="1" fontAlgn="base" hangingPunct="1">
        <a:spcBef>
          <a:spcPct val="0"/>
        </a:spcBef>
        <a:spcAft>
          <a:spcPct val="0"/>
        </a:spcAft>
        <a:defRPr sz="2800" b="1">
          <a:solidFill>
            <a:srgbClr val="202062"/>
          </a:solidFill>
          <a:latin typeface="Arial" charset="0"/>
          <a:cs typeface="Arial" charset="0"/>
        </a:defRPr>
      </a:lvl9pPr>
    </p:titleStyle>
    <p:bodyStyle>
      <a:lvl1pPr marL="342900" indent="-342900" algn="l" rtl="0" eaLnBrk="0" fontAlgn="base" hangingPunct="0">
        <a:spcBef>
          <a:spcPct val="20000"/>
        </a:spcBef>
        <a:spcAft>
          <a:spcPct val="0"/>
        </a:spcAft>
        <a:buChar char="•"/>
        <a:defRPr sz="2200">
          <a:solidFill>
            <a:srgbClr val="000066"/>
          </a:solidFill>
          <a:latin typeface="+mn-lt"/>
          <a:ea typeface="+mn-ea"/>
          <a:cs typeface="+mn-cs"/>
        </a:defRPr>
      </a:lvl1pPr>
      <a:lvl2pPr marL="742950" indent="-285750" algn="l" rtl="0" eaLnBrk="0" fontAlgn="base" hangingPunct="0">
        <a:spcBef>
          <a:spcPct val="20000"/>
        </a:spcBef>
        <a:spcAft>
          <a:spcPct val="0"/>
        </a:spcAft>
        <a:buClr>
          <a:schemeClr val="folHlink"/>
        </a:buClr>
        <a:buSzPct val="125000"/>
        <a:buChar char="•"/>
        <a:defRPr sz="2200">
          <a:solidFill>
            <a:srgbClr val="000066"/>
          </a:solidFill>
          <a:latin typeface="+mn-lt"/>
          <a:cs typeface="+mn-cs"/>
        </a:defRPr>
      </a:lvl2pPr>
      <a:lvl3pPr marL="1143000" indent="-228600" algn="l" rtl="0" eaLnBrk="0" fontAlgn="base" hangingPunct="0">
        <a:spcBef>
          <a:spcPct val="20000"/>
        </a:spcBef>
        <a:spcAft>
          <a:spcPct val="0"/>
        </a:spcAft>
        <a:buClr>
          <a:schemeClr val="folHlink"/>
        </a:buClr>
        <a:buFont typeface="Arial" pitchFamily="34" charset="0"/>
        <a:buChar char="−"/>
        <a:defRPr sz="2200">
          <a:solidFill>
            <a:srgbClr val="000066"/>
          </a:solidFill>
          <a:latin typeface="+mn-lt"/>
          <a:cs typeface="+mn-cs"/>
        </a:defRPr>
      </a:lvl3pPr>
      <a:lvl4pPr marL="1600200" indent="-228600" algn="l" rtl="0" eaLnBrk="0" fontAlgn="base" hangingPunct="0">
        <a:spcBef>
          <a:spcPct val="20000"/>
        </a:spcBef>
        <a:spcAft>
          <a:spcPct val="0"/>
        </a:spcAft>
        <a:buClr>
          <a:schemeClr val="folHlink"/>
        </a:buClr>
        <a:buFont typeface="Wingdings" pitchFamily="2" charset="2"/>
        <a:buChar char="Ø"/>
        <a:defRPr sz="2200">
          <a:solidFill>
            <a:srgbClr val="000066"/>
          </a:solidFill>
          <a:latin typeface="+mn-lt"/>
          <a:cs typeface="+mn-cs"/>
        </a:defRPr>
      </a:lvl4pPr>
      <a:lvl5pPr marL="2055813" indent="-227013" algn="l" rtl="0" eaLnBrk="0" fontAlgn="base" hangingPunct="0">
        <a:spcBef>
          <a:spcPct val="20000"/>
        </a:spcBef>
        <a:spcAft>
          <a:spcPct val="0"/>
        </a:spcAft>
        <a:buChar char="»"/>
        <a:defRPr sz="2000">
          <a:solidFill>
            <a:schemeClr val="tx1"/>
          </a:solidFill>
          <a:latin typeface="+mn-lt"/>
          <a:cs typeface="+mn-cs"/>
        </a:defRPr>
      </a:lvl5pPr>
      <a:lvl6pPr marL="2513013" indent="-227013" algn="l" rtl="0" eaLnBrk="1" fontAlgn="base" hangingPunct="1">
        <a:spcBef>
          <a:spcPct val="20000"/>
        </a:spcBef>
        <a:spcAft>
          <a:spcPct val="0"/>
        </a:spcAft>
        <a:buChar char="»"/>
        <a:defRPr sz="2000">
          <a:solidFill>
            <a:schemeClr val="tx1"/>
          </a:solidFill>
          <a:latin typeface="+mn-lt"/>
          <a:cs typeface="+mn-cs"/>
        </a:defRPr>
      </a:lvl6pPr>
      <a:lvl7pPr marL="2970213" indent="-227013" algn="l" rtl="0" eaLnBrk="1" fontAlgn="base" hangingPunct="1">
        <a:spcBef>
          <a:spcPct val="20000"/>
        </a:spcBef>
        <a:spcAft>
          <a:spcPct val="0"/>
        </a:spcAft>
        <a:buChar char="»"/>
        <a:defRPr sz="2000">
          <a:solidFill>
            <a:schemeClr val="tx1"/>
          </a:solidFill>
          <a:latin typeface="+mn-lt"/>
          <a:cs typeface="+mn-cs"/>
        </a:defRPr>
      </a:lvl7pPr>
      <a:lvl8pPr marL="3427413" indent="-227013" algn="l" rtl="0" eaLnBrk="1" fontAlgn="base" hangingPunct="1">
        <a:spcBef>
          <a:spcPct val="20000"/>
        </a:spcBef>
        <a:spcAft>
          <a:spcPct val="0"/>
        </a:spcAft>
        <a:buChar char="»"/>
        <a:defRPr sz="2000">
          <a:solidFill>
            <a:schemeClr val="tx1"/>
          </a:solidFill>
          <a:latin typeface="+mn-lt"/>
          <a:cs typeface="+mn-cs"/>
        </a:defRPr>
      </a:lvl8pPr>
      <a:lvl9pPr marL="3884613" indent="-227013"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7.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7.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0.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0.xml"/></Relationships>
</file>

<file path=ppt/slides/_rels/slide1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29.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12.xml"/><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emf"/><Relationship Id="rId7"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55.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62.xml"/><Relationship Id="rId6" Type="http://schemas.openxmlformats.org/officeDocument/2006/relationships/image" Target="../media/image48.png"/><Relationship Id="rId5" Type="http://schemas.openxmlformats.org/officeDocument/2006/relationships/image" Target="../media/image47.jpeg"/><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4.xml"/><Relationship Id="rId7" Type="http://schemas.openxmlformats.org/officeDocument/2006/relationships/image" Target="../media/image52.jpeg"/><Relationship Id="rId2" Type="http://schemas.openxmlformats.org/officeDocument/2006/relationships/slideLayout" Target="../slideLayouts/slideLayout67.xml"/><Relationship Id="rId1" Type="http://schemas.openxmlformats.org/officeDocument/2006/relationships/vmlDrawing" Target="../drawings/vmlDrawing1.vml"/><Relationship Id="rId6" Type="http://schemas.openxmlformats.org/officeDocument/2006/relationships/hyperlink" Target="http://images.google.com/imgres?imgurl=http://www.sucamilla.com.ar/Tensiometro.JPG&amp;imgrefurl=http://www.sucamilla.com.ar/varios.htm&amp;h=247&amp;w=388&amp;sz=14&amp;tbnid=0T6kuIlxucpGPM:&amp;tbnh=75&amp;tbnw=119&amp;hl=es&amp;start=1&amp;prev=/images?q=TENSIOMETRO&amp;svnum=10&amp;hl=es&amp;lr=&amp;rls=GGLG,GGLG:2006-03,GGLG:en&amp;sa=N" TargetMode="External"/><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3.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eg"/><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9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100.xml"/><Relationship Id="rId4" Type="http://schemas.openxmlformats.org/officeDocument/2006/relationships/image" Target="../media/image62.JPG"/></Relationships>
</file>

<file path=ppt/slides/_rels/slide2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0.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emf"/><Relationship Id="rId1" Type="http://schemas.openxmlformats.org/officeDocument/2006/relationships/slideLayout" Target="../slideLayouts/slideLayout19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xml"/><Relationship Id="rId1" Type="http://schemas.openxmlformats.org/officeDocument/2006/relationships/slideLayout" Target="../slideLayouts/slideLayout88.xml"/><Relationship Id="rId5" Type="http://schemas.openxmlformats.org/officeDocument/2006/relationships/image" Target="../media/image67.jpg"/><Relationship Id="rId4" Type="http://schemas.openxmlformats.org/officeDocument/2006/relationships/image" Target="../media/image66.jpg"/></Relationships>
</file>

<file path=ppt/slides/_rels/slide2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8.png"/><Relationship Id="rId1" Type="http://schemas.openxmlformats.org/officeDocument/2006/relationships/slideLayout" Target="../slideLayouts/slideLayout88.xml"/><Relationship Id="rId5" Type="http://schemas.microsoft.com/office/2007/relationships/hdphoto" Target="../media/hdphoto10.wdp"/><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7.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8.xml"/></Relationships>
</file>

<file path=ppt/slides/_rels/slide3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88.xml"/></Relationships>
</file>

<file path=ppt/slides/_rels/slide3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88.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88.xml"/></Relationships>
</file>

<file path=ppt/slides/_rels/slide3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8.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88.xml"/></Relationships>
</file>

<file path=ppt/slides/_rels/slide3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3.xml"/></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7.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88.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8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4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3.jpeg"/><Relationship Id="rId1" Type="http://schemas.openxmlformats.org/officeDocument/2006/relationships/slideLayout" Target="../slideLayouts/slideLayout88.xml"/></Relationships>
</file>

<file path=ppt/slides/_rels/slide4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3.jpeg"/><Relationship Id="rId1" Type="http://schemas.openxmlformats.org/officeDocument/2006/relationships/slideLayout" Target="../slideLayouts/slideLayout88.xml"/><Relationship Id="rId5" Type="http://schemas.openxmlformats.org/officeDocument/2006/relationships/image" Target="../media/image81.jpeg"/><Relationship Id="rId4" Type="http://schemas.openxmlformats.org/officeDocument/2006/relationships/image" Target="../media/image80.jpeg"/></Relationships>
</file>

<file path=ppt/slides/_rels/slide4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3.jpeg"/><Relationship Id="rId1" Type="http://schemas.openxmlformats.org/officeDocument/2006/relationships/slideLayout" Target="../slideLayouts/slideLayout88.xml"/></Relationships>
</file>

<file path=ppt/slides/_rels/slide4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82.png"/><Relationship Id="rId1" Type="http://schemas.openxmlformats.org/officeDocument/2006/relationships/slideLayout" Target="../slideLayouts/slideLayout93.xml"/><Relationship Id="rId5" Type="http://schemas.openxmlformats.org/officeDocument/2006/relationships/image" Target="../media/image84.jpg"/><Relationship Id="rId4" Type="http://schemas.openxmlformats.org/officeDocument/2006/relationships/image" Target="../media/image83.jpg"/></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88.xml"/><Relationship Id="rId5" Type="http://schemas.openxmlformats.org/officeDocument/2006/relationships/image" Target="../media/image87.emf"/><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3.jpeg"/><Relationship Id="rId1" Type="http://schemas.openxmlformats.org/officeDocument/2006/relationships/slideLayout" Target="../slideLayouts/slideLayout88.xml"/></Relationships>
</file>

<file path=ppt/slides/_rels/slide4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7.xml"/><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3.jpeg"/><Relationship Id="rId1" Type="http://schemas.openxmlformats.org/officeDocument/2006/relationships/slideLayout" Target="../slideLayouts/slideLayout88.xml"/></Relationships>
</file>

<file path=ppt/slides/_rels/slide5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90.pn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g"/><Relationship Id="rId1" Type="http://schemas.openxmlformats.org/officeDocument/2006/relationships/slideLayout" Target="../slideLayouts/slideLayout20.xml"/><Relationship Id="rId4" Type="http://schemas.openxmlformats.org/officeDocument/2006/relationships/image" Target="../media/image93.png"/></Relationships>
</file>

<file path=ppt/slides/_rels/slide54.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18" Type="http://schemas.openxmlformats.org/officeDocument/2006/relationships/image" Target="../media/image109.pn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png"/><Relationship Id="rId17" Type="http://schemas.openxmlformats.org/officeDocument/2006/relationships/image" Target="../media/image108.png"/><Relationship Id="rId2" Type="http://schemas.openxmlformats.org/officeDocument/2006/relationships/notesSlide" Target="../notesSlides/notesSlide14.xml"/><Relationship Id="rId16" Type="http://schemas.openxmlformats.org/officeDocument/2006/relationships/image" Target="../media/image107.png"/><Relationship Id="rId1" Type="http://schemas.openxmlformats.org/officeDocument/2006/relationships/slideLayout" Target="../slideLayouts/slideLayout170.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106.png"/><Relationship Id="rId10" Type="http://schemas.openxmlformats.org/officeDocument/2006/relationships/image" Target="../media/image101.png"/><Relationship Id="rId19" Type="http://schemas.openxmlformats.org/officeDocument/2006/relationships/image" Target="../media/image110.pn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png"/></Relationships>
</file>

<file path=ppt/slides/_rels/slide5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g"/><Relationship Id="rId1" Type="http://schemas.openxmlformats.org/officeDocument/2006/relationships/slideLayout" Target="../slideLayouts/slideLayout17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png"/><Relationship Id="rId1" Type="http://schemas.openxmlformats.org/officeDocument/2006/relationships/slideLayout" Target="../slideLayouts/slideLayout159.xml"/><Relationship Id="rId4" Type="http://schemas.openxmlformats.org/officeDocument/2006/relationships/image" Target="../media/image116.jp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jpeg"/><Relationship Id="rId1" Type="http://schemas.openxmlformats.org/officeDocument/2006/relationships/slideLayout" Target="../slideLayouts/slideLayout77.xml"/><Relationship Id="rId6" Type="http://schemas.openxmlformats.org/officeDocument/2006/relationships/image" Target="../media/image24.png"/><Relationship Id="rId5" Type="http://schemas.microsoft.com/office/2007/relationships/hdphoto" Target="../media/hdphoto4.wdp"/><Relationship Id="rId4" Type="http://schemas.openxmlformats.org/officeDocument/2006/relationships/image" Target="../media/image23.jpeg"/></Relationships>
</file>

<file path=ppt/slides/_rels/slide60.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5.xml"/><Relationship Id="rId1" Type="http://schemas.openxmlformats.org/officeDocument/2006/relationships/slideLayout" Target="../slideLayouts/slideLayout159.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61.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image" Target="../media/image121.png"/><Relationship Id="rId1" Type="http://schemas.openxmlformats.org/officeDocument/2006/relationships/slideLayout" Target="../slideLayouts/slideLayout159.xml"/><Relationship Id="rId6" Type="http://schemas.openxmlformats.org/officeDocument/2006/relationships/image" Target="../media/image124.png"/><Relationship Id="rId5" Type="http://schemas.microsoft.com/office/2007/relationships/hdphoto" Target="../media/hdphoto13.wdp"/><Relationship Id="rId4" Type="http://schemas.openxmlformats.org/officeDocument/2006/relationships/image" Target="../media/image123.png"/></Relationships>
</file>

<file path=ppt/slides/_rels/slide6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JPG"/><Relationship Id="rId1" Type="http://schemas.openxmlformats.org/officeDocument/2006/relationships/slideLayout" Target="../slideLayouts/slideLayout77.xml"/><Relationship Id="rId6" Type="http://schemas.microsoft.com/office/2007/relationships/hdphoto" Target="../media/hdphoto2.wdp"/><Relationship Id="rId5" Type="http://schemas.openxmlformats.org/officeDocument/2006/relationships/image" Target="../media/image17.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7.xml"/></Relationships>
</file>

<file path=ppt/slides/_rels/slide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7.png"/><Relationship Id="rId7" Type="http://schemas.openxmlformats.org/officeDocument/2006/relationships/image" Target="../media/image25.png"/><Relationship Id="rId2" Type="http://schemas.openxmlformats.org/officeDocument/2006/relationships/image" Target="../media/image16.JPG"/><Relationship Id="rId1" Type="http://schemas.openxmlformats.org/officeDocument/2006/relationships/slideLayout" Target="../slideLayouts/slideLayout77.xml"/><Relationship Id="rId6" Type="http://schemas.microsoft.com/office/2007/relationships/hdphoto" Target="../media/hdphoto6.wdp"/><Relationship Id="rId5" Type="http://schemas.openxmlformats.org/officeDocument/2006/relationships/image" Target="../media/image27.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11000"/>
                    </a14:imgEffect>
                  </a14:imgLayer>
                </a14:imgProps>
              </a:ext>
              <a:ext uri="{28A0092B-C50C-407E-A947-70E740481C1C}">
                <a14:useLocalDpi xmlns:a14="http://schemas.microsoft.com/office/drawing/2010/main" val="0"/>
              </a:ext>
            </a:extLst>
          </a:blip>
          <a:srcRect l="48664" t="19461" r="3125" b="50000"/>
          <a:stretch/>
        </p:blipFill>
        <p:spPr bwMode="auto">
          <a:xfrm>
            <a:off x="950624" y="332656"/>
            <a:ext cx="7797840" cy="1646506"/>
          </a:xfrm>
          <a:prstGeom prst="rect">
            <a:avLst/>
          </a:prstGeom>
          <a:noFill/>
          <a:ln>
            <a:noFill/>
          </a:ln>
          <a:scene3d>
            <a:camera prst="perspectiveRigh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1717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wipe(left)">
                                      <p:cBhvr>
                                        <p:cTn id="7" dur="175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490" t="24422" r="10596" b="11157"/>
          <a:stretch/>
        </p:blipFill>
        <p:spPr bwMode="auto">
          <a:xfrm>
            <a:off x="87871" y="404664"/>
            <a:ext cx="8899664" cy="5635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9996" t="23540" r="22897" b="63765"/>
          <a:stretch/>
        </p:blipFill>
        <p:spPr bwMode="auto">
          <a:xfrm>
            <a:off x="1492369" y="5229200"/>
            <a:ext cx="5865963" cy="1451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22375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barn(outVertical)">
                                      <p:cBhvr>
                                        <p:cTn id="7" dur="125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5576" y="4653136"/>
            <a:ext cx="7272808"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rgbClr val="CC9B00"/>
                </a:solidFill>
                <a:effectLst>
                  <a:outerShdw blurRad="50800" dist="39000" dir="5460000" algn="tl">
                    <a:srgbClr val="000000">
                      <a:alpha val="38000"/>
                    </a:srgbClr>
                  </a:outerShdw>
                </a:effectLst>
                <a:latin typeface="Arial Black" panose="020B0A04020102020204" pitchFamily="34" charset="0"/>
              </a:rPr>
              <a:t>Transplantation </a:t>
            </a:r>
          </a:p>
          <a:p>
            <a:pPr algn="ctr"/>
            <a:r>
              <a:rPr lang="en-US" sz="5400" b="1" dirty="0" smtClean="0">
                <a:ln w="11430"/>
                <a:solidFill>
                  <a:srgbClr val="CC9B00"/>
                </a:solidFill>
                <a:effectLst>
                  <a:outerShdw blurRad="50800" dist="39000" dir="5460000" algn="tl">
                    <a:srgbClr val="000000">
                      <a:alpha val="38000"/>
                    </a:srgbClr>
                  </a:outerShdw>
                </a:effectLst>
                <a:latin typeface="Arial Black" panose="020B0A04020102020204" pitchFamily="34" charset="0"/>
              </a:rPr>
              <a:t>worldwide</a:t>
            </a:r>
            <a:endParaRPr lang="en-US" sz="5400" b="1" dirty="0">
              <a:ln w="11430"/>
              <a:solidFill>
                <a:srgbClr val="CC9B00"/>
              </a:solidFill>
              <a:effectLst>
                <a:outerShdw blurRad="50800" dist="39000" dir="5460000" algn="tl">
                  <a:srgbClr val="000000">
                    <a:alpha val="38000"/>
                  </a:srgbClr>
                </a:outerShdw>
              </a:effectLst>
              <a:latin typeface="Arial Black" panose="020B0A040201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916" y="548680"/>
            <a:ext cx="7099300" cy="3873500"/>
          </a:xfrm>
          <a:prstGeom prst="rect">
            <a:avLst/>
          </a:prstGeom>
        </p:spPr>
      </p:pic>
    </p:spTree>
    <p:extLst>
      <p:ext uri="{BB962C8B-B14F-4D97-AF65-F5344CB8AC3E}">
        <p14:creationId xmlns:p14="http://schemas.microsoft.com/office/powerpoint/2010/main" val="24755628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l="20905" t="17606" r="23079" b="37495"/>
          <a:stretch>
            <a:fillRect/>
          </a:stretch>
        </p:blipFill>
        <p:spPr bwMode="auto">
          <a:xfrm>
            <a:off x="0" y="1913657"/>
            <a:ext cx="8639175" cy="461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4824413" y="3933825"/>
            <a:ext cx="158750" cy="933450"/>
          </a:xfrm>
          <a:prstGeom prst="rect">
            <a:avLst/>
          </a:prstGeom>
          <a:noFill/>
          <a:ln w="9525">
            <a:noFill/>
            <a:miter lim="800000"/>
            <a:headEnd/>
            <a:tailEnd/>
          </a:ln>
          <a:effectLst/>
        </p:spPr>
        <p:txBody>
          <a:bodyPr wrap="none" lIns="80091" tIns="40046" rIns="80091" bIns="40046">
            <a:spAutoFit/>
          </a:bodyPr>
          <a:lstStyle>
            <a:lvl1pPr>
              <a:defRPr sz="3900" b="1" i="1">
                <a:solidFill>
                  <a:srgbClr val="000066"/>
                </a:solidFill>
                <a:latin typeface="Univers (W1)" pitchFamily="34" charset="0"/>
                <a:cs typeface="Arial" charset="0"/>
              </a:defRPr>
            </a:lvl1pPr>
            <a:lvl2pPr marL="742950" indent="-285750">
              <a:defRPr sz="3900" b="1" i="1">
                <a:solidFill>
                  <a:srgbClr val="000066"/>
                </a:solidFill>
                <a:latin typeface="Univers (W1)" pitchFamily="34" charset="0"/>
                <a:cs typeface="Arial" charset="0"/>
              </a:defRPr>
            </a:lvl2pPr>
            <a:lvl3pPr marL="1143000" indent="-228600">
              <a:defRPr sz="3900" b="1" i="1">
                <a:solidFill>
                  <a:srgbClr val="000066"/>
                </a:solidFill>
                <a:latin typeface="Univers (W1)" pitchFamily="34" charset="0"/>
                <a:cs typeface="Arial" charset="0"/>
              </a:defRPr>
            </a:lvl3pPr>
            <a:lvl4pPr marL="1600200" indent="-228600">
              <a:defRPr sz="3900" b="1" i="1">
                <a:solidFill>
                  <a:srgbClr val="000066"/>
                </a:solidFill>
                <a:latin typeface="Univers (W1)" pitchFamily="34" charset="0"/>
                <a:cs typeface="Arial" charset="0"/>
              </a:defRPr>
            </a:lvl4pPr>
            <a:lvl5pPr marL="2057400" indent="-228600">
              <a:defRPr sz="3900" b="1" i="1">
                <a:solidFill>
                  <a:srgbClr val="000066"/>
                </a:solidFill>
                <a:latin typeface="Univers (W1)" pitchFamily="34" charset="0"/>
                <a:cs typeface="Arial" charset="0"/>
              </a:defRPr>
            </a:lvl5pPr>
            <a:lvl6pPr marL="2514600" indent="-228600" fontAlgn="base">
              <a:spcBef>
                <a:spcPct val="0"/>
              </a:spcBef>
              <a:spcAft>
                <a:spcPct val="0"/>
              </a:spcAft>
              <a:defRPr sz="3900" b="1" i="1">
                <a:solidFill>
                  <a:srgbClr val="000066"/>
                </a:solidFill>
                <a:latin typeface="Univers (W1)" pitchFamily="34" charset="0"/>
                <a:cs typeface="Arial" charset="0"/>
              </a:defRPr>
            </a:lvl6pPr>
            <a:lvl7pPr marL="2971800" indent="-228600" fontAlgn="base">
              <a:spcBef>
                <a:spcPct val="0"/>
              </a:spcBef>
              <a:spcAft>
                <a:spcPct val="0"/>
              </a:spcAft>
              <a:defRPr sz="3900" b="1" i="1">
                <a:solidFill>
                  <a:srgbClr val="000066"/>
                </a:solidFill>
                <a:latin typeface="Univers (W1)" pitchFamily="34" charset="0"/>
                <a:cs typeface="Arial" charset="0"/>
              </a:defRPr>
            </a:lvl7pPr>
            <a:lvl8pPr marL="3429000" indent="-228600" fontAlgn="base">
              <a:spcBef>
                <a:spcPct val="0"/>
              </a:spcBef>
              <a:spcAft>
                <a:spcPct val="0"/>
              </a:spcAft>
              <a:defRPr sz="3900" b="1" i="1">
                <a:solidFill>
                  <a:srgbClr val="000066"/>
                </a:solidFill>
                <a:latin typeface="Univers (W1)" pitchFamily="34" charset="0"/>
                <a:cs typeface="Arial" charset="0"/>
              </a:defRPr>
            </a:lvl8pPr>
            <a:lvl9pPr marL="3886200" indent="-228600" fontAlgn="base">
              <a:spcBef>
                <a:spcPct val="0"/>
              </a:spcBef>
              <a:spcAft>
                <a:spcPct val="0"/>
              </a:spcAft>
              <a:defRPr sz="3900" b="1" i="1">
                <a:solidFill>
                  <a:srgbClr val="000066"/>
                </a:solidFill>
                <a:latin typeface="Univers (W1)" pitchFamily="34" charset="0"/>
                <a:cs typeface="Arial" charset="0"/>
              </a:defRPr>
            </a:lvl9pPr>
          </a:lstStyle>
          <a:p>
            <a:pPr algn="ctr" rtl="1"/>
            <a:endParaRPr lang="es-ES" sz="2800" i="0">
              <a:effectLst>
                <a:outerShdw blurRad="38100" dist="38100" dir="2700000" algn="tl">
                  <a:srgbClr val="C0C0C0"/>
                </a:outerShdw>
              </a:effectLst>
              <a:latin typeface="Arial" charset="0"/>
            </a:endParaRPr>
          </a:p>
          <a:p>
            <a:pPr algn="ctr" rtl="1"/>
            <a:endParaRPr lang="es-ES" sz="2800" i="0">
              <a:effectLst>
                <a:outerShdw blurRad="38100" dist="38100" dir="2700000" algn="tl">
                  <a:srgbClr val="C0C0C0"/>
                </a:outerShdw>
              </a:effectLst>
              <a:latin typeface="Arial" charset="0"/>
            </a:endParaRPr>
          </a:p>
        </p:txBody>
      </p:sp>
      <p:sp>
        <p:nvSpPr>
          <p:cNvPr id="6" name="Text Box 5"/>
          <p:cNvSpPr txBox="1">
            <a:spLocks noChangeArrowheads="1"/>
          </p:cNvSpPr>
          <p:nvPr/>
        </p:nvSpPr>
        <p:spPr bwMode="auto">
          <a:xfrm>
            <a:off x="3525838" y="4592638"/>
            <a:ext cx="1657350" cy="933450"/>
          </a:xfrm>
          <a:prstGeom prst="rect">
            <a:avLst/>
          </a:prstGeom>
          <a:noFill/>
          <a:ln w="9525">
            <a:noFill/>
            <a:miter lim="800000"/>
            <a:headEnd/>
            <a:tailEnd/>
          </a:ln>
          <a:effectLst/>
        </p:spPr>
        <p:txBody>
          <a:bodyPr lIns="80091" tIns="40046" rIns="80091" bIns="40046">
            <a:spAutoFit/>
          </a:bodyPr>
          <a:lstStyle>
            <a:lvl1pPr>
              <a:defRPr sz="3900" b="1" i="1">
                <a:solidFill>
                  <a:srgbClr val="000066"/>
                </a:solidFill>
                <a:latin typeface="Univers (W1)" pitchFamily="34" charset="0"/>
                <a:cs typeface="Arial" charset="0"/>
              </a:defRPr>
            </a:lvl1pPr>
            <a:lvl2pPr marL="742950" indent="-285750">
              <a:defRPr sz="3900" b="1" i="1">
                <a:solidFill>
                  <a:srgbClr val="000066"/>
                </a:solidFill>
                <a:latin typeface="Univers (W1)" pitchFamily="34" charset="0"/>
                <a:cs typeface="Arial" charset="0"/>
              </a:defRPr>
            </a:lvl2pPr>
            <a:lvl3pPr marL="1143000" indent="-228600">
              <a:defRPr sz="3900" b="1" i="1">
                <a:solidFill>
                  <a:srgbClr val="000066"/>
                </a:solidFill>
                <a:latin typeface="Univers (W1)" pitchFamily="34" charset="0"/>
                <a:cs typeface="Arial" charset="0"/>
              </a:defRPr>
            </a:lvl3pPr>
            <a:lvl4pPr marL="1600200" indent="-228600">
              <a:defRPr sz="3900" b="1" i="1">
                <a:solidFill>
                  <a:srgbClr val="000066"/>
                </a:solidFill>
                <a:latin typeface="Univers (W1)" pitchFamily="34" charset="0"/>
                <a:cs typeface="Arial" charset="0"/>
              </a:defRPr>
            </a:lvl4pPr>
            <a:lvl5pPr marL="2057400" indent="-228600">
              <a:defRPr sz="3900" b="1" i="1">
                <a:solidFill>
                  <a:srgbClr val="000066"/>
                </a:solidFill>
                <a:latin typeface="Univers (W1)" pitchFamily="34" charset="0"/>
                <a:cs typeface="Arial" charset="0"/>
              </a:defRPr>
            </a:lvl5pPr>
            <a:lvl6pPr marL="2514600" indent="-228600" fontAlgn="base">
              <a:spcBef>
                <a:spcPct val="0"/>
              </a:spcBef>
              <a:spcAft>
                <a:spcPct val="0"/>
              </a:spcAft>
              <a:defRPr sz="3900" b="1" i="1">
                <a:solidFill>
                  <a:srgbClr val="000066"/>
                </a:solidFill>
                <a:latin typeface="Univers (W1)" pitchFamily="34" charset="0"/>
                <a:cs typeface="Arial" charset="0"/>
              </a:defRPr>
            </a:lvl6pPr>
            <a:lvl7pPr marL="2971800" indent="-228600" fontAlgn="base">
              <a:spcBef>
                <a:spcPct val="0"/>
              </a:spcBef>
              <a:spcAft>
                <a:spcPct val="0"/>
              </a:spcAft>
              <a:defRPr sz="3900" b="1" i="1">
                <a:solidFill>
                  <a:srgbClr val="000066"/>
                </a:solidFill>
                <a:latin typeface="Univers (W1)" pitchFamily="34" charset="0"/>
                <a:cs typeface="Arial" charset="0"/>
              </a:defRPr>
            </a:lvl7pPr>
            <a:lvl8pPr marL="3429000" indent="-228600" fontAlgn="base">
              <a:spcBef>
                <a:spcPct val="0"/>
              </a:spcBef>
              <a:spcAft>
                <a:spcPct val="0"/>
              </a:spcAft>
              <a:defRPr sz="3900" b="1" i="1">
                <a:solidFill>
                  <a:srgbClr val="000066"/>
                </a:solidFill>
                <a:latin typeface="Univers (W1)" pitchFamily="34" charset="0"/>
                <a:cs typeface="Arial" charset="0"/>
              </a:defRPr>
            </a:lvl8pPr>
            <a:lvl9pPr marL="3886200" indent="-228600" fontAlgn="base">
              <a:spcBef>
                <a:spcPct val="0"/>
              </a:spcBef>
              <a:spcAft>
                <a:spcPct val="0"/>
              </a:spcAft>
              <a:defRPr sz="3900" b="1" i="1">
                <a:solidFill>
                  <a:srgbClr val="000066"/>
                </a:solidFill>
                <a:latin typeface="Univers (W1)" pitchFamily="34" charset="0"/>
                <a:cs typeface="Arial" charset="0"/>
              </a:defRPr>
            </a:lvl9pPr>
          </a:lstStyle>
          <a:p>
            <a:pPr algn="ctr" rtl="1"/>
            <a:endParaRPr lang="es-ES" sz="2800" i="0">
              <a:effectLst>
                <a:outerShdw blurRad="38100" dist="38100" dir="2700000" algn="tl">
                  <a:srgbClr val="C0C0C0"/>
                </a:outerShdw>
              </a:effectLst>
              <a:latin typeface="Arial" charset="0"/>
            </a:endParaRPr>
          </a:p>
          <a:p>
            <a:pPr algn="ctr" rtl="1"/>
            <a:endParaRPr lang="es-ES" sz="2800" i="0">
              <a:effectLst>
                <a:outerShdw blurRad="38100" dist="38100" dir="2700000" algn="tl">
                  <a:srgbClr val="C0C0C0"/>
                </a:outerShdw>
              </a:effectLst>
              <a:latin typeface="Arial" charset="0"/>
            </a:endParaRPr>
          </a:p>
        </p:txBody>
      </p:sp>
      <p:sp>
        <p:nvSpPr>
          <p:cNvPr id="7" name="Text Box 6"/>
          <p:cNvSpPr txBox="1">
            <a:spLocks noChangeArrowheads="1"/>
          </p:cNvSpPr>
          <p:nvPr/>
        </p:nvSpPr>
        <p:spPr bwMode="auto">
          <a:xfrm>
            <a:off x="4953000" y="2230438"/>
            <a:ext cx="2366963" cy="933450"/>
          </a:xfrm>
          <a:prstGeom prst="rect">
            <a:avLst/>
          </a:prstGeom>
          <a:noFill/>
          <a:ln w="9525">
            <a:noFill/>
            <a:miter lim="800000"/>
            <a:headEnd/>
            <a:tailEnd/>
          </a:ln>
          <a:effectLst/>
        </p:spPr>
        <p:txBody>
          <a:bodyPr lIns="80091" tIns="40046" rIns="80091" bIns="40046">
            <a:spAutoFit/>
          </a:bodyPr>
          <a:lstStyle>
            <a:lvl1pPr>
              <a:defRPr sz="3900" b="1" i="1">
                <a:solidFill>
                  <a:srgbClr val="000066"/>
                </a:solidFill>
                <a:latin typeface="Univers (W1)" pitchFamily="34" charset="0"/>
                <a:cs typeface="Arial" charset="0"/>
              </a:defRPr>
            </a:lvl1pPr>
            <a:lvl2pPr marL="742950" indent="-285750">
              <a:defRPr sz="3900" b="1" i="1">
                <a:solidFill>
                  <a:srgbClr val="000066"/>
                </a:solidFill>
                <a:latin typeface="Univers (W1)" pitchFamily="34" charset="0"/>
                <a:cs typeface="Arial" charset="0"/>
              </a:defRPr>
            </a:lvl2pPr>
            <a:lvl3pPr marL="1143000" indent="-228600">
              <a:defRPr sz="3900" b="1" i="1">
                <a:solidFill>
                  <a:srgbClr val="000066"/>
                </a:solidFill>
                <a:latin typeface="Univers (W1)" pitchFamily="34" charset="0"/>
                <a:cs typeface="Arial" charset="0"/>
              </a:defRPr>
            </a:lvl3pPr>
            <a:lvl4pPr marL="1600200" indent="-228600">
              <a:defRPr sz="3900" b="1" i="1">
                <a:solidFill>
                  <a:srgbClr val="000066"/>
                </a:solidFill>
                <a:latin typeface="Univers (W1)" pitchFamily="34" charset="0"/>
                <a:cs typeface="Arial" charset="0"/>
              </a:defRPr>
            </a:lvl4pPr>
            <a:lvl5pPr marL="2057400" indent="-228600">
              <a:defRPr sz="3900" b="1" i="1">
                <a:solidFill>
                  <a:srgbClr val="000066"/>
                </a:solidFill>
                <a:latin typeface="Univers (W1)" pitchFamily="34" charset="0"/>
                <a:cs typeface="Arial" charset="0"/>
              </a:defRPr>
            </a:lvl5pPr>
            <a:lvl6pPr marL="2514600" indent="-228600" fontAlgn="base">
              <a:spcBef>
                <a:spcPct val="0"/>
              </a:spcBef>
              <a:spcAft>
                <a:spcPct val="0"/>
              </a:spcAft>
              <a:defRPr sz="3900" b="1" i="1">
                <a:solidFill>
                  <a:srgbClr val="000066"/>
                </a:solidFill>
                <a:latin typeface="Univers (W1)" pitchFamily="34" charset="0"/>
                <a:cs typeface="Arial" charset="0"/>
              </a:defRPr>
            </a:lvl6pPr>
            <a:lvl7pPr marL="2971800" indent="-228600" fontAlgn="base">
              <a:spcBef>
                <a:spcPct val="0"/>
              </a:spcBef>
              <a:spcAft>
                <a:spcPct val="0"/>
              </a:spcAft>
              <a:defRPr sz="3900" b="1" i="1">
                <a:solidFill>
                  <a:srgbClr val="000066"/>
                </a:solidFill>
                <a:latin typeface="Univers (W1)" pitchFamily="34" charset="0"/>
                <a:cs typeface="Arial" charset="0"/>
              </a:defRPr>
            </a:lvl7pPr>
            <a:lvl8pPr marL="3429000" indent="-228600" fontAlgn="base">
              <a:spcBef>
                <a:spcPct val="0"/>
              </a:spcBef>
              <a:spcAft>
                <a:spcPct val="0"/>
              </a:spcAft>
              <a:defRPr sz="3900" b="1" i="1">
                <a:solidFill>
                  <a:srgbClr val="000066"/>
                </a:solidFill>
                <a:latin typeface="Univers (W1)" pitchFamily="34" charset="0"/>
                <a:cs typeface="Arial" charset="0"/>
              </a:defRPr>
            </a:lvl8pPr>
            <a:lvl9pPr marL="3886200" indent="-228600" fontAlgn="base">
              <a:spcBef>
                <a:spcPct val="0"/>
              </a:spcBef>
              <a:spcAft>
                <a:spcPct val="0"/>
              </a:spcAft>
              <a:defRPr sz="3900" b="1" i="1">
                <a:solidFill>
                  <a:srgbClr val="000066"/>
                </a:solidFill>
                <a:latin typeface="Univers (W1)" pitchFamily="34" charset="0"/>
                <a:cs typeface="Arial" charset="0"/>
              </a:defRPr>
            </a:lvl9pPr>
          </a:lstStyle>
          <a:p>
            <a:pPr algn="ctr" rtl="1"/>
            <a:endParaRPr lang="es-ES" sz="2800" i="0">
              <a:effectLst>
                <a:outerShdw blurRad="38100" dist="38100" dir="2700000" algn="tl">
                  <a:srgbClr val="C0C0C0"/>
                </a:outerShdw>
              </a:effectLst>
              <a:latin typeface="Arial" charset="0"/>
            </a:endParaRPr>
          </a:p>
          <a:p>
            <a:pPr algn="ctr" rtl="1"/>
            <a:endParaRPr lang="es-ES" sz="2800" i="0">
              <a:effectLst>
                <a:outerShdw blurRad="38100" dist="38100" dir="2700000" algn="tl">
                  <a:srgbClr val="C0C0C0"/>
                </a:outerShdw>
              </a:effectLst>
              <a:latin typeface="Arial" charset="0"/>
            </a:endParaRPr>
          </a:p>
        </p:txBody>
      </p:sp>
      <p:sp>
        <p:nvSpPr>
          <p:cNvPr id="8" name="Text Box 7"/>
          <p:cNvSpPr txBox="1">
            <a:spLocks noChangeArrowheads="1"/>
          </p:cNvSpPr>
          <p:nvPr/>
        </p:nvSpPr>
        <p:spPr bwMode="auto">
          <a:xfrm>
            <a:off x="5905500" y="4292600"/>
            <a:ext cx="158750" cy="933450"/>
          </a:xfrm>
          <a:prstGeom prst="rect">
            <a:avLst/>
          </a:prstGeom>
          <a:noFill/>
          <a:ln w="9525">
            <a:noFill/>
            <a:miter lim="800000"/>
            <a:headEnd/>
            <a:tailEnd/>
          </a:ln>
          <a:effectLst/>
        </p:spPr>
        <p:txBody>
          <a:bodyPr wrap="none" lIns="80091" tIns="40046" rIns="80091" bIns="40046">
            <a:spAutoFit/>
          </a:bodyPr>
          <a:lstStyle>
            <a:lvl1pPr>
              <a:defRPr sz="3900" b="1" i="1">
                <a:solidFill>
                  <a:srgbClr val="000066"/>
                </a:solidFill>
                <a:latin typeface="Univers (W1)" pitchFamily="34" charset="0"/>
                <a:cs typeface="Arial" charset="0"/>
              </a:defRPr>
            </a:lvl1pPr>
            <a:lvl2pPr marL="742950" indent="-285750">
              <a:defRPr sz="3900" b="1" i="1">
                <a:solidFill>
                  <a:srgbClr val="000066"/>
                </a:solidFill>
                <a:latin typeface="Univers (W1)" pitchFamily="34" charset="0"/>
                <a:cs typeface="Arial" charset="0"/>
              </a:defRPr>
            </a:lvl2pPr>
            <a:lvl3pPr marL="1143000" indent="-228600">
              <a:defRPr sz="3900" b="1" i="1">
                <a:solidFill>
                  <a:srgbClr val="000066"/>
                </a:solidFill>
                <a:latin typeface="Univers (W1)" pitchFamily="34" charset="0"/>
                <a:cs typeface="Arial" charset="0"/>
              </a:defRPr>
            </a:lvl3pPr>
            <a:lvl4pPr marL="1600200" indent="-228600">
              <a:defRPr sz="3900" b="1" i="1">
                <a:solidFill>
                  <a:srgbClr val="000066"/>
                </a:solidFill>
                <a:latin typeface="Univers (W1)" pitchFamily="34" charset="0"/>
                <a:cs typeface="Arial" charset="0"/>
              </a:defRPr>
            </a:lvl4pPr>
            <a:lvl5pPr marL="2057400" indent="-228600">
              <a:defRPr sz="3900" b="1" i="1">
                <a:solidFill>
                  <a:srgbClr val="000066"/>
                </a:solidFill>
                <a:latin typeface="Univers (W1)" pitchFamily="34" charset="0"/>
                <a:cs typeface="Arial" charset="0"/>
              </a:defRPr>
            </a:lvl5pPr>
            <a:lvl6pPr marL="2514600" indent="-228600" fontAlgn="base">
              <a:spcBef>
                <a:spcPct val="0"/>
              </a:spcBef>
              <a:spcAft>
                <a:spcPct val="0"/>
              </a:spcAft>
              <a:defRPr sz="3900" b="1" i="1">
                <a:solidFill>
                  <a:srgbClr val="000066"/>
                </a:solidFill>
                <a:latin typeface="Univers (W1)" pitchFamily="34" charset="0"/>
                <a:cs typeface="Arial" charset="0"/>
              </a:defRPr>
            </a:lvl6pPr>
            <a:lvl7pPr marL="2971800" indent="-228600" fontAlgn="base">
              <a:spcBef>
                <a:spcPct val="0"/>
              </a:spcBef>
              <a:spcAft>
                <a:spcPct val="0"/>
              </a:spcAft>
              <a:defRPr sz="3900" b="1" i="1">
                <a:solidFill>
                  <a:srgbClr val="000066"/>
                </a:solidFill>
                <a:latin typeface="Univers (W1)" pitchFamily="34" charset="0"/>
                <a:cs typeface="Arial" charset="0"/>
              </a:defRPr>
            </a:lvl7pPr>
            <a:lvl8pPr marL="3429000" indent="-228600" fontAlgn="base">
              <a:spcBef>
                <a:spcPct val="0"/>
              </a:spcBef>
              <a:spcAft>
                <a:spcPct val="0"/>
              </a:spcAft>
              <a:defRPr sz="3900" b="1" i="1">
                <a:solidFill>
                  <a:srgbClr val="000066"/>
                </a:solidFill>
                <a:latin typeface="Univers (W1)" pitchFamily="34" charset="0"/>
                <a:cs typeface="Arial" charset="0"/>
              </a:defRPr>
            </a:lvl8pPr>
            <a:lvl9pPr marL="3886200" indent="-228600" fontAlgn="base">
              <a:spcBef>
                <a:spcPct val="0"/>
              </a:spcBef>
              <a:spcAft>
                <a:spcPct val="0"/>
              </a:spcAft>
              <a:defRPr sz="3900" b="1" i="1">
                <a:solidFill>
                  <a:srgbClr val="000066"/>
                </a:solidFill>
                <a:latin typeface="Univers (W1)" pitchFamily="34" charset="0"/>
                <a:cs typeface="Arial" charset="0"/>
              </a:defRPr>
            </a:lvl9pPr>
          </a:lstStyle>
          <a:p>
            <a:pPr algn="ctr" rtl="1"/>
            <a:endParaRPr lang="es-ES" sz="2800" i="0">
              <a:effectLst>
                <a:outerShdw blurRad="38100" dist="38100" dir="2700000" algn="tl">
                  <a:srgbClr val="C0C0C0"/>
                </a:outerShdw>
              </a:effectLst>
              <a:latin typeface="Arial" charset="0"/>
            </a:endParaRPr>
          </a:p>
          <a:p>
            <a:pPr algn="ctr" rtl="1"/>
            <a:endParaRPr lang="es-ES" sz="2800" i="0">
              <a:effectLst>
                <a:outerShdw blurRad="38100" dist="38100" dir="2700000" algn="tl">
                  <a:srgbClr val="C0C0C0"/>
                </a:outerShdw>
              </a:effectLst>
              <a:latin typeface="Arial" charset="0"/>
            </a:endParaRPr>
          </a:p>
        </p:txBody>
      </p:sp>
      <p:graphicFrame>
        <p:nvGraphicFramePr>
          <p:cNvPr id="9" name="Group 7"/>
          <p:cNvGraphicFramePr>
            <a:graphicFrameLocks noGrp="1"/>
          </p:cNvGraphicFramePr>
          <p:nvPr>
            <p:extLst>
              <p:ext uri="{D42A27DB-BD31-4B8C-83A1-F6EECF244321}">
                <p14:modId xmlns:p14="http://schemas.microsoft.com/office/powerpoint/2010/main" val="4135616363"/>
              </p:ext>
            </p:extLst>
          </p:nvPr>
        </p:nvGraphicFramePr>
        <p:xfrm>
          <a:off x="225425" y="1988840"/>
          <a:ext cx="8640762" cy="1192181"/>
        </p:xfrm>
        <a:graphic>
          <a:graphicData uri="http://schemas.openxmlformats.org/drawingml/2006/table">
            <a:tbl>
              <a:tblPr>
                <a:effectLst>
                  <a:outerShdw blurRad="50800" dist="38100" dir="2700000" algn="tl" rotWithShape="0">
                    <a:prstClr val="black">
                      <a:alpha val="40000"/>
                    </a:prstClr>
                  </a:outerShdw>
                </a:effectLst>
              </a:tblPr>
              <a:tblGrid>
                <a:gridCol w="1289339">
                  <a:extLst>
                    <a:ext uri="{9D8B030D-6E8A-4147-A177-3AD203B41FA5}">
                      <a16:colId xmlns="" xmlns:a16="http://schemas.microsoft.com/office/drawing/2014/main" val="20000"/>
                    </a:ext>
                  </a:extLst>
                </a:gridCol>
                <a:gridCol w="1034472">
                  <a:extLst>
                    <a:ext uri="{9D8B030D-6E8A-4147-A177-3AD203B41FA5}">
                      <a16:colId xmlns="" xmlns:a16="http://schemas.microsoft.com/office/drawing/2014/main" val="20001"/>
                    </a:ext>
                  </a:extLst>
                </a:gridCol>
                <a:gridCol w="1071419">
                  <a:extLst>
                    <a:ext uri="{9D8B030D-6E8A-4147-A177-3AD203B41FA5}">
                      <a16:colId xmlns="" xmlns:a16="http://schemas.microsoft.com/office/drawing/2014/main" val="20002"/>
                    </a:ext>
                  </a:extLst>
                </a:gridCol>
                <a:gridCol w="1468581">
                  <a:extLst>
                    <a:ext uri="{9D8B030D-6E8A-4147-A177-3AD203B41FA5}">
                      <a16:colId xmlns="" xmlns:a16="http://schemas.microsoft.com/office/drawing/2014/main" val="20003"/>
                    </a:ext>
                  </a:extLst>
                </a:gridCol>
                <a:gridCol w="1727200">
                  <a:extLst>
                    <a:ext uri="{9D8B030D-6E8A-4147-A177-3AD203B41FA5}">
                      <a16:colId xmlns="" xmlns:a16="http://schemas.microsoft.com/office/drawing/2014/main" val="20004"/>
                    </a:ext>
                  </a:extLst>
                </a:gridCol>
                <a:gridCol w="2049751">
                  <a:extLst>
                    <a:ext uri="{9D8B030D-6E8A-4147-A177-3AD203B41FA5}">
                      <a16:colId xmlns="" xmlns:a16="http://schemas.microsoft.com/office/drawing/2014/main" val="20005"/>
                    </a:ext>
                  </a:extLst>
                </a:gridCol>
              </a:tblGrid>
              <a:tr h="7350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dirty="0" err="1" smtClean="0">
                          <a:ln>
                            <a:noFill/>
                          </a:ln>
                          <a:solidFill>
                            <a:schemeClr val="tx1"/>
                          </a:solidFill>
                          <a:effectLst/>
                          <a:latin typeface="Calibri" pitchFamily="34" charset="0"/>
                          <a:cs typeface="Calibri" pitchFamily="34" charset="0"/>
                        </a:rPr>
                        <a:t>Kidney</a:t>
                      </a:r>
                      <a:endParaRPr kumimoji="0" lang="es-ES" sz="2400" b="1" i="0" u="none" strike="noStrike" cap="none" normalizeH="0" baseline="0" dirty="0" smtClean="0">
                        <a:ln>
                          <a:noFill/>
                        </a:ln>
                        <a:solidFill>
                          <a:schemeClr val="tx1"/>
                        </a:solidFill>
                        <a:effectLst/>
                        <a:latin typeface="Calibri" pitchFamily="34" charset="0"/>
                        <a:cs typeface="Calibri" pitchFamily="34" charset="0"/>
                      </a:endParaRPr>
                    </a:p>
                  </a:txBody>
                  <a:tcPr marL="91408" marR="91408" marT="45704" marB="4570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kern="1200" cap="none" normalizeH="0" baseline="0" dirty="0" err="1" smtClean="0">
                          <a:ln>
                            <a:noFill/>
                          </a:ln>
                          <a:solidFill>
                            <a:schemeClr val="tx1"/>
                          </a:solidFill>
                          <a:effectLst/>
                          <a:latin typeface="Calibri" pitchFamily="34" charset="0"/>
                          <a:ea typeface="+mn-ea"/>
                          <a:cs typeface="Calibri" pitchFamily="34" charset="0"/>
                        </a:rPr>
                        <a:t>Liver</a:t>
                      </a:r>
                      <a:endParaRPr kumimoji="0" lang="es-ES" sz="2400" b="1" i="0" u="none" strike="noStrike" kern="1200" cap="none" normalizeH="0" baseline="0" dirty="0" smtClean="0">
                        <a:ln>
                          <a:noFill/>
                        </a:ln>
                        <a:solidFill>
                          <a:schemeClr val="tx1"/>
                        </a:solidFill>
                        <a:effectLst/>
                        <a:latin typeface="Calibri" pitchFamily="34" charset="0"/>
                        <a:ea typeface="+mn-ea"/>
                        <a:cs typeface="Calibri" pitchFamily="34" charset="0"/>
                      </a:endParaRPr>
                    </a:p>
                  </a:txBody>
                  <a:tcPr marL="91408" marR="91408"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kern="1200" cap="none" normalizeH="0" baseline="0" dirty="0" err="1" smtClean="0">
                          <a:ln>
                            <a:noFill/>
                          </a:ln>
                          <a:solidFill>
                            <a:schemeClr val="tx1"/>
                          </a:solidFill>
                          <a:effectLst/>
                          <a:latin typeface="Calibri" pitchFamily="34" charset="0"/>
                          <a:ea typeface="+mn-ea"/>
                          <a:cs typeface="Calibri" pitchFamily="34" charset="0"/>
                        </a:rPr>
                        <a:t>Heart</a:t>
                      </a:r>
                      <a:endParaRPr kumimoji="0" lang="es-ES" sz="2400" b="1" i="0" u="none" strike="noStrike" kern="1200" cap="none" normalizeH="0" baseline="0" dirty="0" smtClean="0">
                        <a:ln>
                          <a:noFill/>
                        </a:ln>
                        <a:solidFill>
                          <a:schemeClr val="tx1"/>
                        </a:solidFill>
                        <a:effectLst/>
                        <a:latin typeface="Calibri" pitchFamily="34" charset="0"/>
                        <a:ea typeface="+mn-ea"/>
                        <a:cs typeface="Calibri" pitchFamily="34" charset="0"/>
                      </a:endParaRPr>
                    </a:p>
                  </a:txBody>
                  <a:tcPr marL="91408" marR="91408"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kern="1200" cap="none" normalizeH="0" baseline="0" dirty="0" err="1" smtClean="0">
                          <a:ln>
                            <a:noFill/>
                          </a:ln>
                          <a:solidFill>
                            <a:schemeClr val="tx1"/>
                          </a:solidFill>
                          <a:effectLst/>
                          <a:latin typeface="Calibri" pitchFamily="34" charset="0"/>
                          <a:ea typeface="+mn-ea"/>
                          <a:cs typeface="Calibri" pitchFamily="34" charset="0"/>
                        </a:rPr>
                        <a:t>Lung</a:t>
                      </a:r>
                      <a:endParaRPr kumimoji="0" lang="es-ES" sz="2400" b="1" i="0" u="none" strike="noStrike" kern="1200" cap="none" normalizeH="0" baseline="0" dirty="0" smtClean="0">
                        <a:ln>
                          <a:noFill/>
                        </a:ln>
                        <a:solidFill>
                          <a:schemeClr val="tx1"/>
                        </a:solidFill>
                        <a:effectLst/>
                        <a:latin typeface="Calibri" pitchFamily="34" charset="0"/>
                        <a:ea typeface="+mn-ea"/>
                        <a:cs typeface="Calibri" pitchFamily="34" charset="0"/>
                      </a:endParaRPr>
                    </a:p>
                  </a:txBody>
                  <a:tcPr marL="91408" marR="91408"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kern="1200" cap="none" normalizeH="0" baseline="0" dirty="0" err="1" smtClean="0">
                          <a:ln>
                            <a:noFill/>
                          </a:ln>
                          <a:solidFill>
                            <a:schemeClr val="tx1"/>
                          </a:solidFill>
                          <a:effectLst/>
                          <a:latin typeface="Calibri" pitchFamily="34" charset="0"/>
                          <a:ea typeface="+mn-ea"/>
                          <a:cs typeface="Calibri" pitchFamily="34" charset="0"/>
                        </a:rPr>
                        <a:t>Pancreas</a:t>
                      </a:r>
                      <a:endParaRPr kumimoji="0" lang="es-ES" sz="2400" b="1" i="0" u="none" strike="noStrike" kern="1200" cap="none" normalizeH="0" baseline="0" dirty="0" smtClean="0">
                        <a:ln>
                          <a:noFill/>
                        </a:ln>
                        <a:solidFill>
                          <a:schemeClr val="tx1"/>
                        </a:solidFill>
                        <a:effectLst/>
                        <a:latin typeface="Calibri" pitchFamily="34" charset="0"/>
                        <a:ea typeface="+mn-ea"/>
                        <a:cs typeface="Calibri" pitchFamily="34" charset="0"/>
                      </a:endParaRPr>
                    </a:p>
                  </a:txBody>
                  <a:tcPr marL="91408" marR="91408"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kern="1200" cap="none" normalizeH="0" baseline="0" dirty="0" smtClean="0">
                          <a:ln>
                            <a:noFill/>
                          </a:ln>
                          <a:solidFill>
                            <a:schemeClr val="tx1"/>
                          </a:solidFill>
                          <a:effectLst/>
                          <a:latin typeface="Calibri" pitchFamily="34" charset="0"/>
                          <a:ea typeface="+mn-ea"/>
                          <a:cs typeface="Calibri" pitchFamily="34" charset="0"/>
                        </a:rPr>
                        <a:t>Small </a:t>
                      </a:r>
                      <a:r>
                        <a:rPr kumimoji="0" lang="es-ES" sz="2400" b="1" i="0" u="none" strike="noStrike" kern="1200" cap="none" normalizeH="0" baseline="0" dirty="0" err="1" smtClean="0">
                          <a:ln>
                            <a:noFill/>
                          </a:ln>
                          <a:solidFill>
                            <a:schemeClr val="tx1"/>
                          </a:solidFill>
                          <a:effectLst/>
                          <a:latin typeface="Calibri" pitchFamily="34" charset="0"/>
                          <a:ea typeface="+mn-ea"/>
                          <a:cs typeface="Calibri" pitchFamily="34" charset="0"/>
                        </a:rPr>
                        <a:t>bowel</a:t>
                      </a:r>
                      <a:endParaRPr kumimoji="0" lang="es-ES" sz="2400" b="1" i="0" u="none" strike="noStrike" kern="1200" cap="none" normalizeH="0" baseline="0" dirty="0" smtClean="0">
                        <a:ln>
                          <a:noFill/>
                        </a:ln>
                        <a:solidFill>
                          <a:schemeClr val="tx1"/>
                        </a:solidFill>
                        <a:effectLst/>
                        <a:latin typeface="Calibri" pitchFamily="34" charset="0"/>
                        <a:ea typeface="+mn-ea"/>
                        <a:cs typeface="Calibri" pitchFamily="34" charset="0"/>
                      </a:endParaRPr>
                    </a:p>
                  </a:txBody>
                  <a:tcPr marL="91408" marR="91408" marT="45704" marB="4570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423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宋体" pitchFamily="2" charset="-122"/>
                          <a:cs typeface="Calibri" pitchFamily="34" charset="0"/>
                        </a:rPr>
                        <a:t>79325</a:t>
                      </a:r>
                    </a:p>
                  </a:txBody>
                  <a:tcPr marL="91408" marR="91408" marT="45704" marB="4570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宋体" pitchFamily="2" charset="-122"/>
                          <a:cs typeface="Calibri" pitchFamily="34" charset="0"/>
                        </a:rPr>
                        <a:t>25050</a:t>
                      </a:r>
                    </a:p>
                  </a:txBody>
                  <a:tcPr marL="91408" marR="91408"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宋体" pitchFamily="2" charset="-122"/>
                          <a:cs typeface="Calibri" pitchFamily="34" charset="0"/>
                        </a:rPr>
                        <a:t>6270</a:t>
                      </a:r>
                    </a:p>
                  </a:txBody>
                  <a:tcPr marL="91408" marR="91408"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宋体" pitchFamily="2" charset="-122"/>
                          <a:cs typeface="Calibri" pitchFamily="34" charset="0"/>
                        </a:rPr>
                        <a:t>4834</a:t>
                      </a:r>
                    </a:p>
                  </a:txBody>
                  <a:tcPr marL="91408" marR="91408"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宋体" pitchFamily="2" charset="-122"/>
                          <a:cs typeface="Calibri" pitchFamily="34" charset="0"/>
                        </a:rPr>
                        <a:t>2474</a:t>
                      </a:r>
                    </a:p>
                  </a:txBody>
                  <a:tcPr marL="91408" marR="91408"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宋体" pitchFamily="2" charset="-122"/>
                          <a:cs typeface="Calibri" pitchFamily="34" charset="0"/>
                        </a:rPr>
                        <a:t>174</a:t>
                      </a:r>
                    </a:p>
                  </a:txBody>
                  <a:tcPr marL="91408" marR="91408" marT="45704" marB="4570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bl>
          </a:graphicData>
        </a:graphic>
      </p:graphicFrame>
      <p:sp>
        <p:nvSpPr>
          <p:cNvPr id="10" name="Rectangle 2"/>
          <p:cNvSpPr>
            <a:spLocks noChangeArrowheads="1"/>
          </p:cNvSpPr>
          <p:nvPr/>
        </p:nvSpPr>
        <p:spPr bwMode="auto">
          <a:xfrm>
            <a:off x="1479550" y="980728"/>
            <a:ext cx="7424738" cy="1036638"/>
          </a:xfrm>
          <a:prstGeom prst="rect">
            <a:avLst/>
          </a:prstGeom>
          <a:noFill/>
          <a:ln w="9525">
            <a:noFill/>
            <a:miter lim="800000"/>
            <a:headEnd/>
            <a:tailEnd/>
          </a:ln>
          <a:effectLst>
            <a:outerShdw dist="17961" dir="2700000" algn="ctr" rotWithShape="0">
              <a:srgbClr val="96CCEE"/>
            </a:outerShdw>
          </a:effectLst>
        </p:spPr>
        <p:txBody>
          <a:bodyPr lIns="0" tIns="0" rIns="0" bIns="0" anchor="ctr"/>
          <a:lstStyle/>
          <a:p>
            <a:pPr algn="ctr"/>
            <a:r>
              <a:rPr lang="en-US" sz="2600" dirty="0">
                <a:solidFill>
                  <a:prstClr val="black"/>
                </a:solidFill>
                <a:cs typeface="Calibri" pitchFamily="34" charset="0"/>
              </a:rPr>
              <a:t>Global Activity in Organ Transplantation </a:t>
            </a:r>
            <a:br>
              <a:rPr lang="en-US" sz="2600" dirty="0">
                <a:solidFill>
                  <a:prstClr val="black"/>
                </a:solidFill>
                <a:cs typeface="Calibri" pitchFamily="34" charset="0"/>
              </a:rPr>
            </a:br>
            <a:r>
              <a:rPr lang="en-US" sz="2600" dirty="0" smtClean="0">
                <a:solidFill>
                  <a:prstClr val="black"/>
                </a:solidFill>
                <a:cs typeface="Calibri" pitchFamily="34" charset="0"/>
              </a:rPr>
              <a:t>2014  </a:t>
            </a:r>
            <a:r>
              <a:rPr lang="en-US" sz="2600" dirty="0">
                <a:solidFill>
                  <a:prstClr val="black"/>
                </a:solidFill>
                <a:cs typeface="Calibri" pitchFamily="34" charset="0"/>
              </a:rPr>
              <a:t>Estimates</a:t>
            </a:r>
            <a:endParaRPr lang="en-GB" sz="2600" dirty="0">
              <a:solidFill>
                <a:prstClr val="black"/>
              </a:solidFill>
              <a:cs typeface="Calibri" pitchFamily="34" charset="0"/>
            </a:endParaRPr>
          </a:p>
        </p:txBody>
      </p:sp>
      <p:sp>
        <p:nvSpPr>
          <p:cNvPr id="11" name="Text Box 39"/>
          <p:cNvSpPr txBox="1">
            <a:spLocks noChangeArrowheads="1"/>
          </p:cNvSpPr>
          <p:nvPr/>
        </p:nvSpPr>
        <p:spPr bwMode="auto">
          <a:xfrm>
            <a:off x="1268271" y="3689411"/>
            <a:ext cx="7271034" cy="509076"/>
          </a:xfrm>
          <a:prstGeom prst="roundRect">
            <a:avLst/>
          </a:prstGeom>
          <a:solidFill>
            <a:srgbClr val="99CC00">
              <a:alpha val="7000"/>
            </a:srgbClr>
          </a:solidFill>
          <a:ln>
            <a:solidFill>
              <a:srgbClr val="92D050"/>
            </a:solidFill>
          </a:ln>
          <a:extLst/>
        </p:spPr>
        <p:style>
          <a:lnRef idx="1">
            <a:schemeClr val="accent2"/>
          </a:lnRef>
          <a:fillRef idx="2">
            <a:schemeClr val="accent2"/>
          </a:fillRef>
          <a:effectRef idx="1">
            <a:schemeClr val="accent2"/>
          </a:effectRef>
          <a:fontRef idx="minor">
            <a:schemeClr val="dk1"/>
          </a:fontRef>
        </p:style>
        <p:txBody>
          <a:bodyPr wrap="square">
            <a:spAutoFit/>
          </a:bodyPr>
          <a:lstStyle>
            <a:lvl1pPr>
              <a:defRPr sz="3900" b="1" i="1">
                <a:solidFill>
                  <a:srgbClr val="000066"/>
                </a:solidFill>
                <a:latin typeface="Univers (W1)" pitchFamily="34" charset="0"/>
                <a:cs typeface="Arial" charset="0"/>
              </a:defRPr>
            </a:lvl1pPr>
            <a:lvl2pPr marL="742950" indent="-285750">
              <a:defRPr sz="3900" b="1" i="1">
                <a:solidFill>
                  <a:srgbClr val="000066"/>
                </a:solidFill>
                <a:latin typeface="Univers (W1)" pitchFamily="34" charset="0"/>
                <a:cs typeface="Arial" charset="0"/>
              </a:defRPr>
            </a:lvl2pPr>
            <a:lvl3pPr marL="1143000" indent="-228600">
              <a:defRPr sz="3900" b="1" i="1">
                <a:solidFill>
                  <a:srgbClr val="000066"/>
                </a:solidFill>
                <a:latin typeface="Univers (W1)" pitchFamily="34" charset="0"/>
                <a:cs typeface="Arial" charset="0"/>
              </a:defRPr>
            </a:lvl3pPr>
            <a:lvl4pPr marL="1600200" indent="-228600">
              <a:defRPr sz="3900" b="1" i="1">
                <a:solidFill>
                  <a:srgbClr val="000066"/>
                </a:solidFill>
                <a:latin typeface="Univers (W1)" pitchFamily="34" charset="0"/>
                <a:cs typeface="Arial" charset="0"/>
              </a:defRPr>
            </a:lvl4pPr>
            <a:lvl5pPr marL="2057400" indent="-228600">
              <a:defRPr sz="3900" b="1" i="1">
                <a:solidFill>
                  <a:srgbClr val="000066"/>
                </a:solidFill>
                <a:latin typeface="Univers (W1)" pitchFamily="34" charset="0"/>
                <a:cs typeface="Arial" charset="0"/>
              </a:defRPr>
            </a:lvl5pPr>
            <a:lvl6pPr marL="2514600" indent="-228600" fontAlgn="base">
              <a:spcBef>
                <a:spcPct val="0"/>
              </a:spcBef>
              <a:spcAft>
                <a:spcPct val="0"/>
              </a:spcAft>
              <a:defRPr sz="3900" b="1" i="1">
                <a:solidFill>
                  <a:srgbClr val="000066"/>
                </a:solidFill>
                <a:latin typeface="Univers (W1)" pitchFamily="34" charset="0"/>
                <a:cs typeface="Arial" charset="0"/>
              </a:defRPr>
            </a:lvl6pPr>
            <a:lvl7pPr marL="2971800" indent="-228600" fontAlgn="base">
              <a:spcBef>
                <a:spcPct val="0"/>
              </a:spcBef>
              <a:spcAft>
                <a:spcPct val="0"/>
              </a:spcAft>
              <a:defRPr sz="3900" b="1" i="1">
                <a:solidFill>
                  <a:srgbClr val="000066"/>
                </a:solidFill>
                <a:latin typeface="Univers (W1)" pitchFamily="34" charset="0"/>
                <a:cs typeface="Arial" charset="0"/>
              </a:defRPr>
            </a:lvl7pPr>
            <a:lvl8pPr marL="3429000" indent="-228600" fontAlgn="base">
              <a:spcBef>
                <a:spcPct val="0"/>
              </a:spcBef>
              <a:spcAft>
                <a:spcPct val="0"/>
              </a:spcAft>
              <a:defRPr sz="3900" b="1" i="1">
                <a:solidFill>
                  <a:srgbClr val="000066"/>
                </a:solidFill>
                <a:latin typeface="Univers (W1)" pitchFamily="34" charset="0"/>
                <a:cs typeface="Arial" charset="0"/>
              </a:defRPr>
            </a:lvl8pPr>
            <a:lvl9pPr marL="3886200" indent="-228600" fontAlgn="base">
              <a:spcBef>
                <a:spcPct val="0"/>
              </a:spcBef>
              <a:spcAft>
                <a:spcPct val="0"/>
              </a:spcAft>
              <a:defRPr sz="3900" b="1" i="1">
                <a:solidFill>
                  <a:srgbClr val="000066"/>
                </a:solidFill>
                <a:latin typeface="Univers (W1)" pitchFamily="34" charset="0"/>
                <a:cs typeface="Arial" charset="0"/>
              </a:defRPr>
            </a:lvl9pPr>
          </a:lstStyle>
          <a:p>
            <a:pPr>
              <a:lnSpc>
                <a:spcPct val="130000"/>
              </a:lnSpc>
            </a:pPr>
            <a:r>
              <a:rPr lang="en-GB" sz="2000" b="0" i="0" dirty="0" smtClean="0">
                <a:ln w="12700">
                  <a:solidFill>
                    <a:srgbClr val="1F497D">
                      <a:satMod val="155000"/>
                    </a:srgbClr>
                  </a:solidFill>
                  <a:prstDash val="solid"/>
                </a:ln>
                <a:solidFill>
                  <a:prstClr val="black"/>
                </a:solidFill>
                <a:latin typeface="Calibri" pitchFamily="34" charset="0"/>
                <a:ea typeface="Arial Unicode MS" pitchFamily="34" charset="-128"/>
                <a:cs typeface="Calibri" pitchFamily="34" charset="0"/>
              </a:rPr>
              <a:t>≈ 118,127 solid </a:t>
            </a:r>
            <a:r>
              <a:rPr lang="en-GB" sz="2000" b="0" i="0" dirty="0">
                <a:ln w="12700">
                  <a:solidFill>
                    <a:srgbClr val="1F497D">
                      <a:satMod val="155000"/>
                    </a:srgbClr>
                  </a:solidFill>
                  <a:prstDash val="solid"/>
                </a:ln>
                <a:solidFill>
                  <a:prstClr val="black"/>
                </a:solidFill>
                <a:latin typeface="Calibri" pitchFamily="34" charset="0"/>
                <a:ea typeface="Arial Unicode MS" pitchFamily="34" charset="-128"/>
                <a:cs typeface="Calibri" pitchFamily="34" charset="0"/>
              </a:rPr>
              <a:t>organs </a:t>
            </a:r>
            <a:r>
              <a:rPr lang="en-GB" sz="2000" b="0" i="0" dirty="0" smtClean="0">
                <a:ln w="12700">
                  <a:solidFill>
                    <a:srgbClr val="1F497D">
                      <a:satMod val="155000"/>
                    </a:srgbClr>
                  </a:solidFill>
                  <a:prstDash val="solid"/>
                </a:ln>
                <a:solidFill>
                  <a:prstClr val="black"/>
                </a:solidFill>
                <a:latin typeface="Calibri" pitchFamily="34" charset="0"/>
                <a:ea typeface="Arial Unicode MS" pitchFamily="34" charset="-128"/>
                <a:cs typeface="Calibri" pitchFamily="34" charset="0"/>
              </a:rPr>
              <a:t>reported to be transplanted in 2014</a:t>
            </a:r>
            <a:endParaRPr lang="en-GB" sz="2000" b="0" i="0" dirty="0">
              <a:ln w="12700">
                <a:solidFill>
                  <a:srgbClr val="1F497D">
                    <a:satMod val="155000"/>
                  </a:srgbClr>
                </a:solidFill>
                <a:prstDash val="solid"/>
              </a:ln>
              <a:solidFill>
                <a:prstClr val="black"/>
              </a:solidFill>
              <a:latin typeface="Calibri" pitchFamily="34" charset="0"/>
              <a:ea typeface="Arial Unicode MS" pitchFamily="34" charset="-128"/>
              <a:cs typeface="Calibri" pitchFamily="34" charset="0"/>
            </a:endParaRPr>
          </a:p>
        </p:txBody>
      </p:sp>
      <p:sp>
        <p:nvSpPr>
          <p:cNvPr id="12" name="Text Box 76"/>
          <p:cNvSpPr txBox="1">
            <a:spLocks noChangeArrowheads="1"/>
          </p:cNvSpPr>
          <p:nvPr/>
        </p:nvSpPr>
        <p:spPr bwMode="auto">
          <a:xfrm>
            <a:off x="524617" y="6021288"/>
            <a:ext cx="8121089" cy="646986"/>
          </a:xfrm>
          <a:prstGeom prst="roundRect">
            <a:avLst/>
          </a:prstGeom>
          <a:ln>
            <a:solidFill>
              <a:srgbClr val="92D050"/>
            </a:solidFill>
          </a:ln>
          <a:extLst/>
        </p:spPr>
        <p:style>
          <a:lnRef idx="2">
            <a:schemeClr val="accent1"/>
          </a:lnRef>
          <a:fillRef idx="1">
            <a:schemeClr val="lt1"/>
          </a:fillRef>
          <a:effectRef idx="0">
            <a:schemeClr val="accent1"/>
          </a:effectRef>
          <a:fontRef idx="minor">
            <a:schemeClr val="dk1"/>
          </a:fontRef>
        </p:style>
        <p:txBody>
          <a:bodyPr wrap="square">
            <a:spAutoFit/>
          </a:bodyPr>
          <a:lstStyle>
            <a:lvl1pPr>
              <a:defRPr sz="3900" b="1" i="1">
                <a:solidFill>
                  <a:srgbClr val="000066"/>
                </a:solidFill>
                <a:latin typeface="Univers (W1)" pitchFamily="34" charset="0"/>
                <a:cs typeface="Arial" charset="0"/>
              </a:defRPr>
            </a:lvl1pPr>
            <a:lvl2pPr marL="742950" indent="-285750">
              <a:defRPr sz="3900" b="1" i="1">
                <a:solidFill>
                  <a:srgbClr val="000066"/>
                </a:solidFill>
                <a:latin typeface="Univers (W1)" pitchFamily="34" charset="0"/>
                <a:cs typeface="Arial" charset="0"/>
              </a:defRPr>
            </a:lvl2pPr>
            <a:lvl3pPr marL="1143000" indent="-228600">
              <a:defRPr sz="3900" b="1" i="1">
                <a:solidFill>
                  <a:srgbClr val="000066"/>
                </a:solidFill>
                <a:latin typeface="Univers (W1)" pitchFamily="34" charset="0"/>
                <a:cs typeface="Arial" charset="0"/>
              </a:defRPr>
            </a:lvl3pPr>
            <a:lvl4pPr marL="1600200" indent="-228600">
              <a:defRPr sz="3900" b="1" i="1">
                <a:solidFill>
                  <a:srgbClr val="000066"/>
                </a:solidFill>
                <a:latin typeface="Univers (W1)" pitchFamily="34" charset="0"/>
                <a:cs typeface="Arial" charset="0"/>
              </a:defRPr>
            </a:lvl4pPr>
            <a:lvl5pPr marL="2057400" indent="-228600">
              <a:defRPr sz="3900" b="1" i="1">
                <a:solidFill>
                  <a:srgbClr val="000066"/>
                </a:solidFill>
                <a:latin typeface="Univers (W1)" pitchFamily="34" charset="0"/>
                <a:cs typeface="Arial" charset="0"/>
              </a:defRPr>
            </a:lvl5pPr>
            <a:lvl6pPr marL="2514600" indent="-228600" fontAlgn="base">
              <a:spcBef>
                <a:spcPct val="0"/>
              </a:spcBef>
              <a:spcAft>
                <a:spcPct val="0"/>
              </a:spcAft>
              <a:defRPr sz="3900" b="1" i="1">
                <a:solidFill>
                  <a:srgbClr val="000066"/>
                </a:solidFill>
                <a:latin typeface="Univers (W1)" pitchFamily="34" charset="0"/>
                <a:cs typeface="Arial" charset="0"/>
              </a:defRPr>
            </a:lvl6pPr>
            <a:lvl7pPr marL="2971800" indent="-228600" fontAlgn="base">
              <a:spcBef>
                <a:spcPct val="0"/>
              </a:spcBef>
              <a:spcAft>
                <a:spcPct val="0"/>
              </a:spcAft>
              <a:defRPr sz="3900" b="1" i="1">
                <a:solidFill>
                  <a:srgbClr val="000066"/>
                </a:solidFill>
                <a:latin typeface="Univers (W1)" pitchFamily="34" charset="0"/>
                <a:cs typeface="Arial" charset="0"/>
              </a:defRPr>
            </a:lvl7pPr>
            <a:lvl8pPr marL="3429000" indent="-228600" fontAlgn="base">
              <a:spcBef>
                <a:spcPct val="0"/>
              </a:spcBef>
              <a:spcAft>
                <a:spcPct val="0"/>
              </a:spcAft>
              <a:defRPr sz="3900" b="1" i="1">
                <a:solidFill>
                  <a:srgbClr val="000066"/>
                </a:solidFill>
                <a:latin typeface="Univers (W1)" pitchFamily="34" charset="0"/>
                <a:cs typeface="Arial" charset="0"/>
              </a:defRPr>
            </a:lvl8pPr>
            <a:lvl9pPr marL="3886200" indent="-228600" fontAlgn="base">
              <a:spcBef>
                <a:spcPct val="0"/>
              </a:spcBef>
              <a:spcAft>
                <a:spcPct val="0"/>
              </a:spcAft>
              <a:defRPr sz="3900" b="1" i="1">
                <a:solidFill>
                  <a:srgbClr val="000066"/>
                </a:solidFill>
                <a:latin typeface="Univers (W1)" pitchFamily="34" charset="0"/>
                <a:cs typeface="Arial" charset="0"/>
              </a:defRPr>
            </a:lvl9pPr>
          </a:lstStyle>
          <a:p>
            <a:r>
              <a:rPr lang="en-GB" sz="1600" b="0" i="0" dirty="0" smtClean="0">
                <a:solidFill>
                  <a:prstClr val="black"/>
                </a:solidFill>
                <a:latin typeface="Calibri" pitchFamily="34" charset="0"/>
                <a:cs typeface="Calibri" pitchFamily="34" charset="0"/>
              </a:rPr>
              <a:t>Information </a:t>
            </a:r>
            <a:r>
              <a:rPr lang="en-GB" sz="1600" b="0" i="0" dirty="0">
                <a:solidFill>
                  <a:prstClr val="black"/>
                </a:solidFill>
                <a:latin typeface="Calibri" pitchFamily="34" charset="0"/>
                <a:cs typeface="Calibri" pitchFamily="34" charset="0"/>
              </a:rPr>
              <a:t>of </a:t>
            </a:r>
            <a:r>
              <a:rPr lang="en-GB" sz="1600" b="0" i="0" dirty="0" smtClean="0">
                <a:solidFill>
                  <a:prstClr val="black"/>
                </a:solidFill>
                <a:latin typeface="Calibri" pitchFamily="34" charset="0"/>
                <a:cs typeface="Calibri" pitchFamily="34" charset="0"/>
              </a:rPr>
              <a:t>112 </a:t>
            </a:r>
            <a:r>
              <a:rPr lang="en-GB" sz="1600" b="0" i="0" dirty="0">
                <a:solidFill>
                  <a:prstClr val="black"/>
                </a:solidFill>
                <a:latin typeface="Calibri" pitchFamily="34" charset="0"/>
                <a:cs typeface="Calibri" pitchFamily="34" charset="0"/>
              </a:rPr>
              <a:t>Member States </a:t>
            </a:r>
            <a:r>
              <a:rPr lang="en-GB" sz="1600" b="0" i="0" dirty="0" smtClean="0">
                <a:solidFill>
                  <a:prstClr val="black"/>
                </a:solidFill>
                <a:latin typeface="Calibri" pitchFamily="34" charset="0"/>
                <a:cs typeface="Calibri" pitchFamily="34" charset="0"/>
              </a:rPr>
              <a:t>on organ </a:t>
            </a:r>
            <a:r>
              <a:rPr lang="en-GB" sz="1600" b="0" i="0" dirty="0">
                <a:solidFill>
                  <a:prstClr val="black"/>
                </a:solidFill>
                <a:latin typeface="Calibri" pitchFamily="34" charset="0"/>
                <a:cs typeface="Calibri" pitchFamily="34" charset="0"/>
              </a:rPr>
              <a:t>transplantation activities is included in the </a:t>
            </a:r>
            <a:r>
              <a:rPr lang="en-GB" sz="1600" i="0" dirty="0" smtClean="0">
                <a:solidFill>
                  <a:prstClr val="black"/>
                </a:solidFill>
                <a:latin typeface="Calibri" pitchFamily="34" charset="0"/>
                <a:cs typeface="Calibri" pitchFamily="34" charset="0"/>
              </a:rPr>
              <a:t>GODT</a:t>
            </a:r>
            <a:r>
              <a:rPr lang="en-GB" sz="1600" b="0" i="0" dirty="0" smtClean="0">
                <a:solidFill>
                  <a:prstClr val="black"/>
                </a:solidFill>
                <a:latin typeface="Calibri" pitchFamily="34" charset="0"/>
                <a:cs typeface="Calibri" pitchFamily="34" charset="0"/>
              </a:rPr>
              <a:t>:            95 of 2013, 3 of 2012, 5 of 2011, 3 of 2010, 2 of 2009, 4 of 2008.</a:t>
            </a:r>
            <a:endParaRPr lang="en-US" sz="1400" b="0" i="0" dirty="0">
              <a:solidFill>
                <a:prstClr val="black"/>
              </a:solidFill>
              <a:latin typeface="Calibri" pitchFamily="34" charset="0"/>
              <a:cs typeface="Calibri" pitchFamily="34" charset="0"/>
            </a:endParaRPr>
          </a:p>
        </p:txBody>
      </p:sp>
      <p:grpSp>
        <p:nvGrpSpPr>
          <p:cNvPr id="16" name="Group 92"/>
          <p:cNvGrpSpPr>
            <a:grpSpLocks/>
          </p:cNvGrpSpPr>
          <p:nvPr/>
        </p:nvGrpSpPr>
        <p:grpSpPr bwMode="auto">
          <a:xfrm>
            <a:off x="461170" y="908039"/>
            <a:ext cx="881063" cy="638175"/>
            <a:chOff x="1151" y="180"/>
            <a:chExt cx="555" cy="402"/>
          </a:xfrm>
        </p:grpSpPr>
        <p:pic>
          <p:nvPicPr>
            <p:cNvPr id="17" name="Picture 93" descr="WHO-EN-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1" y="407"/>
              <a:ext cx="548"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4"/>
            <p:cNvPicPr>
              <a:picLocks noChangeAspect="1" noChangeArrowheads="1"/>
            </p:cNvPicPr>
            <p:nvPr/>
          </p:nvPicPr>
          <p:blipFill>
            <a:blip r:embed="rId5" cstate="print">
              <a:extLst>
                <a:ext uri="{28A0092B-C50C-407E-A947-70E740481C1C}">
                  <a14:useLocalDpi xmlns:a14="http://schemas.microsoft.com/office/drawing/2010/main" val="0"/>
                </a:ext>
              </a:extLst>
            </a:blip>
            <a:srcRect t="21448" b="24078"/>
            <a:stretch>
              <a:fillRect/>
            </a:stretch>
          </p:blipFill>
          <p:spPr bwMode="auto">
            <a:xfrm>
              <a:off x="1155" y="180"/>
              <a:ext cx="551" cy="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Text Box 48"/>
          <p:cNvSpPr txBox="1">
            <a:spLocks noChangeArrowheads="1"/>
          </p:cNvSpPr>
          <p:nvPr/>
        </p:nvSpPr>
        <p:spPr bwMode="auto">
          <a:xfrm>
            <a:off x="2483768" y="4828538"/>
            <a:ext cx="4102373" cy="461649"/>
          </a:xfrm>
          <a:prstGeom prst="rect">
            <a:avLst/>
          </a:prstGeom>
          <a:noFill/>
          <a:ln w="19050">
            <a:solidFill>
              <a:srgbClr val="C00000"/>
            </a:solidFill>
          </a:ln>
          <a:effectLst/>
        </p:spPr>
        <p:txBody>
          <a:bodyPr wrap="none" lIns="91424" tIns="45712" rIns="91424" bIns="45712">
            <a:spAutoFit/>
          </a:bodyPr>
          <a:lstStyle>
            <a:lvl1pPr eaLnBrk="0" hangingPunct="0">
              <a:defRPr sz="3900" i="1">
                <a:solidFill>
                  <a:srgbClr val="000066"/>
                </a:solidFill>
                <a:latin typeface="Univers (W1)" pitchFamily="34" charset="0"/>
                <a:cs typeface="Arial" charset="0"/>
              </a:defRPr>
            </a:lvl1pPr>
            <a:lvl2pPr marL="742950" indent="-285750" eaLnBrk="0" hangingPunct="0">
              <a:defRPr sz="3900" i="1">
                <a:solidFill>
                  <a:srgbClr val="000066"/>
                </a:solidFill>
                <a:latin typeface="Univers (W1)" pitchFamily="34" charset="0"/>
                <a:cs typeface="Arial" charset="0"/>
              </a:defRPr>
            </a:lvl2pPr>
            <a:lvl3pPr marL="1143000" indent="-228600" eaLnBrk="0" hangingPunct="0">
              <a:defRPr sz="3900" i="1">
                <a:solidFill>
                  <a:srgbClr val="000066"/>
                </a:solidFill>
                <a:latin typeface="Univers (W1)" pitchFamily="34" charset="0"/>
                <a:cs typeface="Arial" charset="0"/>
              </a:defRPr>
            </a:lvl3pPr>
            <a:lvl4pPr marL="1600200" indent="-228600" eaLnBrk="0" hangingPunct="0">
              <a:defRPr sz="3900" i="1">
                <a:solidFill>
                  <a:srgbClr val="000066"/>
                </a:solidFill>
                <a:latin typeface="Univers (W1)" pitchFamily="34" charset="0"/>
                <a:cs typeface="Arial" charset="0"/>
              </a:defRPr>
            </a:lvl4pPr>
            <a:lvl5pPr marL="2057400" indent="-228600" eaLnBrk="0" hangingPunct="0">
              <a:defRPr sz="3900" i="1">
                <a:solidFill>
                  <a:srgbClr val="000066"/>
                </a:solidFill>
                <a:latin typeface="Univers (W1)" pitchFamily="34" charset="0"/>
                <a:cs typeface="Arial" charset="0"/>
              </a:defRPr>
            </a:lvl5pPr>
            <a:lvl6pPr marL="2514600" indent="-228600" eaLnBrk="0" fontAlgn="base" hangingPunct="0">
              <a:spcBef>
                <a:spcPct val="0"/>
              </a:spcBef>
              <a:spcAft>
                <a:spcPct val="0"/>
              </a:spcAft>
              <a:defRPr sz="3900" i="1">
                <a:solidFill>
                  <a:srgbClr val="000066"/>
                </a:solidFill>
                <a:latin typeface="Univers (W1)" pitchFamily="34" charset="0"/>
                <a:cs typeface="Arial" charset="0"/>
              </a:defRPr>
            </a:lvl6pPr>
            <a:lvl7pPr marL="2971800" indent="-228600" eaLnBrk="0" fontAlgn="base" hangingPunct="0">
              <a:spcBef>
                <a:spcPct val="0"/>
              </a:spcBef>
              <a:spcAft>
                <a:spcPct val="0"/>
              </a:spcAft>
              <a:defRPr sz="3900" i="1">
                <a:solidFill>
                  <a:srgbClr val="000066"/>
                </a:solidFill>
                <a:latin typeface="Univers (W1)" pitchFamily="34" charset="0"/>
                <a:cs typeface="Arial" charset="0"/>
              </a:defRPr>
            </a:lvl7pPr>
            <a:lvl8pPr marL="3429000" indent="-228600" eaLnBrk="0" fontAlgn="base" hangingPunct="0">
              <a:spcBef>
                <a:spcPct val="0"/>
              </a:spcBef>
              <a:spcAft>
                <a:spcPct val="0"/>
              </a:spcAft>
              <a:defRPr sz="3900" i="1">
                <a:solidFill>
                  <a:srgbClr val="000066"/>
                </a:solidFill>
                <a:latin typeface="Univers (W1)" pitchFamily="34" charset="0"/>
                <a:cs typeface="Arial" charset="0"/>
              </a:defRPr>
            </a:lvl8pPr>
            <a:lvl9pPr marL="3886200" indent="-228600" eaLnBrk="0" fontAlgn="base" hangingPunct="0">
              <a:spcBef>
                <a:spcPct val="0"/>
              </a:spcBef>
              <a:spcAft>
                <a:spcPct val="0"/>
              </a:spcAft>
              <a:defRPr sz="3900" i="1">
                <a:solidFill>
                  <a:srgbClr val="000066"/>
                </a:solidFill>
                <a:latin typeface="Univers (W1)" pitchFamily="34" charset="0"/>
                <a:cs typeface="Arial" charset="0"/>
              </a:defRPr>
            </a:lvl9pPr>
          </a:lstStyle>
          <a:p>
            <a:pPr eaLnBrk="1" hangingPunct="1">
              <a:defRPr/>
            </a:pPr>
            <a:r>
              <a:rPr lang="en-GB" sz="2400" i="0" kern="0" dirty="0">
                <a:solidFill>
                  <a:srgbClr val="C00000"/>
                </a:solidFill>
              </a:rPr>
              <a:t>≈ </a:t>
            </a:r>
            <a:r>
              <a:rPr lang="en-GB" sz="2400" i="0" kern="0" dirty="0" smtClean="0">
                <a:solidFill>
                  <a:srgbClr val="C00000"/>
                </a:solidFill>
              </a:rPr>
              <a:t>2,98 </a:t>
            </a:r>
            <a:r>
              <a:rPr lang="en-GB" sz="2400" i="0" kern="0" dirty="0">
                <a:solidFill>
                  <a:srgbClr val="C00000"/>
                </a:solidFill>
              </a:rPr>
              <a:t>% increase over </a:t>
            </a:r>
            <a:r>
              <a:rPr lang="en-GB" sz="2400" i="0" kern="0" dirty="0" smtClean="0">
                <a:solidFill>
                  <a:srgbClr val="C00000"/>
                </a:solidFill>
              </a:rPr>
              <a:t>2013</a:t>
            </a:r>
            <a:endParaRPr lang="en-GB" sz="2400" i="0" kern="0" dirty="0">
              <a:solidFill>
                <a:srgbClr val="C00000"/>
              </a:solidFill>
            </a:endParaRPr>
          </a:p>
        </p:txBody>
      </p:sp>
    </p:spTree>
    <p:extLst>
      <p:ext uri="{BB962C8B-B14F-4D97-AF65-F5344CB8AC3E}">
        <p14:creationId xmlns:p14="http://schemas.microsoft.com/office/powerpoint/2010/main" val="8637211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5496" y="-171400"/>
            <a:ext cx="9144000" cy="6858000"/>
            <a:chOff x="0" y="1"/>
            <a:chExt cx="9144000" cy="6858000"/>
          </a:xfrm>
        </p:grpSpPr>
        <p:pic>
          <p:nvPicPr>
            <p:cNvPr id="819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3596" y="114066"/>
              <a:ext cx="2030413"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860846020"/>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708" y="0"/>
            <a:ext cx="9141292" cy="6858000"/>
            <a:chOff x="2708" y="0"/>
            <a:chExt cx="9141292" cy="6858000"/>
          </a:xfrm>
        </p:grpSpPr>
        <p:pic>
          <p:nvPicPr>
            <p:cNvPr id="512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8" y="0"/>
              <a:ext cx="914129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6356" t="1654" r="1434" b="92920"/>
            <a:stretch/>
          </p:blipFill>
          <p:spPr bwMode="auto">
            <a:xfrm>
              <a:off x="6188110" y="95366"/>
              <a:ext cx="2030858" cy="372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213322659"/>
      </p:ext>
    </p:extLst>
  </p:cSld>
  <p:clrMapOvr>
    <a:masterClrMapping/>
  </p:clrMapOvr>
  <p:transition spd="slow">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404664"/>
            <a:ext cx="8953140" cy="5472606"/>
          </a:xfrm>
          <a:prstGeom prst="rect">
            <a:avLst/>
          </a:prstGeom>
          <a:scene3d>
            <a:camera prst="orthographicFront"/>
            <a:lightRig rig="threePt" dir="t"/>
          </a:scene3d>
          <a:sp3d>
            <a:bevelT/>
          </a:sp3d>
        </p:spPr>
      </p:pic>
      <p:sp>
        <p:nvSpPr>
          <p:cNvPr id="4" name="3 CuadroTexto"/>
          <p:cNvSpPr txBox="1"/>
          <p:nvPr/>
        </p:nvSpPr>
        <p:spPr>
          <a:xfrm>
            <a:off x="3764389" y="4289735"/>
            <a:ext cx="4617611" cy="369332"/>
          </a:xfrm>
          <a:prstGeom prst="rect">
            <a:avLst/>
          </a:prstGeom>
          <a:solidFill>
            <a:srgbClr val="8A0000"/>
          </a:solidFill>
          <a:scene3d>
            <a:camera prst="orthographicFront"/>
            <a:lightRig rig="threePt" dir="t"/>
          </a:scene3d>
          <a:sp3d>
            <a:bevelT/>
          </a:sp3d>
        </p:spPr>
        <p:txBody>
          <a:bodyPr wrap="none" rtlCol="0">
            <a:spAutoFit/>
          </a:bodyPr>
          <a:lstStyle/>
          <a:p>
            <a:r>
              <a:rPr lang="en-US" dirty="0">
                <a:solidFill>
                  <a:schemeClr val="bg1"/>
                </a:solidFill>
              </a:rPr>
              <a:t>b</a:t>
            </a:r>
            <a:r>
              <a:rPr lang="en-US" dirty="0" smtClean="0">
                <a:solidFill>
                  <a:schemeClr val="bg1"/>
                </a:solidFill>
              </a:rPr>
              <a:t>ut only 2-3 % of  world’s deceased donors</a:t>
            </a:r>
            <a:endParaRPr lang="en-US" dirty="0">
              <a:solidFill>
                <a:schemeClr val="bg1"/>
              </a:solidFill>
            </a:endParaRPr>
          </a:p>
        </p:txBody>
      </p:sp>
    </p:spTree>
    <p:extLst>
      <p:ext uri="{BB962C8B-B14F-4D97-AF65-F5344CB8AC3E}">
        <p14:creationId xmlns:p14="http://schemas.microsoft.com/office/powerpoint/2010/main" val="40484857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l="20905" t="17606" r="23079" b="37495"/>
          <a:stretch>
            <a:fillRect/>
          </a:stretch>
        </p:blipFill>
        <p:spPr bwMode="auto">
          <a:xfrm>
            <a:off x="0" y="1913657"/>
            <a:ext cx="8639175" cy="461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4824413" y="3933825"/>
            <a:ext cx="158750" cy="933450"/>
          </a:xfrm>
          <a:prstGeom prst="rect">
            <a:avLst/>
          </a:prstGeom>
          <a:noFill/>
          <a:ln w="9525">
            <a:noFill/>
            <a:miter lim="800000"/>
            <a:headEnd/>
            <a:tailEnd/>
          </a:ln>
          <a:effectLst/>
        </p:spPr>
        <p:txBody>
          <a:bodyPr wrap="none" lIns="80091" tIns="40046" rIns="80091" bIns="40046">
            <a:spAutoFit/>
          </a:bodyPr>
          <a:lstStyle>
            <a:lvl1pPr>
              <a:defRPr sz="3900" b="1" i="1">
                <a:solidFill>
                  <a:srgbClr val="000066"/>
                </a:solidFill>
                <a:latin typeface="Univers (W1)" pitchFamily="34" charset="0"/>
                <a:cs typeface="Arial" charset="0"/>
              </a:defRPr>
            </a:lvl1pPr>
            <a:lvl2pPr marL="742950" indent="-285750">
              <a:defRPr sz="3900" b="1" i="1">
                <a:solidFill>
                  <a:srgbClr val="000066"/>
                </a:solidFill>
                <a:latin typeface="Univers (W1)" pitchFamily="34" charset="0"/>
                <a:cs typeface="Arial" charset="0"/>
              </a:defRPr>
            </a:lvl2pPr>
            <a:lvl3pPr marL="1143000" indent="-228600">
              <a:defRPr sz="3900" b="1" i="1">
                <a:solidFill>
                  <a:srgbClr val="000066"/>
                </a:solidFill>
                <a:latin typeface="Univers (W1)" pitchFamily="34" charset="0"/>
                <a:cs typeface="Arial" charset="0"/>
              </a:defRPr>
            </a:lvl3pPr>
            <a:lvl4pPr marL="1600200" indent="-228600">
              <a:defRPr sz="3900" b="1" i="1">
                <a:solidFill>
                  <a:srgbClr val="000066"/>
                </a:solidFill>
                <a:latin typeface="Univers (W1)" pitchFamily="34" charset="0"/>
                <a:cs typeface="Arial" charset="0"/>
              </a:defRPr>
            </a:lvl4pPr>
            <a:lvl5pPr marL="2057400" indent="-228600">
              <a:defRPr sz="3900" b="1" i="1">
                <a:solidFill>
                  <a:srgbClr val="000066"/>
                </a:solidFill>
                <a:latin typeface="Univers (W1)" pitchFamily="34" charset="0"/>
                <a:cs typeface="Arial" charset="0"/>
              </a:defRPr>
            </a:lvl5pPr>
            <a:lvl6pPr marL="2514600" indent="-228600" fontAlgn="base">
              <a:spcBef>
                <a:spcPct val="0"/>
              </a:spcBef>
              <a:spcAft>
                <a:spcPct val="0"/>
              </a:spcAft>
              <a:defRPr sz="3900" b="1" i="1">
                <a:solidFill>
                  <a:srgbClr val="000066"/>
                </a:solidFill>
                <a:latin typeface="Univers (W1)" pitchFamily="34" charset="0"/>
                <a:cs typeface="Arial" charset="0"/>
              </a:defRPr>
            </a:lvl6pPr>
            <a:lvl7pPr marL="2971800" indent="-228600" fontAlgn="base">
              <a:spcBef>
                <a:spcPct val="0"/>
              </a:spcBef>
              <a:spcAft>
                <a:spcPct val="0"/>
              </a:spcAft>
              <a:defRPr sz="3900" b="1" i="1">
                <a:solidFill>
                  <a:srgbClr val="000066"/>
                </a:solidFill>
                <a:latin typeface="Univers (W1)" pitchFamily="34" charset="0"/>
                <a:cs typeface="Arial" charset="0"/>
              </a:defRPr>
            </a:lvl7pPr>
            <a:lvl8pPr marL="3429000" indent="-228600" fontAlgn="base">
              <a:spcBef>
                <a:spcPct val="0"/>
              </a:spcBef>
              <a:spcAft>
                <a:spcPct val="0"/>
              </a:spcAft>
              <a:defRPr sz="3900" b="1" i="1">
                <a:solidFill>
                  <a:srgbClr val="000066"/>
                </a:solidFill>
                <a:latin typeface="Univers (W1)" pitchFamily="34" charset="0"/>
                <a:cs typeface="Arial" charset="0"/>
              </a:defRPr>
            </a:lvl8pPr>
            <a:lvl9pPr marL="3886200" indent="-228600" fontAlgn="base">
              <a:spcBef>
                <a:spcPct val="0"/>
              </a:spcBef>
              <a:spcAft>
                <a:spcPct val="0"/>
              </a:spcAft>
              <a:defRPr sz="3900" b="1" i="1">
                <a:solidFill>
                  <a:srgbClr val="000066"/>
                </a:solidFill>
                <a:latin typeface="Univers (W1)" pitchFamily="34" charset="0"/>
                <a:cs typeface="Arial" charset="0"/>
              </a:defRPr>
            </a:lvl9pPr>
          </a:lstStyle>
          <a:p>
            <a:pPr algn="ctr" rtl="1"/>
            <a:endParaRPr lang="es-ES" sz="2800" i="0">
              <a:effectLst>
                <a:outerShdw blurRad="38100" dist="38100" dir="2700000" algn="tl">
                  <a:srgbClr val="C0C0C0"/>
                </a:outerShdw>
              </a:effectLst>
              <a:latin typeface="Arial" charset="0"/>
            </a:endParaRPr>
          </a:p>
          <a:p>
            <a:pPr algn="ctr" rtl="1"/>
            <a:endParaRPr lang="es-ES" sz="2800" i="0">
              <a:effectLst>
                <a:outerShdw blurRad="38100" dist="38100" dir="2700000" algn="tl">
                  <a:srgbClr val="C0C0C0"/>
                </a:outerShdw>
              </a:effectLst>
              <a:latin typeface="Arial" charset="0"/>
            </a:endParaRPr>
          </a:p>
        </p:txBody>
      </p:sp>
      <p:sp>
        <p:nvSpPr>
          <p:cNvPr id="6" name="Text Box 5"/>
          <p:cNvSpPr txBox="1">
            <a:spLocks noChangeArrowheads="1"/>
          </p:cNvSpPr>
          <p:nvPr/>
        </p:nvSpPr>
        <p:spPr bwMode="auto">
          <a:xfrm>
            <a:off x="3525838" y="4592638"/>
            <a:ext cx="1657350" cy="933450"/>
          </a:xfrm>
          <a:prstGeom prst="rect">
            <a:avLst/>
          </a:prstGeom>
          <a:noFill/>
          <a:ln w="9525">
            <a:noFill/>
            <a:miter lim="800000"/>
            <a:headEnd/>
            <a:tailEnd/>
          </a:ln>
          <a:effectLst/>
        </p:spPr>
        <p:txBody>
          <a:bodyPr lIns="80091" tIns="40046" rIns="80091" bIns="40046">
            <a:spAutoFit/>
          </a:bodyPr>
          <a:lstStyle>
            <a:lvl1pPr>
              <a:defRPr sz="3900" b="1" i="1">
                <a:solidFill>
                  <a:srgbClr val="000066"/>
                </a:solidFill>
                <a:latin typeface="Univers (W1)" pitchFamily="34" charset="0"/>
                <a:cs typeface="Arial" charset="0"/>
              </a:defRPr>
            </a:lvl1pPr>
            <a:lvl2pPr marL="742950" indent="-285750">
              <a:defRPr sz="3900" b="1" i="1">
                <a:solidFill>
                  <a:srgbClr val="000066"/>
                </a:solidFill>
                <a:latin typeface="Univers (W1)" pitchFamily="34" charset="0"/>
                <a:cs typeface="Arial" charset="0"/>
              </a:defRPr>
            </a:lvl2pPr>
            <a:lvl3pPr marL="1143000" indent="-228600">
              <a:defRPr sz="3900" b="1" i="1">
                <a:solidFill>
                  <a:srgbClr val="000066"/>
                </a:solidFill>
                <a:latin typeface="Univers (W1)" pitchFamily="34" charset="0"/>
                <a:cs typeface="Arial" charset="0"/>
              </a:defRPr>
            </a:lvl3pPr>
            <a:lvl4pPr marL="1600200" indent="-228600">
              <a:defRPr sz="3900" b="1" i="1">
                <a:solidFill>
                  <a:srgbClr val="000066"/>
                </a:solidFill>
                <a:latin typeface="Univers (W1)" pitchFamily="34" charset="0"/>
                <a:cs typeface="Arial" charset="0"/>
              </a:defRPr>
            </a:lvl4pPr>
            <a:lvl5pPr marL="2057400" indent="-228600">
              <a:defRPr sz="3900" b="1" i="1">
                <a:solidFill>
                  <a:srgbClr val="000066"/>
                </a:solidFill>
                <a:latin typeface="Univers (W1)" pitchFamily="34" charset="0"/>
                <a:cs typeface="Arial" charset="0"/>
              </a:defRPr>
            </a:lvl5pPr>
            <a:lvl6pPr marL="2514600" indent="-228600" fontAlgn="base">
              <a:spcBef>
                <a:spcPct val="0"/>
              </a:spcBef>
              <a:spcAft>
                <a:spcPct val="0"/>
              </a:spcAft>
              <a:defRPr sz="3900" b="1" i="1">
                <a:solidFill>
                  <a:srgbClr val="000066"/>
                </a:solidFill>
                <a:latin typeface="Univers (W1)" pitchFamily="34" charset="0"/>
                <a:cs typeface="Arial" charset="0"/>
              </a:defRPr>
            </a:lvl6pPr>
            <a:lvl7pPr marL="2971800" indent="-228600" fontAlgn="base">
              <a:spcBef>
                <a:spcPct val="0"/>
              </a:spcBef>
              <a:spcAft>
                <a:spcPct val="0"/>
              </a:spcAft>
              <a:defRPr sz="3900" b="1" i="1">
                <a:solidFill>
                  <a:srgbClr val="000066"/>
                </a:solidFill>
                <a:latin typeface="Univers (W1)" pitchFamily="34" charset="0"/>
                <a:cs typeface="Arial" charset="0"/>
              </a:defRPr>
            </a:lvl7pPr>
            <a:lvl8pPr marL="3429000" indent="-228600" fontAlgn="base">
              <a:spcBef>
                <a:spcPct val="0"/>
              </a:spcBef>
              <a:spcAft>
                <a:spcPct val="0"/>
              </a:spcAft>
              <a:defRPr sz="3900" b="1" i="1">
                <a:solidFill>
                  <a:srgbClr val="000066"/>
                </a:solidFill>
                <a:latin typeface="Univers (W1)" pitchFamily="34" charset="0"/>
                <a:cs typeface="Arial" charset="0"/>
              </a:defRPr>
            </a:lvl8pPr>
            <a:lvl9pPr marL="3886200" indent="-228600" fontAlgn="base">
              <a:spcBef>
                <a:spcPct val="0"/>
              </a:spcBef>
              <a:spcAft>
                <a:spcPct val="0"/>
              </a:spcAft>
              <a:defRPr sz="3900" b="1" i="1">
                <a:solidFill>
                  <a:srgbClr val="000066"/>
                </a:solidFill>
                <a:latin typeface="Univers (W1)" pitchFamily="34" charset="0"/>
                <a:cs typeface="Arial" charset="0"/>
              </a:defRPr>
            </a:lvl9pPr>
          </a:lstStyle>
          <a:p>
            <a:pPr algn="ctr" rtl="1"/>
            <a:endParaRPr lang="es-ES" sz="2800" i="0">
              <a:effectLst>
                <a:outerShdw blurRad="38100" dist="38100" dir="2700000" algn="tl">
                  <a:srgbClr val="C0C0C0"/>
                </a:outerShdw>
              </a:effectLst>
              <a:latin typeface="Arial" charset="0"/>
            </a:endParaRPr>
          </a:p>
          <a:p>
            <a:pPr algn="ctr" rtl="1"/>
            <a:endParaRPr lang="es-ES" sz="2800" i="0">
              <a:effectLst>
                <a:outerShdw blurRad="38100" dist="38100" dir="2700000" algn="tl">
                  <a:srgbClr val="C0C0C0"/>
                </a:outerShdw>
              </a:effectLst>
              <a:latin typeface="Arial" charset="0"/>
            </a:endParaRPr>
          </a:p>
        </p:txBody>
      </p:sp>
      <p:sp>
        <p:nvSpPr>
          <p:cNvPr id="7" name="Text Box 6"/>
          <p:cNvSpPr txBox="1">
            <a:spLocks noChangeArrowheads="1"/>
          </p:cNvSpPr>
          <p:nvPr/>
        </p:nvSpPr>
        <p:spPr bwMode="auto">
          <a:xfrm>
            <a:off x="4953000" y="2230438"/>
            <a:ext cx="2366963" cy="933450"/>
          </a:xfrm>
          <a:prstGeom prst="rect">
            <a:avLst/>
          </a:prstGeom>
          <a:noFill/>
          <a:ln w="9525">
            <a:noFill/>
            <a:miter lim="800000"/>
            <a:headEnd/>
            <a:tailEnd/>
          </a:ln>
          <a:effectLst/>
        </p:spPr>
        <p:txBody>
          <a:bodyPr lIns="80091" tIns="40046" rIns="80091" bIns="40046">
            <a:spAutoFit/>
          </a:bodyPr>
          <a:lstStyle>
            <a:lvl1pPr>
              <a:defRPr sz="3900" b="1" i="1">
                <a:solidFill>
                  <a:srgbClr val="000066"/>
                </a:solidFill>
                <a:latin typeface="Univers (W1)" pitchFamily="34" charset="0"/>
                <a:cs typeface="Arial" charset="0"/>
              </a:defRPr>
            </a:lvl1pPr>
            <a:lvl2pPr marL="742950" indent="-285750">
              <a:defRPr sz="3900" b="1" i="1">
                <a:solidFill>
                  <a:srgbClr val="000066"/>
                </a:solidFill>
                <a:latin typeface="Univers (W1)" pitchFamily="34" charset="0"/>
                <a:cs typeface="Arial" charset="0"/>
              </a:defRPr>
            </a:lvl2pPr>
            <a:lvl3pPr marL="1143000" indent="-228600">
              <a:defRPr sz="3900" b="1" i="1">
                <a:solidFill>
                  <a:srgbClr val="000066"/>
                </a:solidFill>
                <a:latin typeface="Univers (W1)" pitchFamily="34" charset="0"/>
                <a:cs typeface="Arial" charset="0"/>
              </a:defRPr>
            </a:lvl3pPr>
            <a:lvl4pPr marL="1600200" indent="-228600">
              <a:defRPr sz="3900" b="1" i="1">
                <a:solidFill>
                  <a:srgbClr val="000066"/>
                </a:solidFill>
                <a:latin typeface="Univers (W1)" pitchFamily="34" charset="0"/>
                <a:cs typeface="Arial" charset="0"/>
              </a:defRPr>
            </a:lvl4pPr>
            <a:lvl5pPr marL="2057400" indent="-228600">
              <a:defRPr sz="3900" b="1" i="1">
                <a:solidFill>
                  <a:srgbClr val="000066"/>
                </a:solidFill>
                <a:latin typeface="Univers (W1)" pitchFamily="34" charset="0"/>
                <a:cs typeface="Arial" charset="0"/>
              </a:defRPr>
            </a:lvl5pPr>
            <a:lvl6pPr marL="2514600" indent="-228600" fontAlgn="base">
              <a:spcBef>
                <a:spcPct val="0"/>
              </a:spcBef>
              <a:spcAft>
                <a:spcPct val="0"/>
              </a:spcAft>
              <a:defRPr sz="3900" b="1" i="1">
                <a:solidFill>
                  <a:srgbClr val="000066"/>
                </a:solidFill>
                <a:latin typeface="Univers (W1)" pitchFamily="34" charset="0"/>
                <a:cs typeface="Arial" charset="0"/>
              </a:defRPr>
            </a:lvl6pPr>
            <a:lvl7pPr marL="2971800" indent="-228600" fontAlgn="base">
              <a:spcBef>
                <a:spcPct val="0"/>
              </a:spcBef>
              <a:spcAft>
                <a:spcPct val="0"/>
              </a:spcAft>
              <a:defRPr sz="3900" b="1" i="1">
                <a:solidFill>
                  <a:srgbClr val="000066"/>
                </a:solidFill>
                <a:latin typeface="Univers (W1)" pitchFamily="34" charset="0"/>
                <a:cs typeface="Arial" charset="0"/>
              </a:defRPr>
            </a:lvl7pPr>
            <a:lvl8pPr marL="3429000" indent="-228600" fontAlgn="base">
              <a:spcBef>
                <a:spcPct val="0"/>
              </a:spcBef>
              <a:spcAft>
                <a:spcPct val="0"/>
              </a:spcAft>
              <a:defRPr sz="3900" b="1" i="1">
                <a:solidFill>
                  <a:srgbClr val="000066"/>
                </a:solidFill>
                <a:latin typeface="Univers (W1)" pitchFamily="34" charset="0"/>
                <a:cs typeface="Arial" charset="0"/>
              </a:defRPr>
            </a:lvl8pPr>
            <a:lvl9pPr marL="3886200" indent="-228600" fontAlgn="base">
              <a:spcBef>
                <a:spcPct val="0"/>
              </a:spcBef>
              <a:spcAft>
                <a:spcPct val="0"/>
              </a:spcAft>
              <a:defRPr sz="3900" b="1" i="1">
                <a:solidFill>
                  <a:srgbClr val="000066"/>
                </a:solidFill>
                <a:latin typeface="Univers (W1)" pitchFamily="34" charset="0"/>
                <a:cs typeface="Arial" charset="0"/>
              </a:defRPr>
            </a:lvl9pPr>
          </a:lstStyle>
          <a:p>
            <a:pPr algn="ctr" rtl="1"/>
            <a:endParaRPr lang="es-ES" sz="2800" i="0">
              <a:effectLst>
                <a:outerShdw blurRad="38100" dist="38100" dir="2700000" algn="tl">
                  <a:srgbClr val="C0C0C0"/>
                </a:outerShdw>
              </a:effectLst>
              <a:latin typeface="Arial" charset="0"/>
            </a:endParaRPr>
          </a:p>
          <a:p>
            <a:pPr algn="ctr" rtl="1"/>
            <a:endParaRPr lang="es-ES" sz="2800" i="0">
              <a:effectLst>
                <a:outerShdw blurRad="38100" dist="38100" dir="2700000" algn="tl">
                  <a:srgbClr val="C0C0C0"/>
                </a:outerShdw>
              </a:effectLst>
              <a:latin typeface="Arial" charset="0"/>
            </a:endParaRPr>
          </a:p>
        </p:txBody>
      </p:sp>
      <p:sp>
        <p:nvSpPr>
          <p:cNvPr id="8" name="Text Box 7"/>
          <p:cNvSpPr txBox="1">
            <a:spLocks noChangeArrowheads="1"/>
          </p:cNvSpPr>
          <p:nvPr/>
        </p:nvSpPr>
        <p:spPr bwMode="auto">
          <a:xfrm>
            <a:off x="5905500" y="4292600"/>
            <a:ext cx="158750" cy="933450"/>
          </a:xfrm>
          <a:prstGeom prst="rect">
            <a:avLst/>
          </a:prstGeom>
          <a:noFill/>
          <a:ln w="9525">
            <a:noFill/>
            <a:miter lim="800000"/>
            <a:headEnd/>
            <a:tailEnd/>
          </a:ln>
          <a:effectLst/>
        </p:spPr>
        <p:txBody>
          <a:bodyPr wrap="none" lIns="80091" tIns="40046" rIns="80091" bIns="40046">
            <a:spAutoFit/>
          </a:bodyPr>
          <a:lstStyle>
            <a:lvl1pPr>
              <a:defRPr sz="3900" b="1" i="1">
                <a:solidFill>
                  <a:srgbClr val="000066"/>
                </a:solidFill>
                <a:latin typeface="Univers (W1)" pitchFamily="34" charset="0"/>
                <a:cs typeface="Arial" charset="0"/>
              </a:defRPr>
            </a:lvl1pPr>
            <a:lvl2pPr marL="742950" indent="-285750">
              <a:defRPr sz="3900" b="1" i="1">
                <a:solidFill>
                  <a:srgbClr val="000066"/>
                </a:solidFill>
                <a:latin typeface="Univers (W1)" pitchFamily="34" charset="0"/>
                <a:cs typeface="Arial" charset="0"/>
              </a:defRPr>
            </a:lvl2pPr>
            <a:lvl3pPr marL="1143000" indent="-228600">
              <a:defRPr sz="3900" b="1" i="1">
                <a:solidFill>
                  <a:srgbClr val="000066"/>
                </a:solidFill>
                <a:latin typeface="Univers (W1)" pitchFamily="34" charset="0"/>
                <a:cs typeface="Arial" charset="0"/>
              </a:defRPr>
            </a:lvl3pPr>
            <a:lvl4pPr marL="1600200" indent="-228600">
              <a:defRPr sz="3900" b="1" i="1">
                <a:solidFill>
                  <a:srgbClr val="000066"/>
                </a:solidFill>
                <a:latin typeface="Univers (W1)" pitchFamily="34" charset="0"/>
                <a:cs typeface="Arial" charset="0"/>
              </a:defRPr>
            </a:lvl4pPr>
            <a:lvl5pPr marL="2057400" indent="-228600">
              <a:defRPr sz="3900" b="1" i="1">
                <a:solidFill>
                  <a:srgbClr val="000066"/>
                </a:solidFill>
                <a:latin typeface="Univers (W1)" pitchFamily="34" charset="0"/>
                <a:cs typeface="Arial" charset="0"/>
              </a:defRPr>
            </a:lvl5pPr>
            <a:lvl6pPr marL="2514600" indent="-228600" fontAlgn="base">
              <a:spcBef>
                <a:spcPct val="0"/>
              </a:spcBef>
              <a:spcAft>
                <a:spcPct val="0"/>
              </a:spcAft>
              <a:defRPr sz="3900" b="1" i="1">
                <a:solidFill>
                  <a:srgbClr val="000066"/>
                </a:solidFill>
                <a:latin typeface="Univers (W1)" pitchFamily="34" charset="0"/>
                <a:cs typeface="Arial" charset="0"/>
              </a:defRPr>
            </a:lvl6pPr>
            <a:lvl7pPr marL="2971800" indent="-228600" fontAlgn="base">
              <a:spcBef>
                <a:spcPct val="0"/>
              </a:spcBef>
              <a:spcAft>
                <a:spcPct val="0"/>
              </a:spcAft>
              <a:defRPr sz="3900" b="1" i="1">
                <a:solidFill>
                  <a:srgbClr val="000066"/>
                </a:solidFill>
                <a:latin typeface="Univers (W1)" pitchFamily="34" charset="0"/>
                <a:cs typeface="Arial" charset="0"/>
              </a:defRPr>
            </a:lvl7pPr>
            <a:lvl8pPr marL="3429000" indent="-228600" fontAlgn="base">
              <a:spcBef>
                <a:spcPct val="0"/>
              </a:spcBef>
              <a:spcAft>
                <a:spcPct val="0"/>
              </a:spcAft>
              <a:defRPr sz="3900" b="1" i="1">
                <a:solidFill>
                  <a:srgbClr val="000066"/>
                </a:solidFill>
                <a:latin typeface="Univers (W1)" pitchFamily="34" charset="0"/>
                <a:cs typeface="Arial" charset="0"/>
              </a:defRPr>
            </a:lvl8pPr>
            <a:lvl9pPr marL="3886200" indent="-228600" fontAlgn="base">
              <a:spcBef>
                <a:spcPct val="0"/>
              </a:spcBef>
              <a:spcAft>
                <a:spcPct val="0"/>
              </a:spcAft>
              <a:defRPr sz="3900" b="1" i="1">
                <a:solidFill>
                  <a:srgbClr val="000066"/>
                </a:solidFill>
                <a:latin typeface="Univers (W1)" pitchFamily="34" charset="0"/>
                <a:cs typeface="Arial" charset="0"/>
              </a:defRPr>
            </a:lvl9pPr>
          </a:lstStyle>
          <a:p>
            <a:pPr algn="ctr" rtl="1"/>
            <a:endParaRPr lang="es-ES" sz="2800" i="0">
              <a:effectLst>
                <a:outerShdw blurRad="38100" dist="38100" dir="2700000" algn="tl">
                  <a:srgbClr val="C0C0C0"/>
                </a:outerShdw>
              </a:effectLst>
              <a:latin typeface="Arial" charset="0"/>
            </a:endParaRPr>
          </a:p>
          <a:p>
            <a:pPr algn="ctr" rtl="1"/>
            <a:endParaRPr lang="es-ES" sz="2800" i="0">
              <a:effectLst>
                <a:outerShdw blurRad="38100" dist="38100" dir="2700000" algn="tl">
                  <a:srgbClr val="C0C0C0"/>
                </a:outerShdw>
              </a:effectLst>
              <a:latin typeface="Arial" charset="0"/>
            </a:endParaRPr>
          </a:p>
        </p:txBody>
      </p:sp>
      <p:graphicFrame>
        <p:nvGraphicFramePr>
          <p:cNvPr id="9" name="Group 7"/>
          <p:cNvGraphicFramePr>
            <a:graphicFrameLocks noGrp="1"/>
          </p:cNvGraphicFramePr>
          <p:nvPr>
            <p:extLst>
              <p:ext uri="{D42A27DB-BD31-4B8C-83A1-F6EECF244321}">
                <p14:modId xmlns:p14="http://schemas.microsoft.com/office/powerpoint/2010/main" val="1800088222"/>
              </p:ext>
            </p:extLst>
          </p:nvPr>
        </p:nvGraphicFramePr>
        <p:xfrm>
          <a:off x="225425" y="1988840"/>
          <a:ext cx="8640762" cy="1192181"/>
        </p:xfrm>
        <a:graphic>
          <a:graphicData uri="http://schemas.openxmlformats.org/drawingml/2006/table">
            <a:tbl>
              <a:tblPr>
                <a:effectLst>
                  <a:outerShdw blurRad="50800" dist="38100" dir="2700000" algn="tl" rotWithShape="0">
                    <a:prstClr val="black">
                      <a:alpha val="40000"/>
                    </a:prstClr>
                  </a:outerShdw>
                </a:effectLst>
              </a:tblPr>
              <a:tblGrid>
                <a:gridCol w="1289339">
                  <a:extLst>
                    <a:ext uri="{9D8B030D-6E8A-4147-A177-3AD203B41FA5}">
                      <a16:colId xmlns:a16="http://schemas.microsoft.com/office/drawing/2014/main" xmlns="" val="20000"/>
                    </a:ext>
                  </a:extLst>
                </a:gridCol>
                <a:gridCol w="1034472">
                  <a:extLst>
                    <a:ext uri="{9D8B030D-6E8A-4147-A177-3AD203B41FA5}">
                      <a16:colId xmlns:a16="http://schemas.microsoft.com/office/drawing/2014/main" xmlns="" val="20001"/>
                    </a:ext>
                  </a:extLst>
                </a:gridCol>
                <a:gridCol w="1071419">
                  <a:extLst>
                    <a:ext uri="{9D8B030D-6E8A-4147-A177-3AD203B41FA5}">
                      <a16:colId xmlns:a16="http://schemas.microsoft.com/office/drawing/2014/main" xmlns="" val="20002"/>
                    </a:ext>
                  </a:extLst>
                </a:gridCol>
                <a:gridCol w="1468581">
                  <a:extLst>
                    <a:ext uri="{9D8B030D-6E8A-4147-A177-3AD203B41FA5}">
                      <a16:colId xmlns:a16="http://schemas.microsoft.com/office/drawing/2014/main" xmlns="" val="20003"/>
                    </a:ext>
                  </a:extLst>
                </a:gridCol>
                <a:gridCol w="1727200">
                  <a:extLst>
                    <a:ext uri="{9D8B030D-6E8A-4147-A177-3AD203B41FA5}">
                      <a16:colId xmlns:a16="http://schemas.microsoft.com/office/drawing/2014/main" xmlns="" val="20004"/>
                    </a:ext>
                  </a:extLst>
                </a:gridCol>
                <a:gridCol w="2049751">
                  <a:extLst>
                    <a:ext uri="{9D8B030D-6E8A-4147-A177-3AD203B41FA5}">
                      <a16:colId xmlns:a16="http://schemas.microsoft.com/office/drawing/2014/main" xmlns="" val="20005"/>
                    </a:ext>
                  </a:extLst>
                </a:gridCol>
              </a:tblGrid>
              <a:tr h="7350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dirty="0" err="1" smtClean="0">
                          <a:ln>
                            <a:noFill/>
                          </a:ln>
                          <a:solidFill>
                            <a:schemeClr val="tx1"/>
                          </a:solidFill>
                          <a:effectLst/>
                          <a:latin typeface="Calibri" pitchFamily="34" charset="0"/>
                          <a:cs typeface="Calibri" pitchFamily="34" charset="0"/>
                        </a:rPr>
                        <a:t>Kidney</a:t>
                      </a:r>
                      <a:endParaRPr kumimoji="0" lang="es-ES" sz="2400" b="1" i="0" u="none" strike="noStrike" cap="none" normalizeH="0" baseline="0" dirty="0" smtClean="0">
                        <a:ln>
                          <a:noFill/>
                        </a:ln>
                        <a:solidFill>
                          <a:schemeClr val="tx1"/>
                        </a:solidFill>
                        <a:effectLst/>
                        <a:latin typeface="Calibri" pitchFamily="34" charset="0"/>
                        <a:cs typeface="Calibri" pitchFamily="34" charset="0"/>
                      </a:endParaRPr>
                    </a:p>
                  </a:txBody>
                  <a:tcPr marL="91408" marR="91408" marT="45704" marB="4570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kern="1200" cap="none" normalizeH="0" baseline="0" dirty="0" err="1" smtClean="0">
                          <a:ln>
                            <a:noFill/>
                          </a:ln>
                          <a:solidFill>
                            <a:schemeClr val="tx1"/>
                          </a:solidFill>
                          <a:effectLst/>
                          <a:latin typeface="Calibri" pitchFamily="34" charset="0"/>
                          <a:ea typeface="+mn-ea"/>
                          <a:cs typeface="Calibri" pitchFamily="34" charset="0"/>
                        </a:rPr>
                        <a:t>Liver</a:t>
                      </a:r>
                      <a:endParaRPr kumimoji="0" lang="es-ES" sz="2400" b="1" i="0" u="none" strike="noStrike" kern="1200" cap="none" normalizeH="0" baseline="0" dirty="0" smtClean="0">
                        <a:ln>
                          <a:noFill/>
                        </a:ln>
                        <a:solidFill>
                          <a:schemeClr val="tx1"/>
                        </a:solidFill>
                        <a:effectLst/>
                        <a:latin typeface="Calibri" pitchFamily="34" charset="0"/>
                        <a:ea typeface="+mn-ea"/>
                        <a:cs typeface="Calibri" pitchFamily="34" charset="0"/>
                      </a:endParaRPr>
                    </a:p>
                  </a:txBody>
                  <a:tcPr marL="91408" marR="91408"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kern="1200" cap="none" normalizeH="0" baseline="0" dirty="0" err="1" smtClean="0">
                          <a:ln>
                            <a:noFill/>
                          </a:ln>
                          <a:solidFill>
                            <a:schemeClr val="tx1"/>
                          </a:solidFill>
                          <a:effectLst/>
                          <a:latin typeface="Calibri" pitchFamily="34" charset="0"/>
                          <a:ea typeface="+mn-ea"/>
                          <a:cs typeface="Calibri" pitchFamily="34" charset="0"/>
                        </a:rPr>
                        <a:t>Heart</a:t>
                      </a:r>
                      <a:endParaRPr kumimoji="0" lang="es-ES" sz="2400" b="1" i="0" u="none" strike="noStrike" kern="1200" cap="none" normalizeH="0" baseline="0" dirty="0" smtClean="0">
                        <a:ln>
                          <a:noFill/>
                        </a:ln>
                        <a:solidFill>
                          <a:schemeClr val="tx1"/>
                        </a:solidFill>
                        <a:effectLst/>
                        <a:latin typeface="Calibri" pitchFamily="34" charset="0"/>
                        <a:ea typeface="+mn-ea"/>
                        <a:cs typeface="Calibri" pitchFamily="34" charset="0"/>
                      </a:endParaRPr>
                    </a:p>
                  </a:txBody>
                  <a:tcPr marL="91408" marR="91408"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kern="1200" cap="none" normalizeH="0" baseline="0" dirty="0" err="1" smtClean="0">
                          <a:ln>
                            <a:noFill/>
                          </a:ln>
                          <a:solidFill>
                            <a:schemeClr val="tx1"/>
                          </a:solidFill>
                          <a:effectLst/>
                          <a:latin typeface="Calibri" pitchFamily="34" charset="0"/>
                          <a:ea typeface="+mn-ea"/>
                          <a:cs typeface="Calibri" pitchFamily="34" charset="0"/>
                        </a:rPr>
                        <a:t>Lung</a:t>
                      </a:r>
                      <a:endParaRPr kumimoji="0" lang="es-ES" sz="2400" b="1" i="0" u="none" strike="noStrike" kern="1200" cap="none" normalizeH="0" baseline="0" dirty="0" smtClean="0">
                        <a:ln>
                          <a:noFill/>
                        </a:ln>
                        <a:solidFill>
                          <a:schemeClr val="tx1"/>
                        </a:solidFill>
                        <a:effectLst/>
                        <a:latin typeface="Calibri" pitchFamily="34" charset="0"/>
                        <a:ea typeface="+mn-ea"/>
                        <a:cs typeface="Calibri" pitchFamily="34" charset="0"/>
                      </a:endParaRPr>
                    </a:p>
                  </a:txBody>
                  <a:tcPr marL="91408" marR="91408"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kern="1200" cap="none" normalizeH="0" baseline="0" dirty="0" err="1" smtClean="0">
                          <a:ln>
                            <a:noFill/>
                          </a:ln>
                          <a:solidFill>
                            <a:schemeClr val="tx1"/>
                          </a:solidFill>
                          <a:effectLst/>
                          <a:latin typeface="Calibri" pitchFamily="34" charset="0"/>
                          <a:ea typeface="+mn-ea"/>
                          <a:cs typeface="Calibri" pitchFamily="34" charset="0"/>
                        </a:rPr>
                        <a:t>Pancreas</a:t>
                      </a:r>
                      <a:endParaRPr kumimoji="0" lang="es-ES" sz="2400" b="1" i="0" u="none" strike="noStrike" kern="1200" cap="none" normalizeH="0" baseline="0" dirty="0" smtClean="0">
                        <a:ln>
                          <a:noFill/>
                        </a:ln>
                        <a:solidFill>
                          <a:schemeClr val="tx1"/>
                        </a:solidFill>
                        <a:effectLst/>
                        <a:latin typeface="Calibri" pitchFamily="34" charset="0"/>
                        <a:ea typeface="+mn-ea"/>
                        <a:cs typeface="Calibri" pitchFamily="34" charset="0"/>
                      </a:endParaRPr>
                    </a:p>
                  </a:txBody>
                  <a:tcPr marL="91408" marR="91408"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kern="1200" cap="none" normalizeH="0" baseline="0" dirty="0" smtClean="0">
                          <a:ln>
                            <a:noFill/>
                          </a:ln>
                          <a:solidFill>
                            <a:schemeClr val="tx1"/>
                          </a:solidFill>
                          <a:effectLst/>
                          <a:latin typeface="Calibri" pitchFamily="34" charset="0"/>
                          <a:ea typeface="+mn-ea"/>
                          <a:cs typeface="Calibri" pitchFamily="34" charset="0"/>
                        </a:rPr>
                        <a:t>Small </a:t>
                      </a:r>
                      <a:r>
                        <a:rPr kumimoji="0" lang="es-ES" sz="2400" b="1" i="0" u="none" strike="noStrike" kern="1200" cap="none" normalizeH="0" baseline="0" dirty="0" err="1" smtClean="0">
                          <a:ln>
                            <a:noFill/>
                          </a:ln>
                          <a:solidFill>
                            <a:schemeClr val="tx1"/>
                          </a:solidFill>
                          <a:effectLst/>
                          <a:latin typeface="Calibri" pitchFamily="34" charset="0"/>
                          <a:ea typeface="+mn-ea"/>
                          <a:cs typeface="Calibri" pitchFamily="34" charset="0"/>
                        </a:rPr>
                        <a:t>bowel</a:t>
                      </a:r>
                      <a:endParaRPr kumimoji="0" lang="es-ES" sz="2400" b="1" i="0" u="none" strike="noStrike" kern="1200" cap="none" normalizeH="0" baseline="0" dirty="0" smtClean="0">
                        <a:ln>
                          <a:noFill/>
                        </a:ln>
                        <a:solidFill>
                          <a:schemeClr val="tx1"/>
                        </a:solidFill>
                        <a:effectLst/>
                        <a:latin typeface="Calibri" pitchFamily="34" charset="0"/>
                        <a:ea typeface="+mn-ea"/>
                        <a:cs typeface="Calibri" pitchFamily="34" charset="0"/>
                      </a:endParaRPr>
                    </a:p>
                  </a:txBody>
                  <a:tcPr marL="91408" marR="91408" marT="45704" marB="4570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423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宋体" pitchFamily="2" charset="-122"/>
                          <a:cs typeface="Calibri" pitchFamily="34" charset="0"/>
                        </a:rPr>
                        <a:t>79325</a:t>
                      </a:r>
                    </a:p>
                  </a:txBody>
                  <a:tcPr marL="91408" marR="91408" marT="45704" marB="4570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宋体" pitchFamily="2" charset="-122"/>
                          <a:cs typeface="Calibri" pitchFamily="34" charset="0"/>
                        </a:rPr>
                        <a:t>25050</a:t>
                      </a:r>
                    </a:p>
                  </a:txBody>
                  <a:tcPr marL="91408" marR="91408"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宋体" pitchFamily="2" charset="-122"/>
                          <a:cs typeface="Calibri" pitchFamily="34" charset="0"/>
                        </a:rPr>
                        <a:t>6270</a:t>
                      </a:r>
                    </a:p>
                  </a:txBody>
                  <a:tcPr marL="91408" marR="91408"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宋体" pitchFamily="2" charset="-122"/>
                          <a:cs typeface="Calibri" pitchFamily="34" charset="0"/>
                        </a:rPr>
                        <a:t>4834</a:t>
                      </a:r>
                    </a:p>
                  </a:txBody>
                  <a:tcPr marL="91408" marR="91408"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宋体" pitchFamily="2" charset="-122"/>
                          <a:cs typeface="Calibri" pitchFamily="34" charset="0"/>
                        </a:rPr>
                        <a:t>2474</a:t>
                      </a:r>
                    </a:p>
                  </a:txBody>
                  <a:tcPr marL="91408" marR="91408"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宋体" pitchFamily="2" charset="-122"/>
                          <a:cs typeface="Calibri" pitchFamily="34" charset="0"/>
                        </a:rPr>
                        <a:t>174</a:t>
                      </a:r>
                    </a:p>
                  </a:txBody>
                  <a:tcPr marL="91408" marR="91408" marT="45704" marB="4570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10" name="Rectangle 2"/>
          <p:cNvSpPr>
            <a:spLocks noChangeArrowheads="1"/>
          </p:cNvSpPr>
          <p:nvPr/>
        </p:nvSpPr>
        <p:spPr bwMode="auto">
          <a:xfrm>
            <a:off x="1479550" y="980728"/>
            <a:ext cx="7424738" cy="1036638"/>
          </a:xfrm>
          <a:prstGeom prst="rect">
            <a:avLst/>
          </a:prstGeom>
          <a:noFill/>
          <a:ln w="9525">
            <a:noFill/>
            <a:miter lim="800000"/>
            <a:headEnd/>
            <a:tailEnd/>
          </a:ln>
          <a:effectLst>
            <a:outerShdw dist="17961" dir="2700000" algn="ctr" rotWithShape="0">
              <a:srgbClr val="96CCEE"/>
            </a:outerShdw>
          </a:effectLst>
        </p:spPr>
        <p:txBody>
          <a:bodyPr lIns="0" tIns="0" rIns="0" bIns="0" anchor="ctr"/>
          <a:lstStyle/>
          <a:p>
            <a:pPr algn="ctr"/>
            <a:r>
              <a:rPr lang="en-US" sz="2600" dirty="0">
                <a:solidFill>
                  <a:prstClr val="black"/>
                </a:solidFill>
                <a:cs typeface="Calibri" pitchFamily="34" charset="0"/>
              </a:rPr>
              <a:t>Global Activity in Organ Transplantation </a:t>
            </a:r>
            <a:br>
              <a:rPr lang="en-US" sz="2600" dirty="0">
                <a:solidFill>
                  <a:prstClr val="black"/>
                </a:solidFill>
                <a:cs typeface="Calibri" pitchFamily="34" charset="0"/>
              </a:rPr>
            </a:br>
            <a:r>
              <a:rPr lang="en-US" sz="2600" dirty="0" smtClean="0">
                <a:solidFill>
                  <a:prstClr val="black"/>
                </a:solidFill>
                <a:cs typeface="Calibri" pitchFamily="34" charset="0"/>
              </a:rPr>
              <a:t>2014  </a:t>
            </a:r>
            <a:r>
              <a:rPr lang="en-US" sz="2600" dirty="0">
                <a:solidFill>
                  <a:prstClr val="black"/>
                </a:solidFill>
                <a:cs typeface="Calibri" pitchFamily="34" charset="0"/>
              </a:rPr>
              <a:t>Estimates</a:t>
            </a:r>
            <a:endParaRPr lang="en-GB" sz="2600" dirty="0">
              <a:solidFill>
                <a:prstClr val="black"/>
              </a:solidFill>
              <a:cs typeface="Calibri" pitchFamily="34" charset="0"/>
            </a:endParaRPr>
          </a:p>
        </p:txBody>
      </p:sp>
      <p:sp>
        <p:nvSpPr>
          <p:cNvPr id="11" name="Text Box 39"/>
          <p:cNvSpPr txBox="1">
            <a:spLocks noChangeArrowheads="1"/>
          </p:cNvSpPr>
          <p:nvPr/>
        </p:nvSpPr>
        <p:spPr bwMode="auto">
          <a:xfrm>
            <a:off x="943113" y="3434874"/>
            <a:ext cx="7589326" cy="1872853"/>
          </a:xfrm>
          <a:prstGeom prst="roundRect">
            <a:avLst/>
          </a:prstGeom>
          <a:solidFill>
            <a:srgbClr val="99CC00">
              <a:alpha val="7000"/>
            </a:srgbClr>
          </a:solidFill>
          <a:ln>
            <a:solidFill>
              <a:srgbClr val="92D050"/>
            </a:solidFill>
          </a:ln>
          <a:extLst/>
        </p:spPr>
        <p:style>
          <a:lnRef idx="1">
            <a:schemeClr val="accent2"/>
          </a:lnRef>
          <a:fillRef idx="2">
            <a:schemeClr val="accent2"/>
          </a:fillRef>
          <a:effectRef idx="1">
            <a:schemeClr val="accent2"/>
          </a:effectRef>
          <a:fontRef idx="minor">
            <a:schemeClr val="dk1"/>
          </a:fontRef>
        </p:style>
        <p:txBody>
          <a:bodyPr wrap="square">
            <a:spAutoFit/>
          </a:bodyPr>
          <a:lstStyle>
            <a:lvl1pPr>
              <a:defRPr sz="3900" b="1" i="1">
                <a:solidFill>
                  <a:srgbClr val="000066"/>
                </a:solidFill>
                <a:latin typeface="Univers (W1)" pitchFamily="34" charset="0"/>
                <a:cs typeface="Arial" charset="0"/>
              </a:defRPr>
            </a:lvl1pPr>
            <a:lvl2pPr marL="742950" indent="-285750">
              <a:defRPr sz="3900" b="1" i="1">
                <a:solidFill>
                  <a:srgbClr val="000066"/>
                </a:solidFill>
                <a:latin typeface="Univers (W1)" pitchFamily="34" charset="0"/>
                <a:cs typeface="Arial" charset="0"/>
              </a:defRPr>
            </a:lvl2pPr>
            <a:lvl3pPr marL="1143000" indent="-228600">
              <a:defRPr sz="3900" b="1" i="1">
                <a:solidFill>
                  <a:srgbClr val="000066"/>
                </a:solidFill>
                <a:latin typeface="Univers (W1)" pitchFamily="34" charset="0"/>
                <a:cs typeface="Arial" charset="0"/>
              </a:defRPr>
            </a:lvl3pPr>
            <a:lvl4pPr marL="1600200" indent="-228600">
              <a:defRPr sz="3900" b="1" i="1">
                <a:solidFill>
                  <a:srgbClr val="000066"/>
                </a:solidFill>
                <a:latin typeface="Univers (W1)" pitchFamily="34" charset="0"/>
                <a:cs typeface="Arial" charset="0"/>
              </a:defRPr>
            </a:lvl4pPr>
            <a:lvl5pPr marL="2057400" indent="-228600">
              <a:defRPr sz="3900" b="1" i="1">
                <a:solidFill>
                  <a:srgbClr val="000066"/>
                </a:solidFill>
                <a:latin typeface="Univers (W1)" pitchFamily="34" charset="0"/>
                <a:cs typeface="Arial" charset="0"/>
              </a:defRPr>
            </a:lvl5pPr>
            <a:lvl6pPr marL="2514600" indent="-228600" fontAlgn="base">
              <a:spcBef>
                <a:spcPct val="0"/>
              </a:spcBef>
              <a:spcAft>
                <a:spcPct val="0"/>
              </a:spcAft>
              <a:defRPr sz="3900" b="1" i="1">
                <a:solidFill>
                  <a:srgbClr val="000066"/>
                </a:solidFill>
                <a:latin typeface="Univers (W1)" pitchFamily="34" charset="0"/>
                <a:cs typeface="Arial" charset="0"/>
              </a:defRPr>
            </a:lvl6pPr>
            <a:lvl7pPr marL="2971800" indent="-228600" fontAlgn="base">
              <a:spcBef>
                <a:spcPct val="0"/>
              </a:spcBef>
              <a:spcAft>
                <a:spcPct val="0"/>
              </a:spcAft>
              <a:defRPr sz="3900" b="1" i="1">
                <a:solidFill>
                  <a:srgbClr val="000066"/>
                </a:solidFill>
                <a:latin typeface="Univers (W1)" pitchFamily="34" charset="0"/>
                <a:cs typeface="Arial" charset="0"/>
              </a:defRPr>
            </a:lvl7pPr>
            <a:lvl8pPr marL="3429000" indent="-228600" fontAlgn="base">
              <a:spcBef>
                <a:spcPct val="0"/>
              </a:spcBef>
              <a:spcAft>
                <a:spcPct val="0"/>
              </a:spcAft>
              <a:defRPr sz="3900" b="1" i="1">
                <a:solidFill>
                  <a:srgbClr val="000066"/>
                </a:solidFill>
                <a:latin typeface="Univers (W1)" pitchFamily="34" charset="0"/>
                <a:cs typeface="Arial" charset="0"/>
              </a:defRPr>
            </a:lvl8pPr>
            <a:lvl9pPr marL="3886200" indent="-228600" fontAlgn="base">
              <a:spcBef>
                <a:spcPct val="0"/>
              </a:spcBef>
              <a:spcAft>
                <a:spcPct val="0"/>
              </a:spcAft>
              <a:defRPr sz="3900" b="1" i="1">
                <a:solidFill>
                  <a:srgbClr val="000066"/>
                </a:solidFill>
                <a:latin typeface="Univers (W1)" pitchFamily="34" charset="0"/>
                <a:cs typeface="Arial" charset="0"/>
              </a:defRPr>
            </a:lvl9pPr>
          </a:lstStyle>
          <a:p>
            <a:pPr>
              <a:lnSpc>
                <a:spcPct val="130000"/>
              </a:lnSpc>
            </a:pPr>
            <a:r>
              <a:rPr lang="en-GB" sz="2000" b="0" i="0" dirty="0" smtClean="0">
                <a:ln w="12700">
                  <a:solidFill>
                    <a:srgbClr val="1F497D">
                      <a:satMod val="155000"/>
                    </a:srgbClr>
                  </a:solidFill>
                  <a:prstDash val="solid"/>
                </a:ln>
                <a:solidFill>
                  <a:prstClr val="black"/>
                </a:solidFill>
                <a:latin typeface="Calibri" pitchFamily="34" charset="0"/>
                <a:ea typeface="Arial Unicode MS" pitchFamily="34" charset="-128"/>
                <a:cs typeface="Calibri" pitchFamily="34" charset="0"/>
              </a:rPr>
              <a:t>≈ 118,127 solid </a:t>
            </a:r>
            <a:r>
              <a:rPr lang="en-GB" sz="2000" b="0" i="0" dirty="0">
                <a:ln w="12700">
                  <a:solidFill>
                    <a:srgbClr val="1F497D">
                      <a:satMod val="155000"/>
                    </a:srgbClr>
                  </a:solidFill>
                  <a:prstDash val="solid"/>
                </a:ln>
                <a:solidFill>
                  <a:prstClr val="black"/>
                </a:solidFill>
                <a:latin typeface="Calibri" pitchFamily="34" charset="0"/>
                <a:ea typeface="Arial Unicode MS" pitchFamily="34" charset="-128"/>
                <a:cs typeface="Calibri" pitchFamily="34" charset="0"/>
              </a:rPr>
              <a:t>organs </a:t>
            </a:r>
            <a:r>
              <a:rPr lang="en-GB" sz="2000" b="0" i="0" dirty="0" smtClean="0">
                <a:ln w="12700">
                  <a:solidFill>
                    <a:srgbClr val="1F497D">
                      <a:satMod val="155000"/>
                    </a:srgbClr>
                  </a:solidFill>
                  <a:prstDash val="solid"/>
                </a:ln>
                <a:solidFill>
                  <a:prstClr val="black"/>
                </a:solidFill>
                <a:latin typeface="Calibri" pitchFamily="34" charset="0"/>
                <a:ea typeface="Arial Unicode MS" pitchFamily="34" charset="-128"/>
                <a:cs typeface="Calibri" pitchFamily="34" charset="0"/>
              </a:rPr>
              <a:t>reported to be transplanted in 2014</a:t>
            </a:r>
            <a:endParaRPr lang="en-GB" sz="2000" b="0" i="0" dirty="0">
              <a:ln w="12700">
                <a:solidFill>
                  <a:srgbClr val="1F497D">
                    <a:satMod val="155000"/>
                  </a:srgbClr>
                </a:solidFill>
                <a:prstDash val="solid"/>
              </a:ln>
              <a:solidFill>
                <a:prstClr val="black"/>
              </a:solidFill>
              <a:latin typeface="Calibri" pitchFamily="34" charset="0"/>
              <a:ea typeface="Arial Unicode MS" pitchFamily="34" charset="-128"/>
              <a:cs typeface="Calibri" pitchFamily="34" charset="0"/>
            </a:endParaRPr>
          </a:p>
          <a:p>
            <a:pPr>
              <a:lnSpc>
                <a:spcPct val="130000"/>
              </a:lnSpc>
            </a:pPr>
            <a:r>
              <a:rPr lang="en-GB" sz="2000" b="0" i="0" dirty="0">
                <a:ln w="12700">
                  <a:solidFill>
                    <a:srgbClr val="1F497D">
                      <a:satMod val="155000"/>
                    </a:srgbClr>
                  </a:solidFill>
                  <a:prstDash val="solid"/>
                </a:ln>
                <a:solidFill>
                  <a:prstClr val="black"/>
                </a:solidFill>
                <a:latin typeface="Calibri" pitchFamily="34" charset="0"/>
                <a:ea typeface="Arial Unicode MS" pitchFamily="34" charset="-128"/>
                <a:cs typeface="Calibri" pitchFamily="34" charset="0"/>
              </a:rPr>
              <a:t>≈ 2,98 % of increase over </a:t>
            </a:r>
            <a:r>
              <a:rPr lang="en-GB" sz="2000" b="0" i="0" dirty="0" smtClean="0">
                <a:ln w="12700">
                  <a:solidFill>
                    <a:srgbClr val="1F497D">
                      <a:satMod val="155000"/>
                    </a:srgbClr>
                  </a:solidFill>
                  <a:prstDash val="solid"/>
                </a:ln>
                <a:solidFill>
                  <a:prstClr val="black"/>
                </a:solidFill>
                <a:latin typeface="Calibri" pitchFamily="34" charset="0"/>
                <a:ea typeface="Arial Unicode MS" pitchFamily="34" charset="-128"/>
                <a:cs typeface="Calibri" pitchFamily="34" charset="0"/>
              </a:rPr>
              <a:t>2013</a:t>
            </a:r>
          </a:p>
          <a:p>
            <a:pPr>
              <a:lnSpc>
                <a:spcPct val="130000"/>
              </a:lnSpc>
            </a:pPr>
            <a:endParaRPr lang="es-ES" sz="2000" b="0" i="0" dirty="0">
              <a:ln w="12700">
                <a:solidFill>
                  <a:srgbClr val="1F497D">
                    <a:satMod val="155000"/>
                  </a:srgbClr>
                </a:solidFill>
                <a:prstDash val="solid"/>
              </a:ln>
              <a:solidFill>
                <a:prstClr val="black"/>
              </a:solidFill>
              <a:latin typeface="Calibri" pitchFamily="34" charset="0"/>
              <a:ea typeface="Arial Unicode MS" pitchFamily="34" charset="-128"/>
              <a:cs typeface="Calibri" pitchFamily="34" charset="0"/>
            </a:endParaRPr>
          </a:p>
          <a:p>
            <a:pPr>
              <a:lnSpc>
                <a:spcPct val="130000"/>
              </a:lnSpc>
            </a:pPr>
            <a:endParaRPr lang="es-ES" sz="2000" b="0" i="0" dirty="0" smtClean="0">
              <a:ln w="12700">
                <a:solidFill>
                  <a:srgbClr val="1F497D">
                    <a:satMod val="155000"/>
                  </a:srgbClr>
                </a:solidFill>
                <a:prstDash val="solid"/>
              </a:ln>
              <a:solidFill>
                <a:prstClr val="black"/>
              </a:solidFill>
              <a:latin typeface="Calibri" pitchFamily="34" charset="0"/>
              <a:ea typeface="Arial Unicode MS" pitchFamily="34" charset="-128"/>
              <a:cs typeface="Calibri" pitchFamily="34" charset="0"/>
            </a:endParaRPr>
          </a:p>
        </p:txBody>
      </p:sp>
      <p:sp>
        <p:nvSpPr>
          <p:cNvPr id="12" name="Text Box 76"/>
          <p:cNvSpPr txBox="1">
            <a:spLocks noChangeArrowheads="1"/>
          </p:cNvSpPr>
          <p:nvPr/>
        </p:nvSpPr>
        <p:spPr bwMode="auto">
          <a:xfrm>
            <a:off x="524617" y="6021288"/>
            <a:ext cx="8121089" cy="646986"/>
          </a:xfrm>
          <a:prstGeom prst="roundRect">
            <a:avLst/>
          </a:prstGeom>
          <a:ln>
            <a:solidFill>
              <a:srgbClr val="92D050"/>
            </a:solidFill>
          </a:ln>
          <a:extLst/>
        </p:spPr>
        <p:style>
          <a:lnRef idx="2">
            <a:schemeClr val="accent1"/>
          </a:lnRef>
          <a:fillRef idx="1">
            <a:schemeClr val="lt1"/>
          </a:fillRef>
          <a:effectRef idx="0">
            <a:schemeClr val="accent1"/>
          </a:effectRef>
          <a:fontRef idx="minor">
            <a:schemeClr val="dk1"/>
          </a:fontRef>
        </p:style>
        <p:txBody>
          <a:bodyPr wrap="square">
            <a:spAutoFit/>
          </a:bodyPr>
          <a:lstStyle>
            <a:lvl1pPr>
              <a:defRPr sz="3900" b="1" i="1">
                <a:solidFill>
                  <a:srgbClr val="000066"/>
                </a:solidFill>
                <a:latin typeface="Univers (W1)" pitchFamily="34" charset="0"/>
                <a:cs typeface="Arial" charset="0"/>
              </a:defRPr>
            </a:lvl1pPr>
            <a:lvl2pPr marL="742950" indent="-285750">
              <a:defRPr sz="3900" b="1" i="1">
                <a:solidFill>
                  <a:srgbClr val="000066"/>
                </a:solidFill>
                <a:latin typeface="Univers (W1)" pitchFamily="34" charset="0"/>
                <a:cs typeface="Arial" charset="0"/>
              </a:defRPr>
            </a:lvl2pPr>
            <a:lvl3pPr marL="1143000" indent="-228600">
              <a:defRPr sz="3900" b="1" i="1">
                <a:solidFill>
                  <a:srgbClr val="000066"/>
                </a:solidFill>
                <a:latin typeface="Univers (W1)" pitchFamily="34" charset="0"/>
                <a:cs typeface="Arial" charset="0"/>
              </a:defRPr>
            </a:lvl3pPr>
            <a:lvl4pPr marL="1600200" indent="-228600">
              <a:defRPr sz="3900" b="1" i="1">
                <a:solidFill>
                  <a:srgbClr val="000066"/>
                </a:solidFill>
                <a:latin typeface="Univers (W1)" pitchFamily="34" charset="0"/>
                <a:cs typeface="Arial" charset="0"/>
              </a:defRPr>
            </a:lvl4pPr>
            <a:lvl5pPr marL="2057400" indent="-228600">
              <a:defRPr sz="3900" b="1" i="1">
                <a:solidFill>
                  <a:srgbClr val="000066"/>
                </a:solidFill>
                <a:latin typeface="Univers (W1)" pitchFamily="34" charset="0"/>
                <a:cs typeface="Arial" charset="0"/>
              </a:defRPr>
            </a:lvl5pPr>
            <a:lvl6pPr marL="2514600" indent="-228600" fontAlgn="base">
              <a:spcBef>
                <a:spcPct val="0"/>
              </a:spcBef>
              <a:spcAft>
                <a:spcPct val="0"/>
              </a:spcAft>
              <a:defRPr sz="3900" b="1" i="1">
                <a:solidFill>
                  <a:srgbClr val="000066"/>
                </a:solidFill>
                <a:latin typeface="Univers (W1)" pitchFamily="34" charset="0"/>
                <a:cs typeface="Arial" charset="0"/>
              </a:defRPr>
            </a:lvl6pPr>
            <a:lvl7pPr marL="2971800" indent="-228600" fontAlgn="base">
              <a:spcBef>
                <a:spcPct val="0"/>
              </a:spcBef>
              <a:spcAft>
                <a:spcPct val="0"/>
              </a:spcAft>
              <a:defRPr sz="3900" b="1" i="1">
                <a:solidFill>
                  <a:srgbClr val="000066"/>
                </a:solidFill>
                <a:latin typeface="Univers (W1)" pitchFamily="34" charset="0"/>
                <a:cs typeface="Arial" charset="0"/>
              </a:defRPr>
            </a:lvl7pPr>
            <a:lvl8pPr marL="3429000" indent="-228600" fontAlgn="base">
              <a:spcBef>
                <a:spcPct val="0"/>
              </a:spcBef>
              <a:spcAft>
                <a:spcPct val="0"/>
              </a:spcAft>
              <a:defRPr sz="3900" b="1" i="1">
                <a:solidFill>
                  <a:srgbClr val="000066"/>
                </a:solidFill>
                <a:latin typeface="Univers (W1)" pitchFamily="34" charset="0"/>
                <a:cs typeface="Arial" charset="0"/>
              </a:defRPr>
            </a:lvl8pPr>
            <a:lvl9pPr marL="3886200" indent="-228600" fontAlgn="base">
              <a:spcBef>
                <a:spcPct val="0"/>
              </a:spcBef>
              <a:spcAft>
                <a:spcPct val="0"/>
              </a:spcAft>
              <a:defRPr sz="3900" b="1" i="1">
                <a:solidFill>
                  <a:srgbClr val="000066"/>
                </a:solidFill>
                <a:latin typeface="Univers (W1)" pitchFamily="34" charset="0"/>
                <a:cs typeface="Arial" charset="0"/>
              </a:defRPr>
            </a:lvl9pPr>
          </a:lstStyle>
          <a:p>
            <a:r>
              <a:rPr lang="en-GB" sz="1600" b="0" i="0" dirty="0" smtClean="0">
                <a:solidFill>
                  <a:prstClr val="black"/>
                </a:solidFill>
                <a:latin typeface="Calibri" pitchFamily="34" charset="0"/>
                <a:cs typeface="Calibri" pitchFamily="34" charset="0"/>
              </a:rPr>
              <a:t>Information </a:t>
            </a:r>
            <a:r>
              <a:rPr lang="en-GB" sz="1600" b="0" i="0" dirty="0">
                <a:solidFill>
                  <a:prstClr val="black"/>
                </a:solidFill>
                <a:latin typeface="Calibri" pitchFamily="34" charset="0"/>
                <a:cs typeface="Calibri" pitchFamily="34" charset="0"/>
              </a:rPr>
              <a:t>of </a:t>
            </a:r>
            <a:r>
              <a:rPr lang="en-GB" sz="1600" b="0" i="0" dirty="0" smtClean="0">
                <a:solidFill>
                  <a:prstClr val="black"/>
                </a:solidFill>
                <a:latin typeface="Calibri" pitchFamily="34" charset="0"/>
                <a:cs typeface="Calibri" pitchFamily="34" charset="0"/>
              </a:rPr>
              <a:t>112 </a:t>
            </a:r>
            <a:r>
              <a:rPr lang="en-GB" sz="1600" b="0" i="0" dirty="0">
                <a:solidFill>
                  <a:prstClr val="black"/>
                </a:solidFill>
                <a:latin typeface="Calibri" pitchFamily="34" charset="0"/>
                <a:cs typeface="Calibri" pitchFamily="34" charset="0"/>
              </a:rPr>
              <a:t>Member States </a:t>
            </a:r>
            <a:r>
              <a:rPr lang="en-GB" sz="1600" b="0" i="0" dirty="0" smtClean="0">
                <a:solidFill>
                  <a:prstClr val="black"/>
                </a:solidFill>
                <a:latin typeface="Calibri" pitchFamily="34" charset="0"/>
                <a:cs typeface="Calibri" pitchFamily="34" charset="0"/>
              </a:rPr>
              <a:t>on organ </a:t>
            </a:r>
            <a:r>
              <a:rPr lang="en-GB" sz="1600" b="0" i="0" dirty="0">
                <a:solidFill>
                  <a:prstClr val="black"/>
                </a:solidFill>
                <a:latin typeface="Calibri" pitchFamily="34" charset="0"/>
                <a:cs typeface="Calibri" pitchFamily="34" charset="0"/>
              </a:rPr>
              <a:t>transplantation activities is included in the </a:t>
            </a:r>
            <a:r>
              <a:rPr lang="en-GB" sz="1600" i="0" dirty="0" smtClean="0">
                <a:solidFill>
                  <a:prstClr val="black"/>
                </a:solidFill>
                <a:latin typeface="Calibri" pitchFamily="34" charset="0"/>
                <a:cs typeface="Calibri" pitchFamily="34" charset="0"/>
              </a:rPr>
              <a:t>GODT</a:t>
            </a:r>
            <a:r>
              <a:rPr lang="en-GB" sz="1600" b="0" i="0" dirty="0" smtClean="0">
                <a:solidFill>
                  <a:prstClr val="black"/>
                </a:solidFill>
                <a:latin typeface="Calibri" pitchFamily="34" charset="0"/>
                <a:cs typeface="Calibri" pitchFamily="34" charset="0"/>
              </a:rPr>
              <a:t>:            95 of 2013, 3 of 2012, 5 of 2011, 3 of 2010, 2 of 2009, 4 of 2008.</a:t>
            </a:r>
            <a:endParaRPr lang="en-US" sz="1400" b="0" i="0" dirty="0">
              <a:solidFill>
                <a:prstClr val="black"/>
              </a:solidFill>
              <a:latin typeface="Calibri" pitchFamily="34" charset="0"/>
              <a:cs typeface="Calibri" pitchFamily="34" charset="0"/>
            </a:endParaRPr>
          </a:p>
        </p:txBody>
      </p:sp>
      <p:grpSp>
        <p:nvGrpSpPr>
          <p:cNvPr id="16" name="Group 92"/>
          <p:cNvGrpSpPr>
            <a:grpSpLocks/>
          </p:cNvGrpSpPr>
          <p:nvPr/>
        </p:nvGrpSpPr>
        <p:grpSpPr bwMode="auto">
          <a:xfrm>
            <a:off x="461170" y="908039"/>
            <a:ext cx="881063" cy="638175"/>
            <a:chOff x="1151" y="180"/>
            <a:chExt cx="555" cy="402"/>
          </a:xfrm>
        </p:grpSpPr>
        <p:pic>
          <p:nvPicPr>
            <p:cNvPr id="17" name="Picture 93" descr="WHO-EN-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1" y="407"/>
              <a:ext cx="548"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4"/>
            <p:cNvPicPr>
              <a:picLocks noChangeAspect="1" noChangeArrowheads="1"/>
            </p:cNvPicPr>
            <p:nvPr/>
          </p:nvPicPr>
          <p:blipFill>
            <a:blip r:embed="rId5" cstate="print">
              <a:extLst>
                <a:ext uri="{28A0092B-C50C-407E-A947-70E740481C1C}">
                  <a14:useLocalDpi xmlns:a14="http://schemas.microsoft.com/office/drawing/2010/main" val="0"/>
                </a:ext>
              </a:extLst>
            </a:blip>
            <a:srcRect t="21448" b="24078"/>
            <a:stretch>
              <a:fillRect/>
            </a:stretch>
          </p:blipFill>
          <p:spPr bwMode="auto">
            <a:xfrm>
              <a:off x="1155" y="180"/>
              <a:ext cx="551" cy="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Text Box 39"/>
          <p:cNvSpPr txBox="1">
            <a:spLocks noChangeArrowheads="1"/>
          </p:cNvSpPr>
          <p:nvPr/>
        </p:nvSpPr>
        <p:spPr bwMode="auto">
          <a:xfrm>
            <a:off x="943112" y="3436462"/>
            <a:ext cx="7589327" cy="1872853"/>
          </a:xfrm>
          <a:prstGeom prst="roundRect">
            <a:avLst/>
          </a:prstGeom>
          <a:solidFill>
            <a:srgbClr val="99CC00">
              <a:alpha val="7000"/>
            </a:srgbClr>
          </a:solidFill>
          <a:ln>
            <a:solidFill>
              <a:srgbClr val="92D050"/>
            </a:solidFill>
          </a:ln>
          <a:extLst/>
        </p:spPr>
        <p:style>
          <a:lnRef idx="1">
            <a:schemeClr val="accent2"/>
          </a:lnRef>
          <a:fillRef idx="2">
            <a:schemeClr val="accent2"/>
          </a:fillRef>
          <a:effectRef idx="1">
            <a:schemeClr val="accent2"/>
          </a:effectRef>
          <a:fontRef idx="minor">
            <a:schemeClr val="dk1"/>
          </a:fontRef>
        </p:style>
        <p:txBody>
          <a:bodyPr wrap="square">
            <a:spAutoFit/>
          </a:bodyPr>
          <a:lstStyle>
            <a:lvl1pPr>
              <a:defRPr sz="3900" b="1" i="1">
                <a:solidFill>
                  <a:srgbClr val="000066"/>
                </a:solidFill>
                <a:latin typeface="Univers (W1)" pitchFamily="34" charset="0"/>
                <a:cs typeface="Arial" charset="0"/>
              </a:defRPr>
            </a:lvl1pPr>
            <a:lvl2pPr marL="742950" indent="-285750">
              <a:defRPr sz="3900" b="1" i="1">
                <a:solidFill>
                  <a:srgbClr val="000066"/>
                </a:solidFill>
                <a:latin typeface="Univers (W1)" pitchFamily="34" charset="0"/>
                <a:cs typeface="Arial" charset="0"/>
              </a:defRPr>
            </a:lvl2pPr>
            <a:lvl3pPr marL="1143000" indent="-228600">
              <a:defRPr sz="3900" b="1" i="1">
                <a:solidFill>
                  <a:srgbClr val="000066"/>
                </a:solidFill>
                <a:latin typeface="Univers (W1)" pitchFamily="34" charset="0"/>
                <a:cs typeface="Arial" charset="0"/>
              </a:defRPr>
            </a:lvl3pPr>
            <a:lvl4pPr marL="1600200" indent="-228600">
              <a:defRPr sz="3900" b="1" i="1">
                <a:solidFill>
                  <a:srgbClr val="000066"/>
                </a:solidFill>
                <a:latin typeface="Univers (W1)" pitchFamily="34" charset="0"/>
                <a:cs typeface="Arial" charset="0"/>
              </a:defRPr>
            </a:lvl4pPr>
            <a:lvl5pPr marL="2057400" indent="-228600">
              <a:defRPr sz="3900" b="1" i="1">
                <a:solidFill>
                  <a:srgbClr val="000066"/>
                </a:solidFill>
                <a:latin typeface="Univers (W1)" pitchFamily="34" charset="0"/>
                <a:cs typeface="Arial" charset="0"/>
              </a:defRPr>
            </a:lvl5pPr>
            <a:lvl6pPr marL="2514600" indent="-228600" fontAlgn="base">
              <a:spcBef>
                <a:spcPct val="0"/>
              </a:spcBef>
              <a:spcAft>
                <a:spcPct val="0"/>
              </a:spcAft>
              <a:defRPr sz="3900" b="1" i="1">
                <a:solidFill>
                  <a:srgbClr val="000066"/>
                </a:solidFill>
                <a:latin typeface="Univers (W1)" pitchFamily="34" charset="0"/>
                <a:cs typeface="Arial" charset="0"/>
              </a:defRPr>
            </a:lvl6pPr>
            <a:lvl7pPr marL="2971800" indent="-228600" fontAlgn="base">
              <a:spcBef>
                <a:spcPct val="0"/>
              </a:spcBef>
              <a:spcAft>
                <a:spcPct val="0"/>
              </a:spcAft>
              <a:defRPr sz="3900" b="1" i="1">
                <a:solidFill>
                  <a:srgbClr val="000066"/>
                </a:solidFill>
                <a:latin typeface="Univers (W1)" pitchFamily="34" charset="0"/>
                <a:cs typeface="Arial" charset="0"/>
              </a:defRPr>
            </a:lvl7pPr>
            <a:lvl8pPr marL="3429000" indent="-228600" fontAlgn="base">
              <a:spcBef>
                <a:spcPct val="0"/>
              </a:spcBef>
              <a:spcAft>
                <a:spcPct val="0"/>
              </a:spcAft>
              <a:defRPr sz="3900" b="1" i="1">
                <a:solidFill>
                  <a:srgbClr val="000066"/>
                </a:solidFill>
                <a:latin typeface="Univers (W1)" pitchFamily="34" charset="0"/>
                <a:cs typeface="Arial" charset="0"/>
              </a:defRPr>
            </a:lvl8pPr>
            <a:lvl9pPr marL="3886200" indent="-228600" fontAlgn="base">
              <a:spcBef>
                <a:spcPct val="0"/>
              </a:spcBef>
              <a:spcAft>
                <a:spcPct val="0"/>
              </a:spcAft>
              <a:defRPr sz="3900" b="1" i="1">
                <a:solidFill>
                  <a:srgbClr val="000066"/>
                </a:solidFill>
                <a:latin typeface="Univers (W1)" pitchFamily="34" charset="0"/>
                <a:cs typeface="Arial" charset="0"/>
              </a:defRPr>
            </a:lvl9pPr>
          </a:lstStyle>
          <a:p>
            <a:pPr>
              <a:lnSpc>
                <a:spcPct val="130000"/>
              </a:lnSpc>
            </a:pPr>
            <a:endParaRPr lang="es-ES" sz="2000" b="0" i="0" dirty="0" smtClean="0">
              <a:ln w="12700">
                <a:solidFill>
                  <a:srgbClr val="1F497D">
                    <a:satMod val="155000"/>
                  </a:srgbClr>
                </a:solidFill>
                <a:prstDash val="solid"/>
              </a:ln>
              <a:solidFill>
                <a:prstClr val="black"/>
              </a:solidFill>
              <a:latin typeface="Calibri" pitchFamily="34" charset="0"/>
              <a:ea typeface="Arial Unicode MS" pitchFamily="34" charset="-128"/>
              <a:cs typeface="Calibri" pitchFamily="34" charset="0"/>
            </a:endParaRPr>
          </a:p>
          <a:p>
            <a:pPr>
              <a:lnSpc>
                <a:spcPct val="130000"/>
              </a:lnSpc>
            </a:pPr>
            <a:endParaRPr lang="en-GB" sz="2000" b="0" i="0" dirty="0" smtClean="0">
              <a:ln w="12700">
                <a:solidFill>
                  <a:srgbClr val="1F497D">
                    <a:satMod val="155000"/>
                  </a:srgbClr>
                </a:solidFill>
                <a:prstDash val="solid"/>
              </a:ln>
              <a:solidFill>
                <a:prstClr val="black"/>
              </a:solidFill>
              <a:latin typeface="Calibri" pitchFamily="34" charset="0"/>
              <a:ea typeface="Arial Unicode MS" pitchFamily="34" charset="-128"/>
              <a:cs typeface="Calibri" pitchFamily="34" charset="0"/>
            </a:endParaRPr>
          </a:p>
          <a:p>
            <a:pPr>
              <a:lnSpc>
                <a:spcPct val="130000"/>
              </a:lnSpc>
            </a:pPr>
            <a:r>
              <a:rPr lang="en-GB" sz="2000" b="0" i="0" dirty="0" smtClean="0">
                <a:ln w="12700">
                  <a:solidFill>
                    <a:srgbClr val="1F497D">
                      <a:satMod val="155000"/>
                    </a:srgbClr>
                  </a:solidFill>
                  <a:prstDash val="solid"/>
                </a:ln>
                <a:solidFill>
                  <a:prstClr val="black"/>
                </a:solidFill>
                <a:latin typeface="Calibri" pitchFamily="34" charset="0"/>
                <a:ea typeface="Arial Unicode MS" pitchFamily="34" charset="-128"/>
                <a:cs typeface="Calibri" pitchFamily="34" charset="0"/>
              </a:rPr>
              <a:t>≤ </a:t>
            </a:r>
            <a:r>
              <a:rPr lang="en-GB" sz="2000" b="0" i="0" dirty="0">
                <a:ln w="12700">
                  <a:solidFill>
                    <a:srgbClr val="1F497D">
                      <a:satMod val="155000"/>
                    </a:srgbClr>
                  </a:solidFill>
                  <a:prstDash val="solid"/>
                </a:ln>
                <a:solidFill>
                  <a:prstClr val="black"/>
                </a:solidFill>
                <a:latin typeface="Calibri" pitchFamily="34" charset="0"/>
                <a:ea typeface="Arial Unicode MS" pitchFamily="34" charset="-128"/>
                <a:cs typeface="Calibri" pitchFamily="34" charset="0"/>
              </a:rPr>
              <a:t>10% of global needs </a:t>
            </a:r>
          </a:p>
          <a:p>
            <a:pPr>
              <a:lnSpc>
                <a:spcPct val="130000"/>
              </a:lnSpc>
            </a:pPr>
            <a:r>
              <a:rPr lang="en-GB" sz="2000" b="0" i="0" dirty="0" smtClean="0">
                <a:ln w="12700">
                  <a:solidFill>
                    <a:srgbClr val="1F497D">
                      <a:satMod val="155000"/>
                    </a:srgbClr>
                  </a:solidFill>
                  <a:prstDash val="solid"/>
                </a:ln>
                <a:solidFill>
                  <a:prstClr val="black"/>
                </a:solidFill>
                <a:latin typeface="Calibri" pitchFamily="34" charset="0"/>
                <a:ea typeface="Arial Unicode MS" pitchFamily="34" charset="-128"/>
                <a:cs typeface="Calibri" pitchFamily="34" charset="0"/>
              </a:rPr>
              <a:t>41.9% </a:t>
            </a:r>
            <a:r>
              <a:rPr lang="en-GB" sz="2000" b="0" i="0" dirty="0">
                <a:ln w="12700">
                  <a:solidFill>
                    <a:srgbClr val="1F497D">
                      <a:satMod val="155000"/>
                    </a:srgbClr>
                  </a:solidFill>
                  <a:prstDash val="solid"/>
                </a:ln>
                <a:solidFill>
                  <a:prstClr val="black"/>
                </a:solidFill>
                <a:latin typeface="Calibri" pitchFamily="34" charset="0"/>
                <a:ea typeface="Arial Unicode MS" pitchFamily="34" charset="-128"/>
                <a:cs typeface="Calibri" pitchFamily="34" charset="0"/>
              </a:rPr>
              <a:t>of living kidney transplants and </a:t>
            </a:r>
            <a:r>
              <a:rPr lang="en-GB" sz="2000" b="0" i="0" dirty="0" smtClean="0">
                <a:ln w="12700">
                  <a:solidFill>
                    <a:srgbClr val="1F497D">
                      <a:satMod val="155000"/>
                    </a:srgbClr>
                  </a:solidFill>
                  <a:prstDash val="solid"/>
                </a:ln>
                <a:solidFill>
                  <a:prstClr val="black"/>
                </a:solidFill>
                <a:latin typeface="Calibri" pitchFamily="34" charset="0"/>
                <a:ea typeface="Arial Unicode MS" pitchFamily="34" charset="-128"/>
                <a:cs typeface="Calibri" pitchFamily="34" charset="0"/>
              </a:rPr>
              <a:t>18.3% </a:t>
            </a:r>
            <a:r>
              <a:rPr lang="en-GB" sz="2000" b="0" i="0" dirty="0">
                <a:ln w="12700">
                  <a:solidFill>
                    <a:srgbClr val="1F497D">
                      <a:satMod val="155000"/>
                    </a:srgbClr>
                  </a:solidFill>
                  <a:prstDash val="solid"/>
                </a:ln>
                <a:solidFill>
                  <a:prstClr val="black"/>
                </a:solidFill>
                <a:latin typeface="Calibri" pitchFamily="34" charset="0"/>
                <a:ea typeface="Arial Unicode MS" pitchFamily="34" charset="-128"/>
                <a:cs typeface="Calibri" pitchFamily="34" charset="0"/>
              </a:rPr>
              <a:t>of living liver transplants</a:t>
            </a:r>
          </a:p>
        </p:txBody>
      </p:sp>
    </p:spTree>
    <p:extLst>
      <p:ext uri="{BB962C8B-B14F-4D97-AF65-F5344CB8AC3E}">
        <p14:creationId xmlns:p14="http://schemas.microsoft.com/office/powerpoint/2010/main" val="5406917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1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100"/>
            <a:ext cx="9144000" cy="9562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338"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720" y="1366348"/>
            <a:ext cx="3200400" cy="2686050"/>
          </a:xfrm>
          <a:prstGeom prst="rect">
            <a:avLst/>
          </a:prstGeom>
          <a:noFill/>
          <a:ln>
            <a:noFill/>
          </a:ln>
          <a:scene3d>
            <a:camera prst="orthographicFront"/>
            <a:lightRig rig="threePt" dir="t"/>
          </a:scene3d>
          <a:sp3d>
            <a:bevelT/>
            <a:bevelB/>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7187" name="Text Box 3"/>
          <p:cNvSpPr txBox="1">
            <a:spLocks noChangeArrowheads="1"/>
          </p:cNvSpPr>
          <p:nvPr/>
        </p:nvSpPr>
        <p:spPr bwMode="auto">
          <a:xfrm>
            <a:off x="2271" y="10100"/>
            <a:ext cx="9151889" cy="956202"/>
          </a:xfrm>
          <a:prstGeom prst="rect">
            <a:avLst/>
          </a:prstGeom>
          <a:solidFill>
            <a:schemeClr val="bg1"/>
          </a:solidFill>
          <a:ln w="28575">
            <a:noFill/>
            <a:miter lim="800000"/>
            <a:headEnd/>
            <a:tailEnd/>
          </a:ln>
          <a:effectLst/>
          <a:scene3d>
            <a:camera prst="orthographicFront"/>
            <a:lightRig rig="threePt" dir="t"/>
          </a:scene3d>
          <a:sp3d>
            <a:bevelT/>
          </a:sp3d>
        </p:spPr>
        <p:txBody>
          <a:bodyPr wrap="square" lIns="93513" tIns="46757" rIns="93513" bIns="46757">
            <a:spAutoFit/>
          </a:bodyPr>
          <a:lstStyle/>
          <a:p>
            <a:pPr algn="ctr">
              <a:defRPr/>
            </a:pPr>
            <a:r>
              <a:rPr lang="it-IT" sz="3200" b="1" dirty="0" smtClean="0">
                <a:solidFill>
                  <a:srgbClr val="C00000"/>
                </a:solidFill>
              </a:rPr>
              <a:t>Transplants &amp; Waiting List in the EU,  2013</a:t>
            </a:r>
            <a:endParaRPr lang="it-IT" sz="3200" b="1" dirty="0">
              <a:solidFill>
                <a:srgbClr val="C00000"/>
              </a:solidFill>
            </a:endParaRPr>
          </a:p>
          <a:p>
            <a:pPr algn="ctr">
              <a:defRPr/>
            </a:pPr>
            <a:r>
              <a:rPr lang="it-IT" sz="2400" b="1" dirty="0">
                <a:solidFill>
                  <a:srgbClr val="002060"/>
                </a:solidFill>
              </a:rPr>
              <a:t>(Newsletter Transplant, </a:t>
            </a:r>
            <a:r>
              <a:rPr lang="it-IT" sz="2400" b="1" dirty="0" smtClean="0">
                <a:solidFill>
                  <a:srgbClr val="002060"/>
                </a:solidFill>
              </a:rPr>
              <a:t>2014)</a:t>
            </a:r>
            <a:endParaRPr lang="it-IT" sz="2400" b="1" dirty="0">
              <a:solidFill>
                <a:srgbClr val="002060"/>
              </a:solidFill>
            </a:endParaRPr>
          </a:p>
        </p:txBody>
      </p:sp>
      <p:pic>
        <p:nvPicPr>
          <p:cNvPr id="14340" name="Picture 4" descr="~AUT0003"/>
          <p:cNvPicPr>
            <a:picLocks noChangeAspect="1" noChangeArrowheads="1"/>
          </p:cNvPicPr>
          <p:nvPr/>
        </p:nvPicPr>
        <p:blipFill>
          <a:blip r:embed="rId4" cstate="print">
            <a:extLst>
              <a:ext uri="{28A0092B-C50C-407E-A947-70E740481C1C}">
                <a14:useLocalDpi xmlns:a14="http://schemas.microsoft.com/office/drawing/2010/main" val="0"/>
              </a:ext>
            </a:extLst>
          </a:blip>
          <a:srcRect l="6094" r="3612" b="15265"/>
          <a:stretch>
            <a:fillRect/>
          </a:stretch>
        </p:blipFill>
        <p:spPr bwMode="auto">
          <a:xfrm>
            <a:off x="4081016" y="1555081"/>
            <a:ext cx="847725" cy="936625"/>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AUT0007"/>
          <p:cNvPicPr>
            <a:picLocks noChangeAspect="1" noChangeArrowheads="1"/>
          </p:cNvPicPr>
          <p:nvPr/>
        </p:nvPicPr>
        <p:blipFill>
          <a:blip r:embed="rId5" cstate="print">
            <a:lum contrast="12000"/>
            <a:extLst>
              <a:ext uri="{28A0092B-C50C-407E-A947-70E740481C1C}">
                <a14:useLocalDpi xmlns:a14="http://schemas.microsoft.com/office/drawing/2010/main" val="0"/>
              </a:ext>
            </a:extLst>
          </a:blip>
          <a:srcRect/>
          <a:stretch>
            <a:fillRect/>
          </a:stretch>
        </p:blipFill>
        <p:spPr bwMode="auto">
          <a:xfrm>
            <a:off x="4081016" y="2514566"/>
            <a:ext cx="865188" cy="736600"/>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 Box 6"/>
          <p:cNvSpPr txBox="1">
            <a:spLocks noChangeArrowheads="1"/>
          </p:cNvSpPr>
          <p:nvPr/>
        </p:nvSpPr>
        <p:spPr bwMode="auto">
          <a:xfrm>
            <a:off x="5033516" y="1340768"/>
            <a:ext cx="3930972" cy="4003190"/>
          </a:xfrm>
          <a:prstGeom prst="rect">
            <a:avLst/>
          </a:prstGeom>
          <a:solidFill>
            <a:srgbClr val="003366"/>
          </a:solidFill>
          <a:ln>
            <a:headEnd/>
            <a:tailEnd/>
          </a:ln>
        </p:spPr>
        <p:style>
          <a:lnRef idx="3">
            <a:schemeClr val="lt1"/>
          </a:lnRef>
          <a:fillRef idx="1">
            <a:schemeClr val="accent1"/>
          </a:fillRef>
          <a:effectRef idx="1">
            <a:schemeClr val="accent1"/>
          </a:effectRef>
          <a:fontRef idx="minor">
            <a:schemeClr val="lt1"/>
          </a:fontRef>
        </p:style>
        <p:txBody>
          <a:bodyPr wrap="square" lIns="93513" tIns="46757" rIns="93513" bIns="46757">
            <a:spAutoFit/>
          </a:bodyPr>
          <a:lstStyle/>
          <a:p>
            <a:pPr>
              <a:defRPr/>
            </a:pPr>
            <a:r>
              <a:rPr lang="it-IT" sz="2000" b="1" dirty="0" smtClean="0">
                <a:solidFill>
                  <a:srgbClr val="FFFF00"/>
                </a:solidFill>
              </a:rPr>
              <a:t>  TRANSPLANTS                   W.L.</a:t>
            </a:r>
            <a:endParaRPr lang="it-IT" sz="2000" b="1" dirty="0">
              <a:solidFill>
                <a:srgbClr val="FFFF00"/>
              </a:solidFill>
            </a:endParaRPr>
          </a:p>
          <a:p>
            <a:pPr>
              <a:defRPr/>
            </a:pPr>
            <a:endParaRPr lang="it-IT" b="1" dirty="0">
              <a:solidFill>
                <a:srgbClr val="E00000"/>
              </a:solidFill>
            </a:endParaRPr>
          </a:p>
          <a:p>
            <a:pPr>
              <a:defRPr/>
            </a:pPr>
            <a:r>
              <a:rPr lang="it-IT" sz="2400" b="1" dirty="0">
                <a:solidFill>
                  <a:srgbClr val="382D65"/>
                </a:solidFill>
              </a:rPr>
              <a:t>      </a:t>
            </a:r>
            <a:r>
              <a:rPr lang="it-IT" sz="2400" b="1" dirty="0" smtClean="0">
                <a:solidFill>
                  <a:prstClr val="white"/>
                </a:solidFill>
              </a:rPr>
              <a:t>19.227</a:t>
            </a:r>
            <a:r>
              <a:rPr lang="it-IT" sz="2400" b="1" dirty="0">
                <a:solidFill>
                  <a:prstClr val="white"/>
                </a:solidFill>
              </a:rPr>
              <a:t>	          </a:t>
            </a:r>
            <a:r>
              <a:rPr lang="it-IT" sz="2400" b="1" dirty="0" smtClean="0">
                <a:solidFill>
                  <a:prstClr val="white"/>
                </a:solidFill>
              </a:rPr>
              <a:t>52.397</a:t>
            </a:r>
            <a:endParaRPr lang="it-IT" sz="2400" b="1" dirty="0">
              <a:solidFill>
                <a:prstClr val="white"/>
              </a:solidFill>
            </a:endParaRPr>
          </a:p>
          <a:p>
            <a:pPr>
              <a:defRPr/>
            </a:pPr>
            <a:r>
              <a:rPr lang="it-IT" sz="2400" b="1" dirty="0">
                <a:solidFill>
                  <a:prstClr val="white"/>
                </a:solidFill>
              </a:rPr>
              <a:t>        </a:t>
            </a:r>
          </a:p>
          <a:p>
            <a:pPr>
              <a:defRPr/>
            </a:pPr>
            <a:r>
              <a:rPr lang="it-IT" sz="2400" b="1" dirty="0">
                <a:solidFill>
                  <a:prstClr val="white"/>
                </a:solidFill>
              </a:rPr>
              <a:t>        </a:t>
            </a:r>
            <a:r>
              <a:rPr lang="it-IT" sz="2400" b="1" dirty="0" smtClean="0">
                <a:solidFill>
                  <a:prstClr val="white"/>
                </a:solidFill>
              </a:rPr>
              <a:t>7,173</a:t>
            </a:r>
            <a:r>
              <a:rPr lang="it-IT" sz="2400" b="1" dirty="0">
                <a:solidFill>
                  <a:prstClr val="white"/>
                </a:solidFill>
              </a:rPr>
              <a:t>	            </a:t>
            </a:r>
            <a:r>
              <a:rPr lang="it-IT" sz="2400" b="1" dirty="0" smtClean="0">
                <a:solidFill>
                  <a:prstClr val="white"/>
                </a:solidFill>
              </a:rPr>
              <a:t>7.603</a:t>
            </a:r>
          </a:p>
          <a:p>
            <a:pPr>
              <a:defRPr/>
            </a:pPr>
            <a:r>
              <a:rPr lang="it-IT" sz="2400" b="1" dirty="0" smtClean="0">
                <a:solidFill>
                  <a:prstClr val="white"/>
                </a:solidFill>
              </a:rPr>
              <a:t>      </a:t>
            </a:r>
            <a:endParaRPr lang="it-IT" sz="2400" b="1" dirty="0">
              <a:solidFill>
                <a:prstClr val="white"/>
              </a:solidFill>
            </a:endParaRPr>
          </a:p>
          <a:p>
            <a:pPr>
              <a:defRPr/>
            </a:pPr>
            <a:r>
              <a:rPr lang="it-IT" sz="2400" b="1" dirty="0">
                <a:solidFill>
                  <a:prstClr val="white"/>
                </a:solidFill>
              </a:rPr>
              <a:t>        </a:t>
            </a:r>
            <a:r>
              <a:rPr lang="it-IT" sz="2400" b="1" dirty="0" smtClean="0">
                <a:solidFill>
                  <a:prstClr val="white"/>
                </a:solidFill>
              </a:rPr>
              <a:t>2.037</a:t>
            </a:r>
            <a:r>
              <a:rPr lang="it-IT" sz="2400" b="1" dirty="0">
                <a:solidFill>
                  <a:prstClr val="white"/>
                </a:solidFill>
              </a:rPr>
              <a:t>	            </a:t>
            </a:r>
            <a:r>
              <a:rPr lang="it-IT" sz="2400" b="1" dirty="0" smtClean="0">
                <a:solidFill>
                  <a:prstClr val="white"/>
                </a:solidFill>
              </a:rPr>
              <a:t>3.873</a:t>
            </a:r>
            <a:endParaRPr lang="it-IT" sz="2400" b="1" dirty="0">
              <a:solidFill>
                <a:prstClr val="white"/>
              </a:solidFill>
            </a:endParaRPr>
          </a:p>
          <a:p>
            <a:pPr>
              <a:defRPr/>
            </a:pPr>
            <a:endParaRPr lang="it-IT" sz="2400" b="1" dirty="0">
              <a:solidFill>
                <a:prstClr val="white"/>
              </a:solidFill>
            </a:endParaRPr>
          </a:p>
          <a:p>
            <a:pPr>
              <a:defRPr/>
            </a:pPr>
            <a:r>
              <a:rPr lang="it-IT" sz="2400" b="1" dirty="0">
                <a:solidFill>
                  <a:prstClr val="white"/>
                </a:solidFill>
              </a:rPr>
              <a:t>        </a:t>
            </a:r>
            <a:r>
              <a:rPr lang="it-IT" sz="2400" b="1" dirty="0" smtClean="0">
                <a:solidFill>
                  <a:prstClr val="white"/>
                </a:solidFill>
              </a:rPr>
              <a:t>1.825                     2.105    </a:t>
            </a:r>
            <a:endParaRPr lang="it-IT" sz="2400" b="1" dirty="0">
              <a:solidFill>
                <a:prstClr val="white"/>
              </a:solidFill>
            </a:endParaRPr>
          </a:p>
          <a:p>
            <a:pPr>
              <a:tabLst>
                <a:tab pos="531813" algn="l"/>
              </a:tabLst>
              <a:defRPr/>
            </a:pPr>
            <a:r>
              <a:rPr lang="it-IT" sz="2400" b="1" dirty="0" smtClean="0">
                <a:solidFill>
                  <a:prstClr val="white"/>
                </a:solidFill>
              </a:rPr>
              <a:t>--------------------------------------     </a:t>
            </a:r>
            <a:r>
              <a:rPr lang="it-IT" sz="2400" b="1" dirty="0">
                <a:solidFill>
                  <a:prstClr val="white"/>
                </a:solidFill>
              </a:rPr>
              <a:t> </a:t>
            </a:r>
            <a:r>
              <a:rPr lang="it-IT" sz="2400" b="1" dirty="0" smtClean="0">
                <a:solidFill>
                  <a:prstClr val="white"/>
                </a:solidFill>
              </a:rPr>
              <a:t>     	31,165                  65.978</a:t>
            </a:r>
            <a:endParaRPr lang="it-IT" sz="2400" b="1" dirty="0">
              <a:solidFill>
                <a:prstClr val="white"/>
              </a:solidFill>
            </a:endParaRPr>
          </a:p>
        </p:txBody>
      </p:sp>
      <p:pic>
        <p:nvPicPr>
          <p:cNvPr id="14343"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14354" y="3269581"/>
            <a:ext cx="792162" cy="728662"/>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Text Box 8"/>
          <p:cNvSpPr txBox="1">
            <a:spLocks noChangeArrowheads="1"/>
          </p:cNvSpPr>
          <p:nvPr/>
        </p:nvSpPr>
        <p:spPr bwMode="auto">
          <a:xfrm>
            <a:off x="3920678" y="4879480"/>
            <a:ext cx="1008063" cy="463550"/>
          </a:xfrm>
          <a:prstGeom prst="rect">
            <a:avLst/>
          </a:prstGeom>
          <a:noFill/>
          <a:ln w="9525">
            <a:noFill/>
            <a:miter lim="800000"/>
            <a:headEnd/>
            <a:tailEnd/>
          </a:ln>
        </p:spPr>
        <p:txBody>
          <a:bodyPr wrap="none" lIns="93513" tIns="46757" rIns="93513" bIns="46757">
            <a:spAutoFit/>
          </a:bodyPr>
          <a:lstStyle/>
          <a:p>
            <a:pPr>
              <a:defRPr/>
            </a:pPr>
            <a:r>
              <a:rPr lang="it-IT" sz="2400" b="1" dirty="0">
                <a:solidFill>
                  <a:srgbClr val="C00000"/>
                </a:solidFill>
              </a:rPr>
              <a:t>TOTAL</a:t>
            </a:r>
            <a:endParaRPr lang="it-IT" sz="2100" b="1" dirty="0">
              <a:solidFill>
                <a:srgbClr val="C00000"/>
              </a:solidFill>
            </a:endParaRPr>
          </a:p>
        </p:txBody>
      </p:sp>
      <p:pic>
        <p:nvPicPr>
          <p:cNvPr id="14345" name="Picture 12" descr="illustration of the use of the European fla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64733" y="1380636"/>
            <a:ext cx="52387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32" descr="pulm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73079" y="3983956"/>
            <a:ext cx="865187" cy="827087"/>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12 CuadroTexto"/>
          <p:cNvSpPr txBox="1"/>
          <p:nvPr/>
        </p:nvSpPr>
        <p:spPr>
          <a:xfrm>
            <a:off x="624720" y="4279315"/>
            <a:ext cx="3240940" cy="1200329"/>
          </a:xfrm>
          <a:prstGeom prst="rect">
            <a:avLst/>
          </a:prstGeom>
          <a:solidFill>
            <a:srgbClr val="990000"/>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just"/>
            <a:r>
              <a:rPr lang="es-ES" b="1" dirty="0" err="1" smtClean="0">
                <a:solidFill>
                  <a:prstClr val="white"/>
                </a:solidFill>
              </a:rPr>
              <a:t>For</a:t>
            </a:r>
            <a:r>
              <a:rPr lang="es-ES" b="1" dirty="0" smtClean="0">
                <a:solidFill>
                  <a:prstClr val="white"/>
                </a:solidFill>
              </a:rPr>
              <a:t> </a:t>
            </a:r>
            <a:r>
              <a:rPr lang="es-ES" b="1" dirty="0" err="1" smtClean="0">
                <a:solidFill>
                  <a:prstClr val="white"/>
                </a:solidFill>
              </a:rPr>
              <a:t>many</a:t>
            </a:r>
            <a:r>
              <a:rPr lang="es-ES" b="1" dirty="0" smtClean="0">
                <a:solidFill>
                  <a:prstClr val="white"/>
                </a:solidFill>
              </a:rPr>
              <a:t>, </a:t>
            </a:r>
            <a:r>
              <a:rPr lang="es-ES" b="1" dirty="0" err="1" smtClean="0">
                <a:solidFill>
                  <a:prstClr val="white"/>
                </a:solidFill>
              </a:rPr>
              <a:t>the</a:t>
            </a:r>
            <a:r>
              <a:rPr lang="es-ES" b="1" dirty="0" smtClean="0">
                <a:solidFill>
                  <a:prstClr val="white"/>
                </a:solidFill>
              </a:rPr>
              <a:t> </a:t>
            </a:r>
            <a:r>
              <a:rPr lang="es-ES" b="1" dirty="0" err="1" smtClean="0">
                <a:solidFill>
                  <a:prstClr val="white"/>
                </a:solidFill>
              </a:rPr>
              <a:t>waiting</a:t>
            </a:r>
            <a:r>
              <a:rPr lang="es-ES" b="1" dirty="0" smtClean="0">
                <a:solidFill>
                  <a:prstClr val="white"/>
                </a:solidFill>
              </a:rPr>
              <a:t> </a:t>
            </a:r>
            <a:r>
              <a:rPr lang="es-ES" b="1" dirty="0" err="1" smtClean="0">
                <a:solidFill>
                  <a:prstClr val="white"/>
                </a:solidFill>
              </a:rPr>
              <a:t>continues</a:t>
            </a:r>
            <a:r>
              <a:rPr lang="es-ES" b="1" dirty="0" smtClean="0">
                <a:solidFill>
                  <a:prstClr val="white"/>
                </a:solidFill>
              </a:rPr>
              <a:t> …more </a:t>
            </a:r>
            <a:r>
              <a:rPr lang="es-ES" b="1" dirty="0" err="1" smtClean="0">
                <a:solidFill>
                  <a:prstClr val="white"/>
                </a:solidFill>
              </a:rPr>
              <a:t>than</a:t>
            </a:r>
            <a:r>
              <a:rPr lang="es-ES" b="1" dirty="0" smtClean="0">
                <a:solidFill>
                  <a:prstClr val="white"/>
                </a:solidFill>
              </a:rPr>
              <a:t> 3.773 </a:t>
            </a:r>
            <a:r>
              <a:rPr lang="es-ES" b="1" dirty="0" err="1" smtClean="0">
                <a:solidFill>
                  <a:prstClr val="white"/>
                </a:solidFill>
              </a:rPr>
              <a:t>patients</a:t>
            </a:r>
            <a:r>
              <a:rPr lang="es-ES" b="1" dirty="0" smtClean="0">
                <a:solidFill>
                  <a:prstClr val="white"/>
                </a:solidFill>
              </a:rPr>
              <a:t> </a:t>
            </a:r>
            <a:r>
              <a:rPr lang="es-ES" b="1" dirty="0" err="1" smtClean="0">
                <a:solidFill>
                  <a:prstClr val="white"/>
                </a:solidFill>
              </a:rPr>
              <a:t>died</a:t>
            </a:r>
            <a:r>
              <a:rPr lang="es-ES" b="1" dirty="0" smtClean="0">
                <a:solidFill>
                  <a:prstClr val="white"/>
                </a:solidFill>
              </a:rPr>
              <a:t> </a:t>
            </a:r>
            <a:r>
              <a:rPr lang="es-ES" b="1" dirty="0" err="1" smtClean="0">
                <a:solidFill>
                  <a:prstClr val="white"/>
                </a:solidFill>
              </a:rPr>
              <a:t>while</a:t>
            </a:r>
            <a:r>
              <a:rPr lang="es-ES" b="1" dirty="0" smtClean="0">
                <a:solidFill>
                  <a:prstClr val="white"/>
                </a:solidFill>
              </a:rPr>
              <a:t> </a:t>
            </a:r>
            <a:r>
              <a:rPr lang="es-ES" b="1" dirty="0" err="1" smtClean="0">
                <a:solidFill>
                  <a:prstClr val="white"/>
                </a:solidFill>
              </a:rPr>
              <a:t>wating</a:t>
            </a:r>
            <a:r>
              <a:rPr lang="es-ES" b="1" dirty="0" smtClean="0">
                <a:solidFill>
                  <a:prstClr val="white"/>
                </a:solidFill>
              </a:rPr>
              <a:t> to be </a:t>
            </a:r>
            <a:r>
              <a:rPr lang="es-ES" b="1" dirty="0" err="1" smtClean="0">
                <a:solidFill>
                  <a:prstClr val="white"/>
                </a:solidFill>
              </a:rPr>
              <a:t>transplanted</a:t>
            </a:r>
            <a:r>
              <a:rPr lang="es-ES" b="1" dirty="0" smtClean="0">
                <a:solidFill>
                  <a:prstClr val="white"/>
                </a:solidFill>
              </a:rPr>
              <a:t> in 2013</a:t>
            </a:r>
            <a:endParaRPr lang="es-ES" b="1" dirty="0">
              <a:solidFill>
                <a:prstClr val="white"/>
              </a:solidFill>
            </a:endParaRPr>
          </a:p>
        </p:txBody>
      </p:sp>
      <p:sp>
        <p:nvSpPr>
          <p:cNvPr id="14" name="Text Box 49"/>
          <p:cNvSpPr txBox="1">
            <a:spLocks noChangeArrowheads="1"/>
          </p:cNvSpPr>
          <p:nvPr/>
        </p:nvSpPr>
        <p:spPr bwMode="auto">
          <a:xfrm>
            <a:off x="580334" y="5861968"/>
            <a:ext cx="8230010" cy="338554"/>
          </a:xfrm>
          <a:prstGeom prst="rect">
            <a:avLst/>
          </a:prstGeom>
          <a:noFill/>
          <a:ln w="9525">
            <a:noFill/>
            <a:miter lim="800000"/>
            <a:headEnd/>
            <a:tailEnd/>
          </a:ln>
          <a:effectLst/>
        </p:spPr>
        <p:txBody>
          <a:bodyPr wrap="none">
            <a:spAutoFit/>
          </a:bodyPr>
          <a:lstStyle/>
          <a:p>
            <a:pPr algn="r"/>
            <a:r>
              <a:rPr lang="en-GB" sz="1600" i="1" dirty="0" smtClean="0">
                <a:solidFill>
                  <a:prstClr val="white">
                    <a:lumMod val="50000"/>
                  </a:prstClr>
                </a:solidFill>
                <a:cs typeface="Arial" charset="0"/>
              </a:rPr>
              <a:t>Newsletter Transplant 2014 http://www.ont.es/publicaciones/Documents/NEWSLETTER2014.pdf</a:t>
            </a:r>
            <a:endParaRPr lang="en-GB" sz="1600" i="1" dirty="0">
              <a:solidFill>
                <a:prstClr val="white">
                  <a:lumMod val="50000"/>
                </a:prstClr>
              </a:solidFill>
              <a:cs typeface="Arial" charset="0"/>
            </a:endParaRPr>
          </a:p>
        </p:txBody>
      </p:sp>
    </p:spTree>
    <p:extLst>
      <p:ext uri="{BB962C8B-B14F-4D97-AF65-F5344CB8AC3E}">
        <p14:creationId xmlns:p14="http://schemas.microsoft.com/office/powerpoint/2010/main" val="14060026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801" y="1700980"/>
            <a:ext cx="3251518" cy="4340942"/>
          </a:xfrm>
          <a:prstGeom prst="rect">
            <a:avLst/>
          </a:prstGeom>
          <a:scene3d>
            <a:camera prst="orthographicFront"/>
            <a:lightRig rig="threePt" dir="t"/>
          </a:scene3d>
          <a:sp3d>
            <a:bevelT/>
          </a:sp3d>
        </p:spPr>
      </p:pic>
      <p:sp>
        <p:nvSpPr>
          <p:cNvPr id="5" name="4 Rectángulo"/>
          <p:cNvSpPr/>
          <p:nvPr/>
        </p:nvSpPr>
        <p:spPr>
          <a:xfrm>
            <a:off x="614760" y="2582771"/>
            <a:ext cx="2036134" cy="1446550"/>
          </a:xfrm>
          <a:prstGeom prst="rect">
            <a:avLst/>
          </a:prstGeom>
          <a:noFill/>
          <a:scene3d>
            <a:camera prst="orthographicFront"/>
            <a:lightRig rig="flat" dir="tl">
              <a:rot lat="0" lon="0" rev="6600000"/>
            </a:lightRig>
          </a:scene3d>
          <a:sp3d>
            <a:bevelT/>
          </a:sp3d>
        </p:spPr>
        <p:txBody>
          <a:bodyPr wrap="none" lIns="91440" tIns="45720" rIns="91440" bIns="45720">
            <a:spAutoFit/>
            <a:sp3d extrusionH="25400" contourW="8890">
              <a:bevelT w="38100" h="31750"/>
              <a:contourClr>
                <a:schemeClr val="accent2">
                  <a:shade val="75000"/>
                </a:schemeClr>
              </a:contourClr>
            </a:sp3d>
          </a:bodyPr>
          <a:lstStyle/>
          <a:p>
            <a:pPr algn="ctr"/>
            <a:r>
              <a:rPr lang="es-ES" sz="4400" b="1" dirty="0" smtClean="0">
                <a:ln w="11430"/>
                <a:solidFill>
                  <a:srgbClr val="599541"/>
                </a:solidFill>
                <a:effectLst>
                  <a:outerShdw blurRad="50800" dist="39000" dir="5460000" algn="tl">
                    <a:srgbClr val="000000">
                      <a:alpha val="38000"/>
                    </a:srgbClr>
                  </a:outerShdw>
                </a:effectLst>
              </a:rPr>
              <a:t>Renal</a:t>
            </a:r>
          </a:p>
          <a:p>
            <a:pPr algn="ctr"/>
            <a:r>
              <a:rPr lang="es-ES" sz="4400" b="1" dirty="0" err="1" smtClean="0">
                <a:ln w="11430"/>
                <a:solidFill>
                  <a:srgbClr val="599541"/>
                </a:solidFill>
                <a:effectLst>
                  <a:outerShdw blurRad="50800" dist="39000" dir="5460000" algn="tl">
                    <a:srgbClr val="000000">
                      <a:alpha val="38000"/>
                    </a:srgbClr>
                  </a:outerShdw>
                </a:effectLst>
              </a:rPr>
              <a:t>Failure</a:t>
            </a:r>
            <a:endParaRPr lang="es-ES" sz="4400" b="1" dirty="0">
              <a:ln w="11430"/>
              <a:solidFill>
                <a:srgbClr val="599541"/>
              </a:solidFill>
              <a:effectLst>
                <a:outerShdw blurRad="50800" dist="39000" dir="5460000" algn="tl">
                  <a:srgbClr val="000000">
                    <a:alpha val="38000"/>
                  </a:srgbClr>
                </a:outerShdw>
              </a:effectLst>
            </a:endParaRPr>
          </a:p>
        </p:txBody>
      </p:sp>
      <p:grpSp>
        <p:nvGrpSpPr>
          <p:cNvPr id="15" name="14 Grupo"/>
          <p:cNvGrpSpPr/>
          <p:nvPr/>
        </p:nvGrpSpPr>
        <p:grpSpPr>
          <a:xfrm>
            <a:off x="2161946" y="189707"/>
            <a:ext cx="6594525" cy="5768865"/>
            <a:chOff x="2161946" y="189707"/>
            <a:chExt cx="6594525" cy="5768865"/>
          </a:xfrm>
        </p:grpSpPr>
        <p:sp>
          <p:nvSpPr>
            <p:cNvPr id="6" name="Line 6"/>
            <p:cNvSpPr>
              <a:spLocks noChangeShapeType="1"/>
            </p:cNvSpPr>
            <p:nvPr/>
          </p:nvSpPr>
          <p:spPr bwMode="auto">
            <a:xfrm flipV="1">
              <a:off x="2161946" y="688999"/>
              <a:ext cx="1590596" cy="1223963"/>
            </a:xfrm>
            <a:prstGeom prst="line">
              <a:avLst/>
            </a:prstGeom>
            <a:noFill/>
            <a:ln w="28575">
              <a:solidFill>
                <a:sysClr val="windowText" lastClr="000000"/>
              </a:solidFill>
              <a:round/>
              <a:headEnd/>
              <a:tailEnd type="triangle" w="med" len="med"/>
            </a:ln>
            <a:effectLst/>
          </p:spPr>
          <p:txBody>
            <a:bodyPr/>
            <a:lstStyle/>
            <a:p>
              <a:pPr>
                <a:defRPr/>
              </a:pPr>
              <a:endParaRPr lang="es-ES" kern="0">
                <a:solidFill>
                  <a:prstClr val="black"/>
                </a:solidFill>
              </a:endParaRPr>
            </a:p>
          </p:txBody>
        </p:sp>
        <p:pic>
          <p:nvPicPr>
            <p:cNvPr id="7" name="Picture 10"/>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11000"/>
                      </a14:imgEffect>
                      <a14:imgEffect>
                        <a14:brightnessContrast bright="28000"/>
                      </a14:imgEffect>
                    </a14:imgLayer>
                  </a14:imgProps>
                </a:ext>
              </a:extLst>
            </a:blip>
            <a:srcRect t="11394" r="3874"/>
            <a:stretch>
              <a:fillRect/>
            </a:stretch>
          </p:blipFill>
          <p:spPr bwMode="auto">
            <a:xfrm>
              <a:off x="6378893" y="259209"/>
              <a:ext cx="2278249" cy="1930015"/>
            </a:xfrm>
            <a:prstGeom prst="rect">
              <a:avLst/>
            </a:prstGeom>
            <a:noFill/>
            <a:ln w="9525">
              <a:noFill/>
              <a:miter lim="800000"/>
              <a:headEnd/>
              <a:tailEnd/>
            </a:ln>
            <a:effectLst/>
            <a:scene3d>
              <a:camera prst="orthographicFront"/>
              <a:lightRig rig="threePt" dir="t"/>
            </a:scene3d>
            <a:sp3d>
              <a:bevelT/>
            </a:sp3d>
          </p:spPr>
        </p:pic>
        <p:pic>
          <p:nvPicPr>
            <p:cNvPr id="8" name="Picture 11" descr="kidneyT"/>
            <p:cNvPicPr>
              <a:picLocks noChangeAspect="1" noChangeArrowheads="1"/>
            </p:cNvPicPr>
            <p:nvPr/>
          </p:nvPicPr>
          <p:blipFill>
            <a:blip r:embed="rId5" cstate="print"/>
            <a:srcRect l="40251" t="22498" r="406" b="22768"/>
            <a:stretch>
              <a:fillRect/>
            </a:stretch>
          </p:blipFill>
          <p:spPr bwMode="auto">
            <a:xfrm>
              <a:off x="3856551" y="189707"/>
              <a:ext cx="1871662" cy="1293812"/>
            </a:xfrm>
            <a:prstGeom prst="rect">
              <a:avLst/>
            </a:prstGeom>
            <a:noFill/>
            <a:scene3d>
              <a:camera prst="orthographicFront"/>
              <a:lightRig rig="threePt" dir="t"/>
            </a:scene3d>
            <a:sp3d>
              <a:bevelT/>
            </a:sp3d>
          </p:spPr>
        </p:pic>
        <p:sp>
          <p:nvSpPr>
            <p:cNvPr id="9" name="Text Box 13"/>
            <p:cNvSpPr txBox="1">
              <a:spLocks noChangeArrowheads="1"/>
            </p:cNvSpPr>
            <p:nvPr/>
          </p:nvSpPr>
          <p:spPr bwMode="auto">
            <a:xfrm>
              <a:off x="6327601" y="2130425"/>
              <a:ext cx="2428870" cy="923330"/>
            </a:xfrm>
            <a:prstGeom prst="rect">
              <a:avLst/>
            </a:prstGeom>
            <a:solidFill>
              <a:srgbClr val="92D050"/>
            </a:solidFill>
            <a:ln>
              <a:noFill/>
              <a:headEnd/>
              <a:tailEnd/>
            </a:ln>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a:contourClr>
                <a:srgbClr val="438086">
                  <a:satMod val="115000"/>
                </a:srgbClr>
              </a:contourClr>
            </a:sp3d>
          </p:spPr>
          <p:txBody>
            <a:bodyPr wrap="none">
              <a:spAutoFit/>
            </a:bodyPr>
            <a:lstStyle/>
            <a:p>
              <a:pPr algn="ctr">
                <a:defRPr/>
              </a:pPr>
              <a:r>
                <a:rPr lang="es-ES" b="1" kern="0" dirty="0" smtClean="0">
                  <a:solidFill>
                    <a:prstClr val="black"/>
                  </a:solidFill>
                </a:rPr>
                <a:t>DYALISIS :</a:t>
              </a:r>
              <a:r>
                <a:rPr lang="es-ES" b="1" kern="0" dirty="0">
                  <a:solidFill>
                    <a:prstClr val="black"/>
                  </a:solidFill>
                </a:rPr>
                <a:t>2</a:t>
              </a:r>
              <a:r>
                <a:rPr lang="es-ES" b="1" kern="0" dirty="0" smtClean="0">
                  <a:solidFill>
                    <a:prstClr val="black"/>
                  </a:solidFill>
                </a:rPr>
                <a:t>.000.000</a:t>
              </a:r>
              <a:endParaRPr lang="es-ES" b="1" kern="0" dirty="0">
                <a:solidFill>
                  <a:prstClr val="black"/>
                </a:solidFill>
              </a:endParaRPr>
            </a:p>
            <a:p>
              <a:pPr algn="ctr">
                <a:defRPr/>
              </a:pPr>
              <a:r>
                <a:rPr lang="es-ES" b="1" kern="0" dirty="0" smtClean="0">
                  <a:solidFill>
                    <a:prstClr val="black"/>
                  </a:solidFill>
                </a:rPr>
                <a:t>WORLWIDE</a:t>
              </a:r>
              <a:endParaRPr lang="es-ES" b="1" kern="0" dirty="0">
                <a:solidFill>
                  <a:prstClr val="black"/>
                </a:solidFill>
              </a:endParaRPr>
            </a:p>
            <a:p>
              <a:pPr algn="ctr">
                <a:defRPr/>
              </a:pPr>
              <a:r>
                <a:rPr lang="es-ES" b="1" kern="0" dirty="0">
                  <a:solidFill>
                    <a:prstClr val="black"/>
                  </a:solidFill>
                </a:rPr>
                <a:t>&gt; + </a:t>
              </a:r>
              <a:r>
                <a:rPr lang="es-ES" b="1" kern="0" dirty="0" smtClean="0">
                  <a:solidFill>
                    <a:prstClr val="black"/>
                  </a:solidFill>
                </a:rPr>
                <a:t>100.000/YEAR</a:t>
              </a:r>
              <a:endParaRPr lang="es-ES" b="1" kern="0" dirty="0">
                <a:solidFill>
                  <a:prstClr val="black"/>
                </a:solidFill>
              </a:endParaRPr>
            </a:p>
          </p:txBody>
        </p:sp>
        <p:pic>
          <p:nvPicPr>
            <p:cNvPr id="10" name="Picture 15" descr="LA NOTICIA - CANCER"/>
            <p:cNvPicPr>
              <a:picLocks noChangeAspect="1" noChangeArrowheads="1"/>
            </p:cNvPicPr>
            <p:nvPr/>
          </p:nvPicPr>
          <p:blipFill>
            <a:blip r:embed="rId6" cstate="print"/>
            <a:srcRect/>
            <a:stretch>
              <a:fillRect/>
            </a:stretch>
          </p:blipFill>
          <p:spPr bwMode="auto">
            <a:xfrm>
              <a:off x="6378894" y="3570287"/>
              <a:ext cx="1847850" cy="1876425"/>
            </a:xfrm>
            <a:prstGeom prst="rect">
              <a:avLst/>
            </a:prstGeom>
            <a:noFill/>
            <a:scene3d>
              <a:camera prst="orthographicFront"/>
              <a:lightRig rig="threePt" dir="t"/>
            </a:scene3d>
            <a:sp3d>
              <a:bevelT/>
            </a:sp3d>
          </p:spPr>
        </p:pic>
        <p:sp>
          <p:nvSpPr>
            <p:cNvPr id="11" name="Text Box 16"/>
            <p:cNvSpPr txBox="1">
              <a:spLocks noChangeArrowheads="1"/>
            </p:cNvSpPr>
            <p:nvPr/>
          </p:nvSpPr>
          <p:spPr bwMode="auto">
            <a:xfrm>
              <a:off x="5413946" y="5589240"/>
              <a:ext cx="3243196" cy="369332"/>
            </a:xfrm>
            <a:prstGeom prst="rect">
              <a:avLst/>
            </a:prstGeom>
            <a:solidFill>
              <a:srgbClr val="424456"/>
            </a:solidFill>
            <a:ln w="9525">
              <a:solidFill>
                <a:sysClr val="windowText" lastClr="000000"/>
              </a:solidFill>
              <a:miter lim="800000"/>
              <a:headEnd/>
              <a:tailEnd/>
            </a:ln>
            <a:effectLst/>
            <a:scene3d>
              <a:camera prst="orthographicFront"/>
              <a:lightRig rig="threePt" dir="t"/>
            </a:scene3d>
            <a:sp3d>
              <a:bevelT/>
            </a:sp3d>
          </p:spPr>
          <p:txBody>
            <a:bodyPr wrap="none">
              <a:spAutoFit/>
            </a:bodyPr>
            <a:lstStyle/>
            <a:p>
              <a:pPr>
                <a:defRPr/>
              </a:pPr>
              <a:r>
                <a:rPr lang="es-ES" b="1" kern="0" dirty="0" smtClean="0">
                  <a:solidFill>
                    <a:prstClr val="white"/>
                  </a:solidFill>
                </a:rPr>
                <a:t>DEATHS </a:t>
              </a:r>
              <a:r>
                <a:rPr lang="es-ES" b="1" kern="0" dirty="0">
                  <a:solidFill>
                    <a:prstClr val="white"/>
                  </a:solidFill>
                </a:rPr>
                <a:t>&gt; 1 </a:t>
              </a:r>
              <a:r>
                <a:rPr lang="es-ES" b="1" kern="0" dirty="0" smtClean="0">
                  <a:solidFill>
                    <a:prstClr val="white"/>
                  </a:solidFill>
                </a:rPr>
                <a:t>MILLION/YEAR</a:t>
              </a:r>
              <a:endParaRPr lang="es-ES" b="1" kern="0" dirty="0">
                <a:solidFill>
                  <a:prstClr val="white"/>
                </a:solidFill>
              </a:endParaRPr>
            </a:p>
          </p:txBody>
        </p:sp>
        <p:sp>
          <p:nvSpPr>
            <p:cNvPr id="12" name="Line 19"/>
            <p:cNvSpPr>
              <a:spLocks noChangeShapeType="1"/>
            </p:cNvSpPr>
            <p:nvPr/>
          </p:nvSpPr>
          <p:spPr bwMode="auto">
            <a:xfrm flipV="1">
              <a:off x="3310731" y="2492374"/>
              <a:ext cx="2808287" cy="2016125"/>
            </a:xfrm>
            <a:prstGeom prst="line">
              <a:avLst/>
            </a:prstGeom>
            <a:noFill/>
            <a:ln w="28575">
              <a:solidFill>
                <a:sysClr val="windowText" lastClr="000000"/>
              </a:solidFill>
              <a:round/>
              <a:headEnd/>
              <a:tailEnd type="triangle" w="med" len="med"/>
            </a:ln>
            <a:effectLst/>
          </p:spPr>
          <p:txBody>
            <a:bodyPr/>
            <a:lstStyle/>
            <a:p>
              <a:pPr>
                <a:defRPr/>
              </a:pPr>
              <a:endParaRPr lang="es-ES" kern="0">
                <a:solidFill>
                  <a:prstClr val="black"/>
                </a:solidFill>
              </a:endParaRPr>
            </a:p>
          </p:txBody>
        </p:sp>
        <p:sp>
          <p:nvSpPr>
            <p:cNvPr id="13" name="Text Box 12"/>
            <p:cNvSpPr txBox="1">
              <a:spLocks noChangeArrowheads="1"/>
            </p:cNvSpPr>
            <p:nvPr/>
          </p:nvSpPr>
          <p:spPr bwMode="auto">
            <a:xfrm>
              <a:off x="3840841" y="1587524"/>
              <a:ext cx="1903085" cy="646331"/>
            </a:xfrm>
            <a:prstGeom prst="rect">
              <a:avLst/>
            </a:prstGeom>
            <a:solidFill>
              <a:srgbClr val="00B0F0"/>
            </a:solidFill>
            <a:ln>
              <a:noFill/>
              <a:headEnd/>
              <a:tailEnd/>
            </a:ln>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a:bevelB/>
              <a:contourClr>
                <a:srgbClr val="438086">
                  <a:satMod val="115000"/>
                </a:srgbClr>
              </a:contourClr>
            </a:sp3d>
          </p:spPr>
          <p:txBody>
            <a:bodyPr wrap="none">
              <a:spAutoFit/>
            </a:bodyPr>
            <a:lstStyle/>
            <a:p>
              <a:pPr algn="ctr">
                <a:defRPr/>
              </a:pPr>
              <a:r>
                <a:rPr lang="es-ES" b="1" kern="0" dirty="0" smtClean="0">
                  <a:solidFill>
                    <a:prstClr val="white"/>
                  </a:solidFill>
                </a:rPr>
                <a:t>TRANSPLANTS</a:t>
              </a:r>
              <a:endParaRPr lang="es-ES" b="1" kern="0" dirty="0">
                <a:solidFill>
                  <a:prstClr val="white"/>
                </a:solidFill>
              </a:endParaRPr>
            </a:p>
            <a:p>
              <a:pPr algn="ctr">
                <a:defRPr/>
              </a:pPr>
              <a:r>
                <a:rPr lang="es-ES" b="1" kern="0" dirty="0" smtClean="0">
                  <a:solidFill>
                    <a:prstClr val="white"/>
                  </a:solidFill>
                </a:rPr>
                <a:t>78.000 /YEAR</a:t>
              </a:r>
              <a:endParaRPr lang="es-ES" b="1" kern="0" dirty="0">
                <a:solidFill>
                  <a:prstClr val="white"/>
                </a:solidFill>
              </a:endParaRPr>
            </a:p>
          </p:txBody>
        </p:sp>
        <p:sp>
          <p:nvSpPr>
            <p:cNvPr id="14" name="Line 19"/>
            <p:cNvSpPr>
              <a:spLocks noChangeShapeType="1"/>
            </p:cNvSpPr>
            <p:nvPr/>
          </p:nvSpPr>
          <p:spPr bwMode="auto">
            <a:xfrm flipV="1">
              <a:off x="3185652" y="4660898"/>
              <a:ext cx="3122713" cy="0"/>
            </a:xfrm>
            <a:prstGeom prst="line">
              <a:avLst/>
            </a:prstGeom>
            <a:noFill/>
            <a:ln w="28575">
              <a:solidFill>
                <a:sysClr val="windowText" lastClr="000000"/>
              </a:solidFill>
              <a:round/>
              <a:headEnd/>
              <a:tailEnd type="triangle" w="med" len="med"/>
            </a:ln>
            <a:effectLst/>
          </p:spPr>
          <p:txBody>
            <a:bodyPr/>
            <a:lstStyle/>
            <a:p>
              <a:pPr>
                <a:defRPr/>
              </a:pPr>
              <a:endParaRPr lang="es-ES" kern="0">
                <a:solidFill>
                  <a:prstClr val="black"/>
                </a:solidFill>
              </a:endParaRPr>
            </a:p>
          </p:txBody>
        </p:sp>
      </p:grpSp>
    </p:spTree>
    <p:extLst>
      <p:ext uri="{BB962C8B-B14F-4D97-AF65-F5344CB8AC3E}">
        <p14:creationId xmlns:p14="http://schemas.microsoft.com/office/powerpoint/2010/main" val="4328512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2"/>
          <p:cNvSpPr>
            <a:spLocks noChangeArrowheads="1"/>
          </p:cNvSpPr>
          <p:nvPr/>
        </p:nvSpPr>
        <p:spPr bwMode="auto">
          <a:xfrm>
            <a:off x="7837488" y="1412875"/>
            <a:ext cx="184150" cy="274638"/>
          </a:xfrm>
          <a:prstGeom prst="rect">
            <a:avLst/>
          </a:prstGeom>
          <a:noFill/>
          <a:ln w="9525">
            <a:noFill/>
            <a:miter lim="800000"/>
            <a:headEnd/>
            <a:tailEnd/>
          </a:ln>
        </p:spPr>
        <p:txBody>
          <a:bodyPr wrap="none">
            <a:spAutoFit/>
          </a:bodyPr>
          <a:lstStyle/>
          <a:p>
            <a:endParaRPr lang="es-ES" sz="1200" b="1">
              <a:solidFill>
                <a:prstClr val="white"/>
              </a:solidFill>
            </a:endParaRPr>
          </a:p>
        </p:txBody>
      </p:sp>
      <p:grpSp>
        <p:nvGrpSpPr>
          <p:cNvPr id="2" name="Group 11"/>
          <p:cNvGrpSpPr>
            <a:grpSpLocks/>
          </p:cNvGrpSpPr>
          <p:nvPr/>
        </p:nvGrpSpPr>
        <p:grpSpPr bwMode="auto">
          <a:xfrm>
            <a:off x="2801951" y="600946"/>
            <a:ext cx="6284921" cy="4341813"/>
            <a:chOff x="900" y="480"/>
            <a:chExt cx="3959" cy="2735"/>
          </a:xfrm>
        </p:grpSpPr>
        <p:pic>
          <p:nvPicPr>
            <p:cNvPr id="15389" name="Picture 12"/>
            <p:cNvPicPr>
              <a:picLocks noChangeAspect="1" noChangeArrowheads="1"/>
            </p:cNvPicPr>
            <p:nvPr/>
          </p:nvPicPr>
          <p:blipFill>
            <a:blip r:embed="rId4" cstate="print"/>
            <a:srcRect/>
            <a:stretch>
              <a:fillRect/>
            </a:stretch>
          </p:blipFill>
          <p:spPr bwMode="auto">
            <a:xfrm>
              <a:off x="900" y="480"/>
              <a:ext cx="3959" cy="2702"/>
            </a:xfrm>
            <a:prstGeom prst="rect">
              <a:avLst/>
            </a:prstGeom>
            <a:noFill/>
            <a:ln w="9525">
              <a:noFill/>
              <a:miter lim="800000"/>
              <a:headEnd/>
              <a:tailEnd/>
            </a:ln>
          </p:spPr>
        </p:pic>
        <p:sp>
          <p:nvSpPr>
            <p:cNvPr id="15390" name="Rectangle 13"/>
            <p:cNvSpPr>
              <a:spLocks noChangeArrowheads="1"/>
            </p:cNvSpPr>
            <p:nvPr/>
          </p:nvSpPr>
          <p:spPr bwMode="auto">
            <a:xfrm>
              <a:off x="1771" y="1409"/>
              <a:ext cx="89" cy="176"/>
            </a:xfrm>
            <a:prstGeom prst="rect">
              <a:avLst/>
            </a:prstGeom>
            <a:solidFill>
              <a:srgbClr val="FFFF00"/>
            </a:solidFill>
            <a:ln w="9525">
              <a:solidFill>
                <a:srgbClr val="000000"/>
              </a:solidFill>
              <a:miter lim="800000"/>
              <a:headEnd/>
              <a:tailEnd/>
            </a:ln>
          </p:spPr>
          <p:txBody>
            <a:bodyPr/>
            <a:lstStyle/>
            <a:p>
              <a:endParaRPr lang="es-ES">
                <a:solidFill>
                  <a:prstClr val="black"/>
                </a:solidFill>
              </a:endParaRPr>
            </a:p>
          </p:txBody>
        </p:sp>
        <p:sp>
          <p:nvSpPr>
            <p:cNvPr id="15391" name="Rectangle 14"/>
            <p:cNvSpPr>
              <a:spLocks noChangeArrowheads="1"/>
            </p:cNvSpPr>
            <p:nvPr/>
          </p:nvSpPr>
          <p:spPr bwMode="auto">
            <a:xfrm>
              <a:off x="1897" y="1330"/>
              <a:ext cx="89" cy="255"/>
            </a:xfrm>
            <a:prstGeom prst="rect">
              <a:avLst/>
            </a:prstGeom>
            <a:solidFill>
              <a:srgbClr val="FF3300"/>
            </a:solidFill>
            <a:ln w="9525">
              <a:solidFill>
                <a:srgbClr val="000000"/>
              </a:solidFill>
              <a:miter lim="800000"/>
              <a:headEnd/>
              <a:tailEnd/>
            </a:ln>
          </p:spPr>
          <p:txBody>
            <a:bodyPr/>
            <a:lstStyle/>
            <a:p>
              <a:endParaRPr lang="es-ES">
                <a:solidFill>
                  <a:prstClr val="black"/>
                </a:solidFill>
              </a:endParaRPr>
            </a:p>
          </p:txBody>
        </p:sp>
        <p:sp>
          <p:nvSpPr>
            <p:cNvPr id="15392" name="Rectangle 15"/>
            <p:cNvSpPr>
              <a:spLocks noChangeArrowheads="1"/>
            </p:cNvSpPr>
            <p:nvPr/>
          </p:nvSpPr>
          <p:spPr bwMode="auto">
            <a:xfrm>
              <a:off x="2229" y="2476"/>
              <a:ext cx="89" cy="189"/>
            </a:xfrm>
            <a:prstGeom prst="rect">
              <a:avLst/>
            </a:prstGeom>
            <a:solidFill>
              <a:srgbClr val="FFFF00"/>
            </a:solidFill>
            <a:ln w="9525">
              <a:solidFill>
                <a:srgbClr val="000000"/>
              </a:solidFill>
              <a:miter lim="800000"/>
              <a:headEnd/>
              <a:tailEnd/>
            </a:ln>
          </p:spPr>
          <p:txBody>
            <a:bodyPr/>
            <a:lstStyle/>
            <a:p>
              <a:endParaRPr lang="es-ES">
                <a:solidFill>
                  <a:prstClr val="black"/>
                </a:solidFill>
              </a:endParaRPr>
            </a:p>
          </p:txBody>
        </p:sp>
        <p:sp>
          <p:nvSpPr>
            <p:cNvPr id="15393" name="Rectangle 16"/>
            <p:cNvSpPr>
              <a:spLocks noChangeArrowheads="1"/>
            </p:cNvSpPr>
            <p:nvPr/>
          </p:nvSpPr>
          <p:spPr bwMode="auto">
            <a:xfrm>
              <a:off x="2356" y="2254"/>
              <a:ext cx="89" cy="411"/>
            </a:xfrm>
            <a:prstGeom prst="rect">
              <a:avLst/>
            </a:prstGeom>
            <a:solidFill>
              <a:srgbClr val="FF3300"/>
            </a:solidFill>
            <a:ln w="9525">
              <a:solidFill>
                <a:srgbClr val="000000"/>
              </a:solidFill>
              <a:miter lim="800000"/>
              <a:headEnd/>
              <a:tailEnd/>
            </a:ln>
          </p:spPr>
          <p:txBody>
            <a:bodyPr/>
            <a:lstStyle/>
            <a:p>
              <a:endParaRPr lang="es-ES">
                <a:solidFill>
                  <a:prstClr val="black"/>
                </a:solidFill>
              </a:endParaRPr>
            </a:p>
          </p:txBody>
        </p:sp>
        <p:sp>
          <p:nvSpPr>
            <p:cNvPr id="15394" name="Rectangle 17"/>
            <p:cNvSpPr>
              <a:spLocks noChangeArrowheads="1"/>
            </p:cNvSpPr>
            <p:nvPr/>
          </p:nvSpPr>
          <p:spPr bwMode="auto">
            <a:xfrm>
              <a:off x="3584" y="1682"/>
              <a:ext cx="89" cy="215"/>
            </a:xfrm>
            <a:prstGeom prst="rect">
              <a:avLst/>
            </a:prstGeom>
            <a:solidFill>
              <a:srgbClr val="FFFF00"/>
            </a:solidFill>
            <a:ln w="9525">
              <a:solidFill>
                <a:srgbClr val="000000"/>
              </a:solidFill>
              <a:miter lim="800000"/>
              <a:headEnd/>
              <a:tailEnd/>
            </a:ln>
          </p:spPr>
          <p:txBody>
            <a:bodyPr/>
            <a:lstStyle/>
            <a:p>
              <a:endParaRPr lang="es-ES">
                <a:solidFill>
                  <a:prstClr val="black"/>
                </a:solidFill>
              </a:endParaRPr>
            </a:p>
          </p:txBody>
        </p:sp>
        <p:sp>
          <p:nvSpPr>
            <p:cNvPr id="15395" name="Rectangle 18"/>
            <p:cNvSpPr>
              <a:spLocks noChangeArrowheads="1"/>
            </p:cNvSpPr>
            <p:nvPr/>
          </p:nvSpPr>
          <p:spPr bwMode="auto">
            <a:xfrm>
              <a:off x="3705" y="1352"/>
              <a:ext cx="89" cy="545"/>
            </a:xfrm>
            <a:prstGeom prst="rect">
              <a:avLst/>
            </a:prstGeom>
            <a:solidFill>
              <a:srgbClr val="FF3300"/>
            </a:solidFill>
            <a:ln w="9525">
              <a:solidFill>
                <a:srgbClr val="000000"/>
              </a:solidFill>
              <a:miter lim="800000"/>
              <a:headEnd/>
              <a:tailEnd/>
            </a:ln>
          </p:spPr>
          <p:txBody>
            <a:bodyPr/>
            <a:lstStyle/>
            <a:p>
              <a:endParaRPr lang="es-ES">
                <a:solidFill>
                  <a:prstClr val="black"/>
                </a:solidFill>
              </a:endParaRPr>
            </a:p>
          </p:txBody>
        </p:sp>
        <p:sp>
          <p:nvSpPr>
            <p:cNvPr id="15396" name="Rectangle 19"/>
            <p:cNvSpPr>
              <a:spLocks noChangeArrowheads="1"/>
            </p:cNvSpPr>
            <p:nvPr/>
          </p:nvSpPr>
          <p:spPr bwMode="auto">
            <a:xfrm>
              <a:off x="4035" y="1266"/>
              <a:ext cx="89" cy="193"/>
            </a:xfrm>
            <a:prstGeom prst="rect">
              <a:avLst/>
            </a:prstGeom>
            <a:solidFill>
              <a:srgbClr val="FFFF00"/>
            </a:solidFill>
            <a:ln w="9525">
              <a:solidFill>
                <a:srgbClr val="000000"/>
              </a:solidFill>
              <a:miter lim="800000"/>
              <a:headEnd/>
              <a:tailEnd/>
            </a:ln>
          </p:spPr>
          <p:txBody>
            <a:bodyPr/>
            <a:lstStyle/>
            <a:p>
              <a:endParaRPr lang="es-ES">
                <a:solidFill>
                  <a:prstClr val="black"/>
                </a:solidFill>
              </a:endParaRPr>
            </a:p>
          </p:txBody>
        </p:sp>
        <p:sp>
          <p:nvSpPr>
            <p:cNvPr id="15397" name="Rectangle 20"/>
            <p:cNvSpPr>
              <a:spLocks noChangeArrowheads="1"/>
            </p:cNvSpPr>
            <p:nvPr/>
          </p:nvSpPr>
          <p:spPr bwMode="auto">
            <a:xfrm>
              <a:off x="4155" y="1069"/>
              <a:ext cx="89" cy="390"/>
            </a:xfrm>
            <a:prstGeom prst="rect">
              <a:avLst/>
            </a:prstGeom>
            <a:solidFill>
              <a:srgbClr val="FF3300"/>
            </a:solidFill>
            <a:ln w="9525">
              <a:solidFill>
                <a:srgbClr val="000000"/>
              </a:solidFill>
              <a:miter lim="800000"/>
              <a:headEnd/>
              <a:tailEnd/>
            </a:ln>
          </p:spPr>
          <p:txBody>
            <a:bodyPr/>
            <a:lstStyle/>
            <a:p>
              <a:endParaRPr lang="es-ES">
                <a:solidFill>
                  <a:prstClr val="black"/>
                </a:solidFill>
              </a:endParaRPr>
            </a:p>
          </p:txBody>
        </p:sp>
        <p:sp>
          <p:nvSpPr>
            <p:cNvPr id="15398" name="Rectangle 21"/>
            <p:cNvSpPr>
              <a:spLocks noChangeArrowheads="1"/>
            </p:cNvSpPr>
            <p:nvPr/>
          </p:nvSpPr>
          <p:spPr bwMode="auto">
            <a:xfrm>
              <a:off x="2945" y="1083"/>
              <a:ext cx="89" cy="322"/>
            </a:xfrm>
            <a:prstGeom prst="rect">
              <a:avLst/>
            </a:prstGeom>
            <a:solidFill>
              <a:srgbClr val="FFFF00"/>
            </a:solidFill>
            <a:ln w="9525">
              <a:solidFill>
                <a:srgbClr val="000000"/>
              </a:solidFill>
              <a:miter lim="800000"/>
              <a:headEnd/>
              <a:tailEnd/>
            </a:ln>
          </p:spPr>
          <p:txBody>
            <a:bodyPr/>
            <a:lstStyle/>
            <a:p>
              <a:endParaRPr lang="es-ES">
                <a:solidFill>
                  <a:prstClr val="black"/>
                </a:solidFill>
              </a:endParaRPr>
            </a:p>
          </p:txBody>
        </p:sp>
        <p:sp>
          <p:nvSpPr>
            <p:cNvPr id="15399" name="Rectangle 22"/>
            <p:cNvSpPr>
              <a:spLocks noChangeArrowheads="1"/>
            </p:cNvSpPr>
            <p:nvPr/>
          </p:nvSpPr>
          <p:spPr bwMode="auto">
            <a:xfrm>
              <a:off x="3078" y="1005"/>
              <a:ext cx="88" cy="400"/>
            </a:xfrm>
            <a:prstGeom prst="rect">
              <a:avLst/>
            </a:prstGeom>
            <a:solidFill>
              <a:srgbClr val="FF3300"/>
            </a:solidFill>
            <a:ln w="9525">
              <a:solidFill>
                <a:srgbClr val="000000"/>
              </a:solidFill>
              <a:miter lim="800000"/>
              <a:headEnd/>
              <a:tailEnd/>
            </a:ln>
          </p:spPr>
          <p:txBody>
            <a:bodyPr/>
            <a:lstStyle/>
            <a:p>
              <a:endParaRPr lang="es-ES">
                <a:solidFill>
                  <a:prstClr val="black"/>
                </a:solidFill>
              </a:endParaRPr>
            </a:p>
          </p:txBody>
        </p:sp>
        <p:sp>
          <p:nvSpPr>
            <p:cNvPr id="15400" name="Rectangle 23"/>
            <p:cNvSpPr>
              <a:spLocks noChangeArrowheads="1"/>
            </p:cNvSpPr>
            <p:nvPr/>
          </p:nvSpPr>
          <p:spPr bwMode="auto">
            <a:xfrm>
              <a:off x="3064" y="2106"/>
              <a:ext cx="89" cy="97"/>
            </a:xfrm>
            <a:prstGeom prst="rect">
              <a:avLst/>
            </a:prstGeom>
            <a:solidFill>
              <a:srgbClr val="FFFF00"/>
            </a:solidFill>
            <a:ln w="9525">
              <a:solidFill>
                <a:srgbClr val="000000"/>
              </a:solidFill>
              <a:miter lim="800000"/>
              <a:headEnd/>
              <a:tailEnd/>
            </a:ln>
          </p:spPr>
          <p:txBody>
            <a:bodyPr/>
            <a:lstStyle/>
            <a:p>
              <a:endParaRPr lang="es-ES">
                <a:solidFill>
                  <a:prstClr val="black"/>
                </a:solidFill>
              </a:endParaRPr>
            </a:p>
          </p:txBody>
        </p:sp>
        <p:sp>
          <p:nvSpPr>
            <p:cNvPr id="15401" name="Rectangle 24"/>
            <p:cNvSpPr>
              <a:spLocks noChangeArrowheads="1"/>
            </p:cNvSpPr>
            <p:nvPr/>
          </p:nvSpPr>
          <p:spPr bwMode="auto">
            <a:xfrm>
              <a:off x="3185" y="1975"/>
              <a:ext cx="89" cy="228"/>
            </a:xfrm>
            <a:prstGeom prst="rect">
              <a:avLst/>
            </a:prstGeom>
            <a:solidFill>
              <a:srgbClr val="FF3300"/>
            </a:solidFill>
            <a:ln w="9525">
              <a:solidFill>
                <a:srgbClr val="000000"/>
              </a:solidFill>
              <a:miter lim="800000"/>
              <a:headEnd/>
              <a:tailEnd/>
            </a:ln>
          </p:spPr>
          <p:txBody>
            <a:bodyPr/>
            <a:lstStyle/>
            <a:p>
              <a:endParaRPr lang="es-ES">
                <a:solidFill>
                  <a:prstClr val="black"/>
                </a:solidFill>
              </a:endParaRPr>
            </a:p>
          </p:txBody>
        </p:sp>
        <p:sp>
          <p:nvSpPr>
            <p:cNvPr id="15402" name="Text Box 25"/>
            <p:cNvSpPr txBox="1">
              <a:spLocks noChangeArrowheads="1"/>
            </p:cNvSpPr>
            <p:nvPr/>
          </p:nvSpPr>
          <p:spPr bwMode="auto">
            <a:xfrm>
              <a:off x="1606" y="1268"/>
              <a:ext cx="302" cy="173"/>
            </a:xfrm>
            <a:prstGeom prst="rect">
              <a:avLst/>
            </a:prstGeom>
            <a:noFill/>
            <a:ln w="9525">
              <a:noFill/>
              <a:miter lim="800000"/>
              <a:headEnd/>
              <a:tailEnd/>
            </a:ln>
          </p:spPr>
          <p:txBody>
            <a:bodyPr wrap="none">
              <a:spAutoFit/>
            </a:bodyPr>
            <a:lstStyle/>
            <a:p>
              <a:pPr algn="ctr" eaLnBrk="0" hangingPunct="0"/>
              <a:r>
                <a:rPr lang="en-US" sz="1200" b="1">
                  <a:solidFill>
                    <a:prstClr val="black"/>
                  </a:solidFill>
                </a:rPr>
                <a:t>16.7</a:t>
              </a:r>
              <a:endParaRPr lang="en-US" sz="1200">
                <a:solidFill>
                  <a:srgbClr val="FFFF00"/>
                </a:solidFill>
              </a:endParaRPr>
            </a:p>
          </p:txBody>
        </p:sp>
        <p:sp>
          <p:nvSpPr>
            <p:cNvPr id="15403" name="Text Box 26"/>
            <p:cNvSpPr txBox="1">
              <a:spLocks noChangeArrowheads="1"/>
            </p:cNvSpPr>
            <p:nvPr/>
          </p:nvSpPr>
          <p:spPr bwMode="auto">
            <a:xfrm>
              <a:off x="1812" y="1175"/>
              <a:ext cx="302" cy="173"/>
            </a:xfrm>
            <a:prstGeom prst="rect">
              <a:avLst/>
            </a:prstGeom>
            <a:noFill/>
            <a:ln w="9525">
              <a:noFill/>
              <a:miter lim="800000"/>
              <a:headEnd/>
              <a:tailEnd/>
            </a:ln>
          </p:spPr>
          <p:txBody>
            <a:bodyPr wrap="none">
              <a:spAutoFit/>
            </a:bodyPr>
            <a:lstStyle/>
            <a:p>
              <a:pPr algn="ctr" eaLnBrk="0" hangingPunct="0"/>
              <a:r>
                <a:rPr lang="en-US" sz="1200" b="1">
                  <a:solidFill>
                    <a:prstClr val="black"/>
                  </a:solidFill>
                </a:rPr>
                <a:t>33.8</a:t>
              </a:r>
              <a:endParaRPr lang="en-US" sz="1200">
                <a:solidFill>
                  <a:srgbClr val="FFFF00"/>
                </a:solidFill>
              </a:endParaRPr>
            </a:p>
          </p:txBody>
        </p:sp>
        <p:sp>
          <p:nvSpPr>
            <p:cNvPr id="15404" name="Text Box 27"/>
            <p:cNvSpPr txBox="1">
              <a:spLocks noChangeArrowheads="1"/>
            </p:cNvSpPr>
            <p:nvPr/>
          </p:nvSpPr>
          <p:spPr bwMode="auto">
            <a:xfrm>
              <a:off x="2248" y="2093"/>
              <a:ext cx="302" cy="173"/>
            </a:xfrm>
            <a:prstGeom prst="rect">
              <a:avLst/>
            </a:prstGeom>
            <a:noFill/>
            <a:ln w="9525">
              <a:noFill/>
              <a:miter lim="800000"/>
              <a:headEnd/>
              <a:tailEnd/>
            </a:ln>
          </p:spPr>
          <p:txBody>
            <a:bodyPr wrap="none">
              <a:spAutoFit/>
            </a:bodyPr>
            <a:lstStyle/>
            <a:p>
              <a:pPr algn="ctr" eaLnBrk="0" hangingPunct="0"/>
              <a:r>
                <a:rPr lang="en-US" sz="1200" b="1">
                  <a:solidFill>
                    <a:prstClr val="black"/>
                  </a:solidFill>
                </a:rPr>
                <a:t>32.9</a:t>
              </a:r>
              <a:endParaRPr lang="en-US" sz="1200">
                <a:solidFill>
                  <a:srgbClr val="FFFF00"/>
                </a:solidFill>
              </a:endParaRPr>
            </a:p>
          </p:txBody>
        </p:sp>
        <p:sp>
          <p:nvSpPr>
            <p:cNvPr id="15405" name="Text Box 28"/>
            <p:cNvSpPr txBox="1">
              <a:spLocks noChangeArrowheads="1"/>
            </p:cNvSpPr>
            <p:nvPr/>
          </p:nvSpPr>
          <p:spPr bwMode="auto">
            <a:xfrm>
              <a:off x="2067" y="2339"/>
              <a:ext cx="302" cy="173"/>
            </a:xfrm>
            <a:prstGeom prst="rect">
              <a:avLst/>
            </a:prstGeom>
            <a:noFill/>
            <a:ln w="9525">
              <a:noFill/>
              <a:miter lim="800000"/>
              <a:headEnd/>
              <a:tailEnd/>
            </a:ln>
          </p:spPr>
          <p:txBody>
            <a:bodyPr wrap="none">
              <a:spAutoFit/>
            </a:bodyPr>
            <a:lstStyle/>
            <a:p>
              <a:pPr algn="ctr" eaLnBrk="0" hangingPunct="0"/>
              <a:r>
                <a:rPr lang="en-US" sz="1200" b="1">
                  <a:solidFill>
                    <a:prstClr val="black"/>
                  </a:solidFill>
                </a:rPr>
                <a:t>18.2</a:t>
              </a:r>
              <a:endParaRPr lang="en-US" sz="1200">
                <a:solidFill>
                  <a:srgbClr val="FFFF00"/>
                </a:solidFill>
              </a:endParaRPr>
            </a:p>
          </p:txBody>
        </p:sp>
        <p:sp>
          <p:nvSpPr>
            <p:cNvPr id="15406" name="Text Box 29"/>
            <p:cNvSpPr txBox="1">
              <a:spLocks noChangeArrowheads="1"/>
            </p:cNvSpPr>
            <p:nvPr/>
          </p:nvSpPr>
          <p:spPr bwMode="auto">
            <a:xfrm>
              <a:off x="2997" y="859"/>
              <a:ext cx="302" cy="173"/>
            </a:xfrm>
            <a:prstGeom prst="rect">
              <a:avLst/>
            </a:prstGeom>
            <a:noFill/>
            <a:ln w="9525">
              <a:noFill/>
              <a:miter lim="800000"/>
              <a:headEnd/>
              <a:tailEnd/>
            </a:ln>
          </p:spPr>
          <p:txBody>
            <a:bodyPr wrap="none">
              <a:spAutoFit/>
            </a:bodyPr>
            <a:lstStyle/>
            <a:p>
              <a:pPr algn="ctr" eaLnBrk="0" hangingPunct="0"/>
              <a:r>
                <a:rPr lang="en-US" sz="1200" b="1">
                  <a:solidFill>
                    <a:prstClr val="black"/>
                  </a:solidFill>
                </a:rPr>
                <a:t>52.4</a:t>
              </a:r>
              <a:endParaRPr lang="en-US" sz="1200">
                <a:solidFill>
                  <a:srgbClr val="FFFF00"/>
                </a:solidFill>
              </a:endParaRPr>
            </a:p>
          </p:txBody>
        </p:sp>
        <p:sp>
          <p:nvSpPr>
            <p:cNvPr id="15407" name="Text Box 30"/>
            <p:cNvSpPr txBox="1">
              <a:spLocks noChangeArrowheads="1"/>
            </p:cNvSpPr>
            <p:nvPr/>
          </p:nvSpPr>
          <p:spPr bwMode="auto">
            <a:xfrm>
              <a:off x="2777" y="928"/>
              <a:ext cx="302" cy="173"/>
            </a:xfrm>
            <a:prstGeom prst="rect">
              <a:avLst/>
            </a:prstGeom>
            <a:noFill/>
            <a:ln w="9525">
              <a:noFill/>
              <a:miter lim="800000"/>
              <a:headEnd/>
              <a:tailEnd/>
            </a:ln>
          </p:spPr>
          <p:txBody>
            <a:bodyPr wrap="none">
              <a:spAutoFit/>
            </a:bodyPr>
            <a:lstStyle/>
            <a:p>
              <a:pPr algn="ctr" eaLnBrk="0" hangingPunct="0"/>
              <a:r>
                <a:rPr lang="en-US" sz="1200" b="1">
                  <a:solidFill>
                    <a:prstClr val="black"/>
                  </a:solidFill>
                </a:rPr>
                <a:t>30.7</a:t>
              </a:r>
              <a:endParaRPr lang="en-US" sz="1200">
                <a:solidFill>
                  <a:srgbClr val="FFFF00"/>
                </a:solidFill>
              </a:endParaRPr>
            </a:p>
          </p:txBody>
        </p:sp>
        <p:sp>
          <p:nvSpPr>
            <p:cNvPr id="15408" name="Text Box 31"/>
            <p:cNvSpPr txBox="1">
              <a:spLocks noChangeArrowheads="1"/>
            </p:cNvSpPr>
            <p:nvPr/>
          </p:nvSpPr>
          <p:spPr bwMode="auto">
            <a:xfrm>
              <a:off x="3088" y="1823"/>
              <a:ext cx="302" cy="173"/>
            </a:xfrm>
            <a:prstGeom prst="rect">
              <a:avLst/>
            </a:prstGeom>
            <a:noFill/>
            <a:ln w="9525">
              <a:noFill/>
              <a:miter lim="800000"/>
              <a:headEnd/>
              <a:tailEnd/>
            </a:ln>
          </p:spPr>
          <p:txBody>
            <a:bodyPr wrap="none">
              <a:spAutoFit/>
            </a:bodyPr>
            <a:lstStyle/>
            <a:p>
              <a:pPr algn="ctr" eaLnBrk="0" hangingPunct="0"/>
              <a:r>
                <a:rPr lang="en-US" sz="1200" b="1">
                  <a:solidFill>
                    <a:prstClr val="black"/>
                  </a:solidFill>
                </a:rPr>
                <a:t>28.3</a:t>
              </a:r>
              <a:endParaRPr lang="en-US" sz="1200">
                <a:solidFill>
                  <a:srgbClr val="FFFF00"/>
                </a:solidFill>
              </a:endParaRPr>
            </a:p>
          </p:txBody>
        </p:sp>
        <p:sp>
          <p:nvSpPr>
            <p:cNvPr id="15409" name="Text Box 32"/>
            <p:cNvSpPr txBox="1">
              <a:spLocks noChangeArrowheads="1"/>
            </p:cNvSpPr>
            <p:nvPr/>
          </p:nvSpPr>
          <p:spPr bwMode="auto">
            <a:xfrm>
              <a:off x="2950" y="1969"/>
              <a:ext cx="249" cy="173"/>
            </a:xfrm>
            <a:prstGeom prst="rect">
              <a:avLst/>
            </a:prstGeom>
            <a:noFill/>
            <a:ln w="9525">
              <a:noFill/>
              <a:miter lim="800000"/>
              <a:headEnd/>
              <a:tailEnd/>
            </a:ln>
          </p:spPr>
          <p:txBody>
            <a:bodyPr wrap="none">
              <a:spAutoFit/>
            </a:bodyPr>
            <a:lstStyle/>
            <a:p>
              <a:pPr algn="ctr" eaLnBrk="0" hangingPunct="0"/>
              <a:r>
                <a:rPr lang="en-US" sz="1200" b="1">
                  <a:solidFill>
                    <a:prstClr val="black"/>
                  </a:solidFill>
                </a:rPr>
                <a:t>9.1</a:t>
              </a:r>
              <a:endParaRPr lang="en-US" sz="1200">
                <a:solidFill>
                  <a:srgbClr val="FFFF00"/>
                </a:solidFill>
              </a:endParaRPr>
            </a:p>
          </p:txBody>
        </p:sp>
        <p:sp>
          <p:nvSpPr>
            <p:cNvPr id="15410" name="Text Box 33"/>
            <p:cNvSpPr txBox="1">
              <a:spLocks noChangeArrowheads="1"/>
            </p:cNvSpPr>
            <p:nvPr/>
          </p:nvSpPr>
          <p:spPr bwMode="auto">
            <a:xfrm>
              <a:off x="3600" y="1204"/>
              <a:ext cx="302" cy="173"/>
            </a:xfrm>
            <a:prstGeom prst="rect">
              <a:avLst/>
            </a:prstGeom>
            <a:noFill/>
            <a:ln w="9525">
              <a:noFill/>
              <a:miter lim="800000"/>
              <a:headEnd/>
              <a:tailEnd/>
            </a:ln>
          </p:spPr>
          <p:txBody>
            <a:bodyPr wrap="none">
              <a:spAutoFit/>
            </a:bodyPr>
            <a:lstStyle/>
            <a:p>
              <a:pPr algn="ctr" eaLnBrk="0" hangingPunct="0"/>
              <a:r>
                <a:rPr lang="en-US" sz="1200" b="1">
                  <a:solidFill>
                    <a:prstClr val="black"/>
                  </a:solidFill>
                </a:rPr>
                <a:t>80.9</a:t>
              </a:r>
              <a:endParaRPr lang="en-US" sz="1200">
                <a:solidFill>
                  <a:srgbClr val="FFFF00"/>
                </a:solidFill>
              </a:endParaRPr>
            </a:p>
          </p:txBody>
        </p:sp>
        <p:sp>
          <p:nvSpPr>
            <p:cNvPr id="15411" name="Text Box 34"/>
            <p:cNvSpPr txBox="1">
              <a:spLocks noChangeArrowheads="1"/>
            </p:cNvSpPr>
            <p:nvPr/>
          </p:nvSpPr>
          <p:spPr bwMode="auto">
            <a:xfrm>
              <a:off x="3412" y="1538"/>
              <a:ext cx="302" cy="173"/>
            </a:xfrm>
            <a:prstGeom prst="rect">
              <a:avLst/>
            </a:prstGeom>
            <a:noFill/>
            <a:ln w="9525">
              <a:noFill/>
              <a:miter lim="800000"/>
              <a:headEnd/>
              <a:tailEnd/>
            </a:ln>
          </p:spPr>
          <p:txBody>
            <a:bodyPr wrap="none">
              <a:spAutoFit/>
            </a:bodyPr>
            <a:lstStyle/>
            <a:p>
              <a:pPr algn="ctr" eaLnBrk="0" hangingPunct="0"/>
              <a:r>
                <a:rPr lang="en-US" sz="1200" b="1">
                  <a:solidFill>
                    <a:prstClr val="black"/>
                  </a:solidFill>
                </a:rPr>
                <a:t>22.8</a:t>
              </a:r>
              <a:endParaRPr lang="en-US" sz="1200">
                <a:solidFill>
                  <a:srgbClr val="FFFF00"/>
                </a:solidFill>
              </a:endParaRPr>
            </a:p>
          </p:txBody>
        </p:sp>
        <p:sp>
          <p:nvSpPr>
            <p:cNvPr id="15412" name="Text Box 35"/>
            <p:cNvSpPr txBox="1">
              <a:spLocks noChangeArrowheads="1"/>
            </p:cNvSpPr>
            <p:nvPr/>
          </p:nvSpPr>
          <p:spPr bwMode="auto">
            <a:xfrm>
              <a:off x="4060" y="913"/>
              <a:ext cx="302" cy="173"/>
            </a:xfrm>
            <a:prstGeom prst="rect">
              <a:avLst/>
            </a:prstGeom>
            <a:noFill/>
            <a:ln w="9525">
              <a:noFill/>
              <a:miter lim="800000"/>
              <a:headEnd/>
              <a:tailEnd/>
            </a:ln>
          </p:spPr>
          <p:txBody>
            <a:bodyPr wrap="none">
              <a:spAutoFit/>
            </a:bodyPr>
            <a:lstStyle/>
            <a:p>
              <a:pPr algn="ctr" eaLnBrk="0" hangingPunct="0"/>
              <a:r>
                <a:rPr lang="en-US" sz="1200" b="1">
                  <a:solidFill>
                    <a:prstClr val="black"/>
                  </a:solidFill>
                </a:rPr>
                <a:t>42.3</a:t>
              </a:r>
              <a:endParaRPr lang="en-US" sz="1200">
                <a:solidFill>
                  <a:srgbClr val="FFFF00"/>
                </a:solidFill>
              </a:endParaRPr>
            </a:p>
          </p:txBody>
        </p:sp>
        <p:sp>
          <p:nvSpPr>
            <p:cNvPr id="15413" name="Text Box 36"/>
            <p:cNvSpPr txBox="1">
              <a:spLocks noChangeArrowheads="1"/>
            </p:cNvSpPr>
            <p:nvPr/>
          </p:nvSpPr>
          <p:spPr bwMode="auto">
            <a:xfrm>
              <a:off x="3875" y="1110"/>
              <a:ext cx="302" cy="173"/>
            </a:xfrm>
            <a:prstGeom prst="rect">
              <a:avLst/>
            </a:prstGeom>
            <a:noFill/>
            <a:ln w="9525">
              <a:noFill/>
              <a:miter lim="800000"/>
              <a:headEnd/>
              <a:tailEnd/>
            </a:ln>
          </p:spPr>
          <p:txBody>
            <a:bodyPr wrap="none">
              <a:spAutoFit/>
            </a:bodyPr>
            <a:lstStyle/>
            <a:p>
              <a:pPr algn="ctr" eaLnBrk="0" hangingPunct="0"/>
              <a:r>
                <a:rPr lang="en-US" sz="1200" b="1">
                  <a:solidFill>
                    <a:prstClr val="black"/>
                  </a:solidFill>
                </a:rPr>
                <a:t>18.6</a:t>
              </a:r>
              <a:endParaRPr lang="en-US" sz="1200">
                <a:solidFill>
                  <a:srgbClr val="FFFF00"/>
                </a:solidFill>
              </a:endParaRPr>
            </a:p>
          </p:txBody>
        </p:sp>
        <p:sp>
          <p:nvSpPr>
            <p:cNvPr id="15414" name="Rectangle 37"/>
            <p:cNvSpPr>
              <a:spLocks noChangeArrowheads="1"/>
            </p:cNvSpPr>
            <p:nvPr/>
          </p:nvSpPr>
          <p:spPr bwMode="auto">
            <a:xfrm>
              <a:off x="4161" y="2521"/>
              <a:ext cx="100" cy="6"/>
            </a:xfrm>
            <a:prstGeom prst="rect">
              <a:avLst/>
            </a:prstGeom>
            <a:solidFill>
              <a:srgbClr val="FFFF00"/>
            </a:solidFill>
            <a:ln w="9525">
              <a:solidFill>
                <a:srgbClr val="000000"/>
              </a:solidFill>
              <a:miter lim="800000"/>
              <a:headEnd/>
              <a:tailEnd/>
            </a:ln>
          </p:spPr>
          <p:txBody>
            <a:bodyPr/>
            <a:lstStyle/>
            <a:p>
              <a:endParaRPr lang="es-ES">
                <a:solidFill>
                  <a:prstClr val="black"/>
                </a:solidFill>
              </a:endParaRPr>
            </a:p>
          </p:txBody>
        </p:sp>
        <p:sp>
          <p:nvSpPr>
            <p:cNvPr id="15415" name="Rectangle 38"/>
            <p:cNvSpPr>
              <a:spLocks noChangeArrowheads="1"/>
            </p:cNvSpPr>
            <p:nvPr/>
          </p:nvSpPr>
          <p:spPr bwMode="auto">
            <a:xfrm>
              <a:off x="4284" y="2515"/>
              <a:ext cx="100" cy="12"/>
            </a:xfrm>
            <a:prstGeom prst="rect">
              <a:avLst/>
            </a:prstGeom>
            <a:solidFill>
              <a:srgbClr val="FF3300"/>
            </a:solidFill>
            <a:ln w="9525">
              <a:solidFill>
                <a:srgbClr val="000000"/>
              </a:solidFill>
              <a:miter lim="800000"/>
              <a:headEnd/>
              <a:tailEnd/>
            </a:ln>
          </p:spPr>
          <p:txBody>
            <a:bodyPr/>
            <a:lstStyle/>
            <a:p>
              <a:endParaRPr lang="es-ES">
                <a:solidFill>
                  <a:prstClr val="black"/>
                </a:solidFill>
              </a:endParaRPr>
            </a:p>
          </p:txBody>
        </p:sp>
        <p:sp>
          <p:nvSpPr>
            <p:cNvPr id="15416" name="Text Box 39"/>
            <p:cNvSpPr txBox="1">
              <a:spLocks noChangeArrowheads="1"/>
            </p:cNvSpPr>
            <p:nvPr/>
          </p:nvSpPr>
          <p:spPr bwMode="auto">
            <a:xfrm>
              <a:off x="4058" y="2368"/>
              <a:ext cx="249" cy="173"/>
            </a:xfrm>
            <a:prstGeom prst="rect">
              <a:avLst/>
            </a:prstGeom>
            <a:noFill/>
            <a:ln w="9525">
              <a:noFill/>
              <a:miter lim="800000"/>
              <a:headEnd/>
              <a:tailEnd/>
            </a:ln>
          </p:spPr>
          <p:txBody>
            <a:bodyPr wrap="none">
              <a:spAutoFit/>
            </a:bodyPr>
            <a:lstStyle/>
            <a:p>
              <a:pPr algn="ctr" eaLnBrk="0" hangingPunct="0"/>
              <a:r>
                <a:rPr lang="en-US" sz="1200" b="1">
                  <a:solidFill>
                    <a:prstClr val="black"/>
                  </a:solidFill>
                </a:rPr>
                <a:t>0.9</a:t>
              </a:r>
              <a:endParaRPr lang="en-US" sz="1200">
                <a:solidFill>
                  <a:srgbClr val="FFFF00"/>
                </a:solidFill>
              </a:endParaRPr>
            </a:p>
          </p:txBody>
        </p:sp>
        <p:sp>
          <p:nvSpPr>
            <p:cNvPr id="15417" name="Text Box 40"/>
            <p:cNvSpPr txBox="1">
              <a:spLocks noChangeArrowheads="1"/>
            </p:cNvSpPr>
            <p:nvPr/>
          </p:nvSpPr>
          <p:spPr bwMode="auto">
            <a:xfrm>
              <a:off x="4262" y="2368"/>
              <a:ext cx="249" cy="173"/>
            </a:xfrm>
            <a:prstGeom prst="rect">
              <a:avLst/>
            </a:prstGeom>
            <a:noFill/>
            <a:ln w="9525">
              <a:noFill/>
              <a:miter lim="800000"/>
              <a:headEnd/>
              <a:tailEnd/>
            </a:ln>
          </p:spPr>
          <p:txBody>
            <a:bodyPr wrap="none">
              <a:spAutoFit/>
            </a:bodyPr>
            <a:lstStyle/>
            <a:p>
              <a:pPr algn="ctr" eaLnBrk="0" hangingPunct="0"/>
              <a:r>
                <a:rPr lang="en-US" sz="1200" b="1">
                  <a:solidFill>
                    <a:prstClr val="black"/>
                  </a:solidFill>
                </a:rPr>
                <a:t>1.6</a:t>
              </a:r>
              <a:endParaRPr lang="en-US" sz="1200">
                <a:solidFill>
                  <a:srgbClr val="FFFF00"/>
                </a:solidFill>
              </a:endParaRPr>
            </a:p>
          </p:txBody>
        </p:sp>
        <p:grpSp>
          <p:nvGrpSpPr>
            <p:cNvPr id="3" name="Group 41"/>
            <p:cNvGrpSpPr>
              <a:grpSpLocks/>
            </p:cNvGrpSpPr>
            <p:nvPr/>
          </p:nvGrpSpPr>
          <p:grpSpPr bwMode="auto">
            <a:xfrm>
              <a:off x="1127" y="2627"/>
              <a:ext cx="441" cy="335"/>
              <a:chOff x="1322" y="2785"/>
              <a:chExt cx="495" cy="335"/>
            </a:xfrm>
          </p:grpSpPr>
          <p:sp>
            <p:nvSpPr>
              <p:cNvPr id="15427" name="Rectangle 42"/>
              <p:cNvSpPr>
                <a:spLocks noChangeArrowheads="1"/>
              </p:cNvSpPr>
              <p:nvPr/>
            </p:nvSpPr>
            <p:spPr bwMode="auto">
              <a:xfrm>
                <a:off x="1322" y="2820"/>
                <a:ext cx="100" cy="100"/>
              </a:xfrm>
              <a:prstGeom prst="rect">
                <a:avLst/>
              </a:prstGeom>
              <a:solidFill>
                <a:srgbClr val="FFFF00"/>
              </a:solidFill>
              <a:ln w="9525">
                <a:solidFill>
                  <a:srgbClr val="000000"/>
                </a:solidFill>
                <a:miter lim="800000"/>
                <a:headEnd/>
                <a:tailEnd/>
              </a:ln>
            </p:spPr>
            <p:txBody>
              <a:bodyPr/>
              <a:lstStyle/>
              <a:p>
                <a:endParaRPr lang="es-ES">
                  <a:solidFill>
                    <a:prstClr val="black"/>
                  </a:solidFill>
                </a:endParaRPr>
              </a:p>
            </p:txBody>
          </p:sp>
          <p:sp>
            <p:nvSpPr>
              <p:cNvPr id="15428" name="Rectangle 43"/>
              <p:cNvSpPr>
                <a:spLocks noChangeArrowheads="1"/>
              </p:cNvSpPr>
              <p:nvPr/>
            </p:nvSpPr>
            <p:spPr bwMode="auto">
              <a:xfrm>
                <a:off x="1322" y="2973"/>
                <a:ext cx="100" cy="100"/>
              </a:xfrm>
              <a:prstGeom prst="rect">
                <a:avLst/>
              </a:prstGeom>
              <a:solidFill>
                <a:srgbClr val="FF3300"/>
              </a:solidFill>
              <a:ln w="9525">
                <a:solidFill>
                  <a:srgbClr val="000000"/>
                </a:solidFill>
                <a:miter lim="800000"/>
                <a:headEnd/>
                <a:tailEnd/>
              </a:ln>
            </p:spPr>
            <p:txBody>
              <a:bodyPr/>
              <a:lstStyle/>
              <a:p>
                <a:endParaRPr lang="es-ES">
                  <a:solidFill>
                    <a:prstClr val="black"/>
                  </a:solidFill>
                </a:endParaRPr>
              </a:p>
            </p:txBody>
          </p:sp>
          <p:sp>
            <p:nvSpPr>
              <p:cNvPr id="15429" name="Text Box 44"/>
              <p:cNvSpPr txBox="1">
                <a:spLocks noChangeArrowheads="1"/>
              </p:cNvSpPr>
              <p:nvPr/>
            </p:nvSpPr>
            <p:spPr bwMode="auto">
              <a:xfrm>
                <a:off x="1449" y="2785"/>
                <a:ext cx="368" cy="173"/>
              </a:xfrm>
              <a:prstGeom prst="rect">
                <a:avLst/>
              </a:prstGeom>
              <a:noFill/>
              <a:ln w="9525">
                <a:noFill/>
                <a:miter lim="800000"/>
                <a:headEnd/>
                <a:tailEnd/>
              </a:ln>
            </p:spPr>
            <p:txBody>
              <a:bodyPr wrap="none">
                <a:spAutoFit/>
              </a:bodyPr>
              <a:lstStyle/>
              <a:p>
                <a:pPr eaLnBrk="0" hangingPunct="0"/>
                <a:r>
                  <a:rPr lang="en-US" sz="1200" b="1">
                    <a:solidFill>
                      <a:prstClr val="black"/>
                    </a:solidFill>
                  </a:rPr>
                  <a:t>2000</a:t>
                </a:r>
                <a:endParaRPr lang="en-US" sz="1200">
                  <a:solidFill>
                    <a:srgbClr val="FFFF00"/>
                  </a:solidFill>
                </a:endParaRPr>
              </a:p>
            </p:txBody>
          </p:sp>
          <p:sp>
            <p:nvSpPr>
              <p:cNvPr id="15430" name="Text Box 45"/>
              <p:cNvSpPr txBox="1">
                <a:spLocks noChangeArrowheads="1"/>
              </p:cNvSpPr>
              <p:nvPr/>
            </p:nvSpPr>
            <p:spPr bwMode="auto">
              <a:xfrm>
                <a:off x="1449" y="2947"/>
                <a:ext cx="368" cy="173"/>
              </a:xfrm>
              <a:prstGeom prst="rect">
                <a:avLst/>
              </a:prstGeom>
              <a:noFill/>
              <a:ln w="9525">
                <a:noFill/>
                <a:miter lim="800000"/>
                <a:headEnd/>
                <a:tailEnd/>
              </a:ln>
            </p:spPr>
            <p:txBody>
              <a:bodyPr wrap="none">
                <a:spAutoFit/>
              </a:bodyPr>
              <a:lstStyle/>
              <a:p>
                <a:pPr eaLnBrk="0" hangingPunct="0"/>
                <a:r>
                  <a:rPr lang="en-US" sz="1200" b="1">
                    <a:solidFill>
                      <a:prstClr val="black"/>
                    </a:solidFill>
                  </a:rPr>
                  <a:t>2030</a:t>
                </a:r>
                <a:endParaRPr lang="en-US" sz="1200">
                  <a:solidFill>
                    <a:srgbClr val="FFFF00"/>
                  </a:solidFill>
                </a:endParaRPr>
              </a:p>
            </p:txBody>
          </p:sp>
        </p:grpSp>
        <p:sp>
          <p:nvSpPr>
            <p:cNvPr id="15419" name="Text Box 46"/>
            <p:cNvSpPr txBox="1">
              <a:spLocks noChangeArrowheads="1"/>
            </p:cNvSpPr>
            <p:nvPr/>
          </p:nvSpPr>
          <p:spPr bwMode="auto">
            <a:xfrm>
              <a:off x="913" y="3060"/>
              <a:ext cx="900" cy="155"/>
            </a:xfrm>
            <a:prstGeom prst="rect">
              <a:avLst/>
            </a:prstGeom>
            <a:noFill/>
            <a:ln w="9525">
              <a:noFill/>
              <a:miter lim="800000"/>
              <a:headEnd/>
              <a:tailEnd/>
            </a:ln>
          </p:spPr>
          <p:txBody>
            <a:bodyPr wrap="none">
              <a:spAutoFit/>
            </a:bodyPr>
            <a:lstStyle/>
            <a:p>
              <a:pPr algn="ctr" eaLnBrk="0" hangingPunct="0"/>
              <a:r>
                <a:rPr lang="en-US" sz="1000" b="1" dirty="0">
                  <a:solidFill>
                    <a:prstClr val="black"/>
                  </a:solidFill>
                </a:rPr>
                <a:t>* </a:t>
              </a:r>
              <a:r>
                <a:rPr lang="en-US" sz="1000" b="1" dirty="0" smtClean="0">
                  <a:solidFill>
                    <a:prstClr val="black"/>
                  </a:solidFill>
                </a:rPr>
                <a:t>Millions of patients</a:t>
              </a:r>
              <a:endParaRPr lang="en-US" sz="1000" dirty="0">
                <a:solidFill>
                  <a:srgbClr val="FFFF00"/>
                </a:solidFill>
              </a:endParaRPr>
            </a:p>
          </p:txBody>
        </p:sp>
        <p:sp>
          <p:nvSpPr>
            <p:cNvPr id="15420" name="Text Box 47"/>
            <p:cNvSpPr txBox="1">
              <a:spLocks noChangeArrowheads="1"/>
            </p:cNvSpPr>
            <p:nvPr/>
          </p:nvSpPr>
          <p:spPr bwMode="auto">
            <a:xfrm>
              <a:off x="1725" y="1576"/>
              <a:ext cx="319" cy="154"/>
            </a:xfrm>
            <a:prstGeom prst="rect">
              <a:avLst/>
            </a:prstGeom>
            <a:noFill/>
            <a:ln w="9525">
              <a:noFill/>
              <a:miter lim="800000"/>
              <a:headEnd/>
              <a:tailEnd/>
            </a:ln>
          </p:spPr>
          <p:txBody>
            <a:bodyPr wrap="none">
              <a:spAutoFit/>
            </a:bodyPr>
            <a:lstStyle/>
            <a:p>
              <a:pPr algn="ctr" eaLnBrk="0" hangingPunct="0"/>
              <a:r>
                <a:rPr lang="en-US" sz="1000" b="1">
                  <a:solidFill>
                    <a:prstClr val="black"/>
                  </a:solidFill>
                </a:rPr>
                <a:t>102%</a:t>
              </a:r>
              <a:endParaRPr lang="en-US" sz="1200">
                <a:solidFill>
                  <a:srgbClr val="FFFF00"/>
                </a:solidFill>
              </a:endParaRPr>
            </a:p>
          </p:txBody>
        </p:sp>
        <p:sp>
          <p:nvSpPr>
            <p:cNvPr id="15421" name="Text Box 48"/>
            <p:cNvSpPr txBox="1">
              <a:spLocks noChangeArrowheads="1"/>
            </p:cNvSpPr>
            <p:nvPr/>
          </p:nvSpPr>
          <p:spPr bwMode="auto">
            <a:xfrm>
              <a:off x="2203" y="2665"/>
              <a:ext cx="275" cy="154"/>
            </a:xfrm>
            <a:prstGeom prst="rect">
              <a:avLst/>
            </a:prstGeom>
            <a:noFill/>
            <a:ln w="9525">
              <a:noFill/>
              <a:miter lim="800000"/>
              <a:headEnd/>
              <a:tailEnd/>
            </a:ln>
          </p:spPr>
          <p:txBody>
            <a:bodyPr wrap="none">
              <a:spAutoFit/>
            </a:bodyPr>
            <a:lstStyle/>
            <a:p>
              <a:pPr algn="ctr" eaLnBrk="0" hangingPunct="0"/>
              <a:r>
                <a:rPr lang="en-US" sz="1000" b="1">
                  <a:solidFill>
                    <a:prstClr val="black"/>
                  </a:solidFill>
                </a:rPr>
                <a:t>81%</a:t>
              </a:r>
              <a:endParaRPr lang="en-US" sz="1200">
                <a:solidFill>
                  <a:srgbClr val="FFFF00"/>
                </a:solidFill>
              </a:endParaRPr>
            </a:p>
          </p:txBody>
        </p:sp>
        <p:sp>
          <p:nvSpPr>
            <p:cNvPr id="15422" name="Text Box 49"/>
            <p:cNvSpPr txBox="1">
              <a:spLocks noChangeArrowheads="1"/>
            </p:cNvSpPr>
            <p:nvPr/>
          </p:nvSpPr>
          <p:spPr bwMode="auto">
            <a:xfrm>
              <a:off x="2921" y="1396"/>
              <a:ext cx="275" cy="154"/>
            </a:xfrm>
            <a:prstGeom prst="rect">
              <a:avLst/>
            </a:prstGeom>
            <a:noFill/>
            <a:ln w="9525">
              <a:noFill/>
              <a:miter lim="800000"/>
              <a:headEnd/>
              <a:tailEnd/>
            </a:ln>
          </p:spPr>
          <p:txBody>
            <a:bodyPr wrap="none">
              <a:spAutoFit/>
            </a:bodyPr>
            <a:lstStyle/>
            <a:p>
              <a:pPr algn="ctr" eaLnBrk="0" hangingPunct="0"/>
              <a:r>
                <a:rPr lang="en-US" sz="1000" b="1">
                  <a:solidFill>
                    <a:prstClr val="black"/>
                  </a:solidFill>
                </a:rPr>
                <a:t>71%</a:t>
              </a:r>
              <a:endParaRPr lang="en-US" sz="1200">
                <a:solidFill>
                  <a:srgbClr val="FFFF00"/>
                </a:solidFill>
              </a:endParaRPr>
            </a:p>
          </p:txBody>
        </p:sp>
        <p:sp>
          <p:nvSpPr>
            <p:cNvPr id="15423" name="Text Box 50"/>
            <p:cNvSpPr txBox="1">
              <a:spLocks noChangeArrowheads="1"/>
            </p:cNvSpPr>
            <p:nvPr/>
          </p:nvSpPr>
          <p:spPr bwMode="auto">
            <a:xfrm>
              <a:off x="3015" y="2200"/>
              <a:ext cx="319" cy="154"/>
            </a:xfrm>
            <a:prstGeom prst="rect">
              <a:avLst/>
            </a:prstGeom>
            <a:noFill/>
            <a:ln w="9525">
              <a:noFill/>
              <a:miter lim="800000"/>
              <a:headEnd/>
              <a:tailEnd/>
            </a:ln>
          </p:spPr>
          <p:txBody>
            <a:bodyPr wrap="none">
              <a:spAutoFit/>
            </a:bodyPr>
            <a:lstStyle/>
            <a:p>
              <a:pPr algn="ctr" eaLnBrk="0" hangingPunct="0"/>
              <a:r>
                <a:rPr lang="en-US" sz="1000" b="1">
                  <a:solidFill>
                    <a:prstClr val="black"/>
                  </a:solidFill>
                </a:rPr>
                <a:t>211%</a:t>
              </a:r>
              <a:endParaRPr lang="en-US" sz="1200">
                <a:solidFill>
                  <a:srgbClr val="FFFF00"/>
                </a:solidFill>
              </a:endParaRPr>
            </a:p>
          </p:txBody>
        </p:sp>
        <p:sp>
          <p:nvSpPr>
            <p:cNvPr id="15424" name="Text Box 51"/>
            <p:cNvSpPr txBox="1">
              <a:spLocks noChangeArrowheads="1"/>
            </p:cNvSpPr>
            <p:nvPr/>
          </p:nvSpPr>
          <p:spPr bwMode="auto">
            <a:xfrm>
              <a:off x="3522" y="1893"/>
              <a:ext cx="319" cy="154"/>
            </a:xfrm>
            <a:prstGeom prst="rect">
              <a:avLst/>
            </a:prstGeom>
            <a:noFill/>
            <a:ln w="9525">
              <a:noFill/>
              <a:miter lim="800000"/>
              <a:headEnd/>
              <a:tailEnd/>
            </a:ln>
          </p:spPr>
          <p:txBody>
            <a:bodyPr wrap="none">
              <a:spAutoFit/>
            </a:bodyPr>
            <a:lstStyle/>
            <a:p>
              <a:pPr algn="ctr" eaLnBrk="0" hangingPunct="0"/>
              <a:r>
                <a:rPr lang="en-US" sz="1000" b="1">
                  <a:solidFill>
                    <a:prstClr val="black"/>
                  </a:solidFill>
                </a:rPr>
                <a:t>255%</a:t>
              </a:r>
              <a:endParaRPr lang="en-US" sz="1200">
                <a:solidFill>
                  <a:srgbClr val="FFFF00"/>
                </a:solidFill>
              </a:endParaRPr>
            </a:p>
          </p:txBody>
        </p:sp>
        <p:sp>
          <p:nvSpPr>
            <p:cNvPr id="15425" name="Text Box 52"/>
            <p:cNvSpPr txBox="1">
              <a:spLocks noChangeArrowheads="1"/>
            </p:cNvSpPr>
            <p:nvPr/>
          </p:nvSpPr>
          <p:spPr bwMode="auto">
            <a:xfrm>
              <a:off x="3976" y="1450"/>
              <a:ext cx="319" cy="154"/>
            </a:xfrm>
            <a:prstGeom prst="rect">
              <a:avLst/>
            </a:prstGeom>
            <a:noFill/>
            <a:ln w="9525">
              <a:noFill/>
              <a:miter lim="800000"/>
              <a:headEnd/>
              <a:tailEnd/>
            </a:ln>
          </p:spPr>
          <p:txBody>
            <a:bodyPr wrap="none">
              <a:spAutoFit/>
            </a:bodyPr>
            <a:lstStyle/>
            <a:p>
              <a:pPr algn="ctr" eaLnBrk="0" hangingPunct="0"/>
              <a:r>
                <a:rPr lang="en-US" sz="1000" b="1">
                  <a:solidFill>
                    <a:prstClr val="black"/>
                  </a:solidFill>
                </a:rPr>
                <a:t>127%</a:t>
              </a:r>
              <a:endParaRPr lang="en-US" sz="1200">
                <a:solidFill>
                  <a:srgbClr val="FFFF00"/>
                </a:solidFill>
              </a:endParaRPr>
            </a:p>
          </p:txBody>
        </p:sp>
        <p:sp>
          <p:nvSpPr>
            <p:cNvPr id="15426" name="Text Box 53"/>
            <p:cNvSpPr txBox="1">
              <a:spLocks noChangeArrowheads="1"/>
            </p:cNvSpPr>
            <p:nvPr/>
          </p:nvSpPr>
          <p:spPr bwMode="auto">
            <a:xfrm>
              <a:off x="4150" y="2541"/>
              <a:ext cx="275" cy="154"/>
            </a:xfrm>
            <a:prstGeom prst="rect">
              <a:avLst/>
            </a:prstGeom>
            <a:noFill/>
            <a:ln w="9525">
              <a:noFill/>
              <a:miter lim="800000"/>
              <a:headEnd/>
              <a:tailEnd/>
            </a:ln>
          </p:spPr>
          <p:txBody>
            <a:bodyPr wrap="none">
              <a:spAutoFit/>
            </a:bodyPr>
            <a:lstStyle/>
            <a:p>
              <a:pPr algn="ctr" eaLnBrk="0" hangingPunct="0"/>
              <a:r>
                <a:rPr lang="en-US" sz="1000" b="1">
                  <a:solidFill>
                    <a:prstClr val="black"/>
                  </a:solidFill>
                </a:rPr>
                <a:t>78%</a:t>
              </a:r>
              <a:endParaRPr lang="en-US" sz="1200">
                <a:solidFill>
                  <a:srgbClr val="FFFF00"/>
                </a:solidFill>
              </a:endParaRPr>
            </a:p>
          </p:txBody>
        </p:sp>
      </p:grpSp>
      <p:sp>
        <p:nvSpPr>
          <p:cNvPr id="55" name="Text Box 55"/>
          <p:cNvSpPr txBox="1">
            <a:spLocks noChangeArrowheads="1"/>
          </p:cNvSpPr>
          <p:nvPr/>
        </p:nvSpPr>
        <p:spPr bwMode="auto">
          <a:xfrm>
            <a:off x="5200541" y="178612"/>
            <a:ext cx="3108543" cy="369332"/>
          </a:xfrm>
          <a:prstGeom prst="rect">
            <a:avLst/>
          </a:prstGeom>
          <a:solidFill>
            <a:srgbClr val="FF0000"/>
          </a:solidFill>
          <a:ln>
            <a:headEnd/>
            <a:tailEnd/>
          </a:ln>
        </p:spPr>
        <p:style>
          <a:lnRef idx="0">
            <a:schemeClr val="accent2"/>
          </a:lnRef>
          <a:fillRef idx="3">
            <a:schemeClr val="accent2"/>
          </a:fillRef>
          <a:effectRef idx="3">
            <a:schemeClr val="accent2"/>
          </a:effectRef>
          <a:fontRef idx="minor">
            <a:schemeClr val="lt1"/>
          </a:fontRef>
        </p:style>
        <p:txBody>
          <a:bodyPr wrap="none">
            <a:spAutoFit/>
          </a:bodyPr>
          <a:lstStyle/>
          <a:p>
            <a:pPr>
              <a:defRPr/>
            </a:pPr>
            <a:r>
              <a:rPr lang="es-ES" b="1" dirty="0" smtClean="0">
                <a:solidFill>
                  <a:prstClr val="white"/>
                </a:solidFill>
              </a:rPr>
              <a:t>DIABETES IN THE WORLD</a:t>
            </a:r>
            <a:endParaRPr lang="es-ES" b="1" dirty="0">
              <a:solidFill>
                <a:prstClr val="white"/>
              </a:solidFill>
            </a:endParaRPr>
          </a:p>
        </p:txBody>
      </p:sp>
      <p:pic>
        <p:nvPicPr>
          <p:cNvPr id="15379" name="Picture 58"/>
          <p:cNvPicPr>
            <a:picLocks noChangeAspect="1" noChangeArrowheads="1"/>
          </p:cNvPicPr>
          <p:nvPr/>
        </p:nvPicPr>
        <p:blipFill>
          <a:blip r:embed="rId5" cstate="print"/>
          <a:srcRect/>
          <a:stretch>
            <a:fillRect/>
          </a:stretch>
        </p:blipFill>
        <p:spPr bwMode="auto">
          <a:xfrm>
            <a:off x="11240" y="1425653"/>
            <a:ext cx="3275013" cy="2597150"/>
          </a:xfrm>
          <a:prstGeom prst="rect">
            <a:avLst/>
          </a:prstGeom>
          <a:noFill/>
          <a:ln w="9525">
            <a:noFill/>
            <a:miter lim="800000"/>
            <a:headEnd/>
            <a:tailEnd/>
          </a:ln>
        </p:spPr>
      </p:pic>
      <p:pic>
        <p:nvPicPr>
          <p:cNvPr id="15380" name="Picture 59" descr="Tensiometro">
            <a:hlinkClick r:id="rId6"/>
          </p:cNvPr>
          <p:cNvPicPr>
            <a:picLocks noChangeAspect="1" noChangeArrowheads="1"/>
          </p:cNvPicPr>
          <p:nvPr/>
        </p:nvPicPr>
        <p:blipFill>
          <a:blip r:embed="rId7" cstate="print"/>
          <a:srcRect/>
          <a:stretch>
            <a:fillRect/>
          </a:stretch>
        </p:blipFill>
        <p:spPr bwMode="auto">
          <a:xfrm>
            <a:off x="245599" y="4890678"/>
            <a:ext cx="1584325" cy="998537"/>
          </a:xfrm>
          <a:prstGeom prst="rect">
            <a:avLst/>
          </a:prstGeom>
          <a:noFill/>
          <a:ln w="9525">
            <a:noFill/>
            <a:miter lim="800000"/>
            <a:headEnd/>
            <a:tailEnd/>
          </a:ln>
          <a:scene3d>
            <a:camera prst="orthographicFront"/>
            <a:lightRig rig="threePt" dir="t"/>
          </a:scene3d>
          <a:sp3d>
            <a:bevelT/>
          </a:sp3d>
        </p:spPr>
      </p:pic>
      <p:sp>
        <p:nvSpPr>
          <p:cNvPr id="60" name="Text Box 60"/>
          <p:cNvSpPr txBox="1">
            <a:spLocks noChangeArrowheads="1"/>
          </p:cNvSpPr>
          <p:nvPr/>
        </p:nvSpPr>
        <p:spPr bwMode="auto">
          <a:xfrm>
            <a:off x="142821" y="4450395"/>
            <a:ext cx="2069797" cy="369332"/>
          </a:xfrm>
          <a:prstGeom prst="rect">
            <a:avLst/>
          </a:prstGeom>
          <a:solidFill>
            <a:srgbClr val="00B0F0"/>
          </a:solidFill>
          <a:ln>
            <a:headEnd/>
            <a:tailEnd/>
          </a:ln>
        </p:spPr>
        <p:style>
          <a:lnRef idx="0">
            <a:schemeClr val="accent2"/>
          </a:lnRef>
          <a:fillRef idx="3">
            <a:schemeClr val="accent2"/>
          </a:fillRef>
          <a:effectRef idx="3">
            <a:schemeClr val="accent2"/>
          </a:effectRef>
          <a:fontRef idx="minor">
            <a:schemeClr val="lt1"/>
          </a:fontRef>
        </p:style>
        <p:txBody>
          <a:bodyPr wrap="none">
            <a:spAutoFit/>
          </a:bodyPr>
          <a:lstStyle/>
          <a:p>
            <a:pPr>
              <a:defRPr/>
            </a:pPr>
            <a:r>
              <a:rPr lang="es-ES" b="1" dirty="0" smtClean="0">
                <a:solidFill>
                  <a:prstClr val="white"/>
                </a:solidFill>
              </a:rPr>
              <a:t>HYPERTENSION</a:t>
            </a:r>
            <a:endParaRPr lang="es-ES" b="1" dirty="0">
              <a:solidFill>
                <a:prstClr val="white"/>
              </a:solidFill>
            </a:endParaRPr>
          </a:p>
        </p:txBody>
      </p:sp>
      <p:graphicFrame>
        <p:nvGraphicFramePr>
          <p:cNvPr id="15362" name="Object 61"/>
          <p:cNvGraphicFramePr>
            <a:graphicFrameLocks noChangeAspect="1"/>
          </p:cNvGraphicFramePr>
          <p:nvPr>
            <p:extLst>
              <p:ext uri="{D42A27DB-BD31-4B8C-83A1-F6EECF244321}">
                <p14:modId xmlns:p14="http://schemas.microsoft.com/office/powerpoint/2010/main" val="371672981"/>
              </p:ext>
            </p:extLst>
          </p:nvPr>
        </p:nvGraphicFramePr>
        <p:xfrm>
          <a:off x="313908" y="158091"/>
          <a:ext cx="1310458" cy="1254784"/>
        </p:xfrm>
        <a:graphic>
          <a:graphicData uri="http://schemas.openxmlformats.org/presentationml/2006/ole">
            <mc:AlternateContent xmlns:mc="http://schemas.openxmlformats.org/markup-compatibility/2006">
              <mc:Choice xmlns:v="urn:schemas-microsoft-com:vml" Requires="v">
                <p:oleObj spid="_x0000_s6212" name="Imagen de mapa de bits" r:id="rId8" imgW="666667" imgH="638264" progId="PBrush">
                  <p:embed/>
                </p:oleObj>
              </mc:Choice>
              <mc:Fallback>
                <p:oleObj name="Imagen de mapa de bits" r:id="rId8" imgW="666667" imgH="638264" progId="PBrus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3908" y="158091"/>
                        <a:ext cx="1310458" cy="1254784"/>
                      </a:xfrm>
                      <a:prstGeom prst="rect">
                        <a:avLst/>
                      </a:prstGeom>
                      <a:noFill/>
                      <a:ln>
                        <a:noFill/>
                      </a:ln>
                      <a:effectLst/>
                      <a:extLst/>
                    </p:spPr>
                  </p:pic>
                </p:oleObj>
              </mc:Fallback>
            </mc:AlternateContent>
          </a:graphicData>
        </a:graphic>
      </p:graphicFrame>
      <p:sp>
        <p:nvSpPr>
          <p:cNvPr id="64" name="Text Box 64"/>
          <p:cNvSpPr txBox="1">
            <a:spLocks noChangeArrowheads="1"/>
          </p:cNvSpPr>
          <p:nvPr/>
        </p:nvSpPr>
        <p:spPr bwMode="auto">
          <a:xfrm>
            <a:off x="1772496" y="639610"/>
            <a:ext cx="1112228" cy="369332"/>
          </a:xfrm>
          <a:prstGeom prst="rect">
            <a:avLst/>
          </a:prstGeom>
          <a:ln>
            <a:headEnd/>
            <a:tailEnd/>
          </a:ln>
        </p:spPr>
        <p:style>
          <a:lnRef idx="1">
            <a:schemeClr val="dk1"/>
          </a:lnRef>
          <a:fillRef idx="2">
            <a:schemeClr val="dk1"/>
          </a:fillRef>
          <a:effectRef idx="1">
            <a:schemeClr val="dk1"/>
          </a:effectRef>
          <a:fontRef idx="minor">
            <a:schemeClr val="dk1"/>
          </a:fontRef>
        </p:style>
        <p:txBody>
          <a:bodyPr wrap="none">
            <a:spAutoFit/>
          </a:bodyPr>
          <a:lstStyle/>
          <a:p>
            <a:pPr>
              <a:defRPr/>
            </a:pPr>
            <a:r>
              <a:rPr lang="es-ES" b="1" dirty="0" smtClean="0">
                <a:solidFill>
                  <a:prstClr val="black"/>
                </a:solidFill>
              </a:rPr>
              <a:t>ELDERY</a:t>
            </a:r>
            <a:endParaRPr lang="es-ES" b="1" dirty="0">
              <a:solidFill>
                <a:prstClr val="black"/>
              </a:solidFill>
            </a:endParaRPr>
          </a:p>
        </p:txBody>
      </p:sp>
      <p:sp>
        <p:nvSpPr>
          <p:cNvPr id="61" name="Line 5"/>
          <p:cNvSpPr>
            <a:spLocks noChangeShapeType="1"/>
          </p:cNvSpPr>
          <p:nvPr/>
        </p:nvSpPr>
        <p:spPr bwMode="auto">
          <a:xfrm>
            <a:off x="2243138" y="5497513"/>
            <a:ext cx="6907212" cy="0"/>
          </a:xfrm>
          <a:prstGeom prst="line">
            <a:avLst/>
          </a:prstGeom>
          <a:noFill/>
          <a:ln w="7938">
            <a:solidFill>
              <a:srgbClr val="663300"/>
            </a:solidFill>
            <a:round/>
            <a:headEnd/>
            <a:tailEnd/>
          </a:ln>
        </p:spPr>
        <p:txBody>
          <a:bodyPr wrap="none" anchor="ctr"/>
          <a:lstStyle/>
          <a:p>
            <a:endParaRPr lang="es-ES">
              <a:solidFill>
                <a:srgbClr val="000000"/>
              </a:solidFill>
            </a:endParaRPr>
          </a:p>
        </p:txBody>
      </p:sp>
      <p:sp>
        <p:nvSpPr>
          <p:cNvPr id="62" name="Text Box 6"/>
          <p:cNvSpPr txBox="1">
            <a:spLocks noChangeArrowheads="1"/>
          </p:cNvSpPr>
          <p:nvPr/>
        </p:nvSpPr>
        <p:spPr bwMode="auto">
          <a:xfrm>
            <a:off x="3059113" y="5081588"/>
            <a:ext cx="946150" cy="366712"/>
          </a:xfrm>
          <a:prstGeom prst="rect">
            <a:avLst/>
          </a:prstGeom>
          <a:noFill/>
          <a:ln w="7938">
            <a:noFill/>
            <a:miter lim="800000"/>
            <a:headEnd/>
            <a:tailEnd/>
          </a:ln>
        </p:spPr>
        <p:txBody>
          <a:bodyPr wrap="none">
            <a:spAutoFit/>
          </a:bodyPr>
          <a:lstStyle/>
          <a:p>
            <a:pPr algn="ctr" eaLnBrk="0" hangingPunct="0"/>
            <a:r>
              <a:rPr lang="en-US" b="1">
                <a:solidFill>
                  <a:srgbClr val="663300"/>
                </a:solidFill>
              </a:rPr>
              <a:t>TOTAL</a:t>
            </a:r>
          </a:p>
        </p:txBody>
      </p:sp>
      <p:sp>
        <p:nvSpPr>
          <p:cNvPr id="63" name="Text Box 7"/>
          <p:cNvSpPr txBox="1">
            <a:spLocks noChangeArrowheads="1"/>
          </p:cNvSpPr>
          <p:nvPr/>
        </p:nvSpPr>
        <p:spPr bwMode="auto">
          <a:xfrm>
            <a:off x="2243138" y="5549900"/>
            <a:ext cx="749300" cy="701675"/>
          </a:xfrm>
          <a:prstGeom prst="rect">
            <a:avLst/>
          </a:prstGeom>
          <a:noFill/>
          <a:ln w="7938">
            <a:noFill/>
            <a:miter lim="800000"/>
            <a:headEnd/>
            <a:tailEnd/>
          </a:ln>
        </p:spPr>
        <p:txBody>
          <a:bodyPr wrap="none">
            <a:spAutoFit/>
          </a:bodyPr>
          <a:lstStyle/>
          <a:p>
            <a:pPr eaLnBrk="0" hangingPunct="0"/>
            <a:r>
              <a:rPr lang="en-US" sz="2000" b="1">
                <a:solidFill>
                  <a:srgbClr val="663300"/>
                </a:solidFill>
              </a:rPr>
              <a:t>2000</a:t>
            </a:r>
          </a:p>
          <a:p>
            <a:pPr eaLnBrk="0" hangingPunct="0"/>
            <a:r>
              <a:rPr lang="en-US" sz="2000" b="1">
                <a:solidFill>
                  <a:srgbClr val="663300"/>
                </a:solidFill>
              </a:rPr>
              <a:t>2030</a:t>
            </a:r>
          </a:p>
        </p:txBody>
      </p:sp>
      <p:sp>
        <p:nvSpPr>
          <p:cNvPr id="65" name="Text Box 8"/>
          <p:cNvSpPr txBox="1">
            <a:spLocks noChangeArrowheads="1"/>
          </p:cNvSpPr>
          <p:nvPr/>
        </p:nvSpPr>
        <p:spPr bwMode="auto">
          <a:xfrm>
            <a:off x="3152775" y="5549900"/>
            <a:ext cx="903288" cy="701675"/>
          </a:xfrm>
          <a:prstGeom prst="rect">
            <a:avLst/>
          </a:prstGeom>
          <a:noFill/>
          <a:ln w="7938">
            <a:noFill/>
            <a:miter lim="800000"/>
            <a:headEnd/>
            <a:tailEnd/>
          </a:ln>
        </p:spPr>
        <p:txBody>
          <a:bodyPr wrap="none">
            <a:spAutoFit/>
          </a:bodyPr>
          <a:lstStyle/>
          <a:p>
            <a:pPr eaLnBrk="0" hangingPunct="0"/>
            <a:r>
              <a:rPr lang="en-US" sz="2000" b="1">
                <a:solidFill>
                  <a:srgbClr val="663300"/>
                </a:solidFill>
              </a:rPr>
              <a:t>154 m</a:t>
            </a:r>
          </a:p>
          <a:p>
            <a:pPr eaLnBrk="0" hangingPunct="0"/>
            <a:r>
              <a:rPr lang="en-US" sz="2000" b="1">
                <a:solidFill>
                  <a:srgbClr val="663300"/>
                </a:solidFill>
              </a:rPr>
              <a:t>370 m</a:t>
            </a:r>
          </a:p>
        </p:txBody>
      </p:sp>
      <p:sp>
        <p:nvSpPr>
          <p:cNvPr id="66" name="Text Box 9"/>
          <p:cNvSpPr txBox="1">
            <a:spLocks noChangeArrowheads="1"/>
          </p:cNvSpPr>
          <p:nvPr/>
        </p:nvSpPr>
        <p:spPr bwMode="auto">
          <a:xfrm>
            <a:off x="5024438" y="5549900"/>
            <a:ext cx="762000" cy="701675"/>
          </a:xfrm>
          <a:prstGeom prst="rect">
            <a:avLst/>
          </a:prstGeom>
          <a:noFill/>
          <a:ln w="7938">
            <a:noFill/>
            <a:miter lim="800000"/>
            <a:headEnd/>
            <a:tailEnd/>
          </a:ln>
        </p:spPr>
        <p:txBody>
          <a:bodyPr wrap="none">
            <a:spAutoFit/>
          </a:bodyPr>
          <a:lstStyle/>
          <a:p>
            <a:pPr eaLnBrk="0" hangingPunct="0"/>
            <a:r>
              <a:rPr lang="en-US" sz="2000" b="1">
                <a:solidFill>
                  <a:srgbClr val="663300"/>
                </a:solidFill>
              </a:rPr>
              <a:t>55 m</a:t>
            </a:r>
          </a:p>
          <a:p>
            <a:pPr eaLnBrk="0" hangingPunct="0"/>
            <a:r>
              <a:rPr lang="en-US" sz="2000" b="1">
                <a:solidFill>
                  <a:srgbClr val="663300"/>
                </a:solidFill>
              </a:rPr>
              <a:t>84 m</a:t>
            </a:r>
          </a:p>
        </p:txBody>
      </p:sp>
      <p:sp>
        <p:nvSpPr>
          <p:cNvPr id="67" name="Text Box 10"/>
          <p:cNvSpPr txBox="1">
            <a:spLocks noChangeArrowheads="1"/>
          </p:cNvSpPr>
          <p:nvPr/>
        </p:nvSpPr>
        <p:spPr bwMode="auto">
          <a:xfrm>
            <a:off x="7270750" y="5549900"/>
            <a:ext cx="903288" cy="701675"/>
          </a:xfrm>
          <a:prstGeom prst="rect">
            <a:avLst/>
          </a:prstGeom>
          <a:noFill/>
          <a:ln w="7938">
            <a:noFill/>
            <a:miter lim="800000"/>
            <a:headEnd/>
            <a:tailEnd/>
          </a:ln>
        </p:spPr>
        <p:txBody>
          <a:bodyPr wrap="none">
            <a:spAutoFit/>
          </a:bodyPr>
          <a:lstStyle/>
          <a:p>
            <a:pPr eaLnBrk="0" hangingPunct="0"/>
            <a:r>
              <a:rPr lang="en-US" sz="2000" b="1">
                <a:solidFill>
                  <a:srgbClr val="663300"/>
                </a:solidFill>
              </a:rPr>
              <a:t>  99 m</a:t>
            </a:r>
          </a:p>
          <a:p>
            <a:pPr eaLnBrk="0" hangingPunct="0"/>
            <a:r>
              <a:rPr lang="en-US" sz="2000" b="1">
                <a:solidFill>
                  <a:srgbClr val="663300"/>
                </a:solidFill>
              </a:rPr>
              <a:t>286 m</a:t>
            </a:r>
          </a:p>
        </p:txBody>
      </p:sp>
      <p:sp>
        <p:nvSpPr>
          <p:cNvPr id="68" name="Line 54"/>
          <p:cNvSpPr>
            <a:spLocks noChangeShapeType="1"/>
          </p:cNvSpPr>
          <p:nvPr/>
        </p:nvSpPr>
        <p:spPr bwMode="auto">
          <a:xfrm>
            <a:off x="2273300" y="6273800"/>
            <a:ext cx="6907213" cy="0"/>
          </a:xfrm>
          <a:prstGeom prst="line">
            <a:avLst/>
          </a:prstGeom>
          <a:noFill/>
          <a:ln w="7938">
            <a:solidFill>
              <a:srgbClr val="663300"/>
            </a:solidFill>
            <a:round/>
            <a:headEnd/>
            <a:tailEnd/>
          </a:ln>
        </p:spPr>
        <p:txBody>
          <a:bodyPr wrap="none" anchor="ctr"/>
          <a:lstStyle/>
          <a:p>
            <a:endParaRPr lang="es-ES">
              <a:solidFill>
                <a:srgbClr val="000000"/>
              </a:solidFill>
            </a:endParaRPr>
          </a:p>
        </p:txBody>
      </p:sp>
      <p:sp>
        <p:nvSpPr>
          <p:cNvPr id="69" name="Text Box 56"/>
          <p:cNvSpPr txBox="1">
            <a:spLocks noChangeArrowheads="1"/>
          </p:cNvSpPr>
          <p:nvPr/>
        </p:nvSpPr>
        <p:spPr bwMode="auto">
          <a:xfrm>
            <a:off x="4738893" y="4921250"/>
            <a:ext cx="1401346" cy="523220"/>
          </a:xfrm>
          <a:prstGeom prst="rect">
            <a:avLst/>
          </a:prstGeom>
          <a:noFill/>
          <a:ln w="7938">
            <a:noFill/>
            <a:miter lim="800000"/>
            <a:headEnd/>
            <a:tailEnd/>
          </a:ln>
        </p:spPr>
        <p:txBody>
          <a:bodyPr wrap="none">
            <a:spAutoFit/>
          </a:bodyPr>
          <a:lstStyle/>
          <a:p>
            <a:pPr algn="ctr" eaLnBrk="0" hangingPunct="0"/>
            <a:r>
              <a:rPr lang="en-US" sz="1400" b="1" dirty="0" smtClean="0">
                <a:solidFill>
                  <a:srgbClr val="663300"/>
                </a:solidFill>
              </a:rPr>
              <a:t>HIGH INCOME</a:t>
            </a:r>
          </a:p>
          <a:p>
            <a:pPr algn="ctr" eaLnBrk="0" hangingPunct="0"/>
            <a:r>
              <a:rPr lang="en-US" sz="1400" b="1" dirty="0" smtClean="0">
                <a:solidFill>
                  <a:srgbClr val="663300"/>
                </a:solidFill>
              </a:rPr>
              <a:t>COUNTRIES</a:t>
            </a:r>
            <a:endParaRPr lang="en-US" sz="1400" b="1" dirty="0">
              <a:solidFill>
                <a:srgbClr val="663300"/>
              </a:solidFill>
            </a:endParaRPr>
          </a:p>
        </p:txBody>
      </p:sp>
      <p:sp>
        <p:nvSpPr>
          <p:cNvPr id="70" name="Text Box 57"/>
          <p:cNvSpPr txBox="1">
            <a:spLocks noChangeArrowheads="1"/>
          </p:cNvSpPr>
          <p:nvPr/>
        </p:nvSpPr>
        <p:spPr bwMode="auto">
          <a:xfrm>
            <a:off x="6692836" y="4908550"/>
            <a:ext cx="2154371" cy="523220"/>
          </a:xfrm>
          <a:prstGeom prst="rect">
            <a:avLst/>
          </a:prstGeom>
          <a:noFill/>
          <a:ln w="7938">
            <a:noFill/>
            <a:miter lim="800000"/>
            <a:headEnd/>
            <a:tailEnd/>
          </a:ln>
        </p:spPr>
        <p:txBody>
          <a:bodyPr wrap="none">
            <a:spAutoFit/>
          </a:bodyPr>
          <a:lstStyle/>
          <a:p>
            <a:pPr algn="ctr" eaLnBrk="0" hangingPunct="0"/>
            <a:r>
              <a:rPr lang="en-US" sz="1400" b="1" dirty="0" smtClean="0">
                <a:solidFill>
                  <a:srgbClr val="663300"/>
                </a:solidFill>
              </a:rPr>
              <a:t>LOW-MEDIUM INCOME</a:t>
            </a:r>
          </a:p>
          <a:p>
            <a:pPr algn="ctr" eaLnBrk="0" hangingPunct="0"/>
            <a:r>
              <a:rPr lang="en-US" sz="1400" b="1" dirty="0" smtClean="0">
                <a:solidFill>
                  <a:srgbClr val="663300"/>
                </a:solidFill>
              </a:rPr>
              <a:t>COUNTRIES</a:t>
            </a:r>
            <a:endParaRPr lang="en-US" sz="1400" b="1" dirty="0">
              <a:solidFill>
                <a:srgbClr val="663300"/>
              </a:solidFill>
            </a:endParaRPr>
          </a:p>
        </p:txBody>
      </p:sp>
    </p:spTree>
    <p:extLst>
      <p:ext uri="{BB962C8B-B14F-4D97-AF65-F5344CB8AC3E}">
        <p14:creationId xmlns:p14="http://schemas.microsoft.com/office/powerpoint/2010/main" val="13801956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6" name="Rectangle 5"/>
          <p:cNvSpPr/>
          <p:nvPr/>
        </p:nvSpPr>
        <p:spPr>
          <a:xfrm>
            <a:off x="2195736" y="2996952"/>
            <a:ext cx="4824536"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chemeClr val="bg2"/>
                </a:solidFill>
                <a:effectLst>
                  <a:outerShdw blurRad="50800" dist="39000" dir="5460000" algn="tl">
                    <a:srgbClr val="000000">
                      <a:alpha val="38000"/>
                    </a:srgbClr>
                  </a:outerShdw>
                </a:effectLst>
                <a:latin typeface="Arial Black" panose="020B0A04020102020204" pitchFamily="34" charset="0"/>
              </a:rPr>
              <a:t>Situation at global level</a:t>
            </a:r>
            <a:endParaRPr lang="en-US" sz="5400" b="1" dirty="0">
              <a:ln w="11430"/>
              <a:solidFill>
                <a:schemeClr val="bg2"/>
              </a:solidFill>
              <a:effectLst>
                <a:outerShdw blurRad="50800" dist="39000" dir="5460000" algn="tl">
                  <a:srgbClr val="000000">
                    <a:alpha val="38000"/>
                  </a:srgbClr>
                </a:outerShdw>
              </a:effectLst>
              <a:latin typeface="Arial Black" panose="020B0A04020102020204" pitchFamily="34" charset="0"/>
            </a:endParaRPr>
          </a:p>
        </p:txBody>
      </p:sp>
      <p:sp>
        <p:nvSpPr>
          <p:cNvPr id="3" name="Rectangle 2"/>
          <p:cNvSpPr/>
          <p:nvPr/>
        </p:nvSpPr>
        <p:spPr>
          <a:xfrm>
            <a:off x="905949" y="620688"/>
            <a:ext cx="7272808"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rgbClr val="CC9B00"/>
                </a:solidFill>
                <a:effectLst>
                  <a:outerShdw blurRad="50800" dist="39000" dir="5460000" algn="tl">
                    <a:srgbClr val="000000">
                      <a:alpha val="38000"/>
                    </a:srgbClr>
                  </a:outerShdw>
                </a:effectLst>
                <a:latin typeface="Arial Black" panose="020B0A04020102020204" pitchFamily="34" charset="0"/>
              </a:rPr>
              <a:t>Trafficking in human organs</a:t>
            </a:r>
            <a:endParaRPr lang="en-US" sz="5400" b="1" dirty="0">
              <a:ln w="11430"/>
              <a:solidFill>
                <a:srgbClr val="CC9B00"/>
              </a:solidFill>
              <a:effectLst>
                <a:outerShdw blurRad="50800" dist="39000" dir="5460000" algn="tl">
                  <a:srgbClr val="000000">
                    <a:alpha val="38000"/>
                  </a:srgbClr>
                </a:outerShdw>
              </a:effectLst>
              <a:latin typeface="Arial Black" panose="020B0A04020102020204" pitchFamily="34" charset="0"/>
            </a:endParaRPr>
          </a:p>
        </p:txBody>
      </p:sp>
    </p:spTree>
    <p:extLst>
      <p:ext uri="{BB962C8B-B14F-4D97-AF65-F5344CB8AC3E}">
        <p14:creationId xmlns:p14="http://schemas.microsoft.com/office/powerpoint/2010/main" val="184896935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BEBA8EAE-BF5A-486C-A8C5-ECC9F3942E4B}">
                <a14:imgProps xmlns:a14="http://schemas.microsoft.com/office/drawing/2010/main">
                  <a14:imgLayer r:embed="rId3">
                    <a14:imgEffect>
                      <a14:sharpenSoften amount="28000"/>
                    </a14:imgEffect>
                    <a14:imgEffect>
                      <a14:brightnessContrast bright="-5000" contrast="3000"/>
                    </a14:imgEffect>
                  </a14:imgLayer>
                </a14:imgProps>
              </a:ext>
              <a:ext uri="{28A0092B-C50C-407E-A947-70E740481C1C}">
                <a14:useLocalDpi xmlns:a14="http://schemas.microsoft.com/office/drawing/2010/main" val="0"/>
              </a:ext>
            </a:extLst>
          </a:blip>
          <a:stretch>
            <a:fillRect/>
          </a:stretch>
        </p:blipFill>
        <p:spPr>
          <a:xfrm>
            <a:off x="1848465" y="1007972"/>
            <a:ext cx="5447070" cy="5235346"/>
          </a:xfrm>
          <a:prstGeom prst="rect">
            <a:avLst/>
          </a:prstGeom>
          <a:scene3d>
            <a:camera prst="orthographicFront"/>
            <a:lightRig rig="threePt" dir="t"/>
          </a:scene3d>
          <a:sp3d>
            <a:bevelT/>
            <a:bevelB/>
          </a:sp3d>
        </p:spPr>
      </p:pic>
      <p:sp>
        <p:nvSpPr>
          <p:cNvPr id="2" name="1 Rectángulo"/>
          <p:cNvSpPr/>
          <p:nvPr/>
        </p:nvSpPr>
        <p:spPr bwMode="auto">
          <a:xfrm>
            <a:off x="50800" y="929316"/>
            <a:ext cx="9144000" cy="5392828"/>
          </a:xfrm>
          <a:prstGeom prst="rect">
            <a:avLst/>
          </a:prstGeom>
          <a:solidFill>
            <a:schemeClr val="bg1">
              <a:alpha val="83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9600" b="1" i="1" smtClean="0">
              <a:solidFill>
                <a:srgbClr val="000066"/>
              </a:solidFill>
              <a:latin typeface="Univers (W1)" pitchFamily="34" charset="0"/>
              <a:cs typeface="Arial" pitchFamily="34" charset="0"/>
            </a:endParaRPr>
          </a:p>
        </p:txBody>
      </p:sp>
      <p:sp>
        <p:nvSpPr>
          <p:cNvPr id="3" name="2 Rectángulo"/>
          <p:cNvSpPr/>
          <p:nvPr/>
        </p:nvSpPr>
        <p:spPr>
          <a:xfrm>
            <a:off x="1686731" y="1630148"/>
            <a:ext cx="5577168"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685800" indent="-685800" algn="ctr" fontAlgn="base">
              <a:spcBef>
                <a:spcPct val="0"/>
              </a:spcBef>
              <a:spcAft>
                <a:spcPct val="0"/>
              </a:spcAft>
              <a:buFont typeface="Wingdings" pitchFamily="2" charset="2"/>
              <a:buChar char="ü"/>
            </a:pPr>
            <a:r>
              <a:rPr lang="es-ES" sz="4000" b="1" dirty="0" err="1"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pitchFamily="34" charset="0"/>
                <a:cs typeface="Arial" pitchFamily="34" charset="0"/>
              </a:rPr>
              <a:t>Shortage</a:t>
            </a:r>
            <a:r>
              <a:rPr lang="es-ES" sz="40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pitchFamily="34" charset="0"/>
                <a:cs typeface="Arial" pitchFamily="34" charset="0"/>
              </a:rPr>
              <a:t> of </a:t>
            </a:r>
            <a:r>
              <a:rPr lang="es-ES" sz="4000" b="1" dirty="0" err="1"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pitchFamily="34" charset="0"/>
                <a:cs typeface="Arial" pitchFamily="34" charset="0"/>
              </a:rPr>
              <a:t>organs</a:t>
            </a:r>
            <a:endParaRPr lang="es-ES" sz="40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sp>
        <p:nvSpPr>
          <p:cNvPr id="7" name="6 Rectángulo"/>
          <p:cNvSpPr/>
          <p:nvPr/>
        </p:nvSpPr>
        <p:spPr>
          <a:xfrm>
            <a:off x="300945" y="1430093"/>
            <a:ext cx="8643713" cy="110799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685800" indent="-685800" algn="ctr" fontAlgn="base">
              <a:spcBef>
                <a:spcPct val="0"/>
              </a:spcBef>
              <a:spcAft>
                <a:spcPct val="0"/>
              </a:spcAft>
              <a:buFont typeface="Wingdings" pitchFamily="2" charset="2"/>
              <a:buChar char="ü"/>
            </a:pPr>
            <a:r>
              <a:rPr lang="es-ES" sz="6600" b="1" dirty="0" err="1"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pitchFamily="34" charset="0"/>
                <a:cs typeface="Arial" pitchFamily="34" charset="0"/>
              </a:rPr>
              <a:t>Shortage</a:t>
            </a:r>
            <a:r>
              <a:rPr lang="es-ES" sz="66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pitchFamily="34" charset="0"/>
                <a:cs typeface="Arial" pitchFamily="34" charset="0"/>
              </a:rPr>
              <a:t> of </a:t>
            </a:r>
            <a:r>
              <a:rPr lang="es-ES" sz="6600" b="1" dirty="0" err="1"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pitchFamily="34" charset="0"/>
                <a:cs typeface="Arial" pitchFamily="34" charset="0"/>
              </a:rPr>
              <a:t>organs</a:t>
            </a:r>
            <a:endParaRPr lang="es-ES" sz="6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spTree>
    <p:extLst>
      <p:ext uri="{BB962C8B-B14F-4D97-AF65-F5344CB8AC3E}">
        <p14:creationId xmlns:p14="http://schemas.microsoft.com/office/powerpoint/2010/main" val="39429564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5521" r="18748"/>
          <a:stretch/>
        </p:blipFill>
        <p:spPr>
          <a:xfrm>
            <a:off x="4883755" y="1338147"/>
            <a:ext cx="3914557" cy="4342801"/>
          </a:xfrm>
          <a:prstGeom prst="rect">
            <a:avLst/>
          </a:prstGeom>
          <a:effectLst>
            <a:glow rad="228600">
              <a:schemeClr val="accent2">
                <a:satMod val="175000"/>
                <a:alpha val="40000"/>
              </a:schemeClr>
            </a:glow>
          </a:effectLst>
          <a:scene3d>
            <a:camera prst="perspectiveLeft"/>
            <a:lightRig rig="threePt" dir="t"/>
          </a:scene3d>
          <a:sp3d>
            <a:bevelT/>
            <a:bevelB/>
          </a:sp3d>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2566" y="1338147"/>
            <a:ext cx="4549696" cy="4549696"/>
          </a:xfrm>
          <a:prstGeom prst="rect">
            <a:avLst/>
          </a:prstGeom>
        </p:spPr>
      </p:pic>
      <p:sp>
        <p:nvSpPr>
          <p:cNvPr id="5" name="Rectangle 3"/>
          <p:cNvSpPr/>
          <p:nvPr/>
        </p:nvSpPr>
        <p:spPr>
          <a:xfrm>
            <a:off x="1435496" y="17001"/>
            <a:ext cx="5973092" cy="83099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smtClean="0">
                <a:ln w="11430"/>
                <a:solidFill>
                  <a:srgbClr val="C00000"/>
                </a:solidFill>
                <a:effectLst>
                  <a:outerShdw blurRad="50800" dist="39000" dir="5460000" algn="tl">
                    <a:srgbClr val="000000">
                      <a:alpha val="38000"/>
                    </a:srgbClr>
                  </a:outerShdw>
                </a:effectLst>
              </a:rPr>
              <a:t>recipients</a:t>
            </a:r>
            <a:endParaRPr lang="en-US" sz="4800" b="1" dirty="0">
              <a:ln w="11430"/>
              <a:solidFill>
                <a:srgbClr val="FFFF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980214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5.55556E-7 -1.85185E-6 L 0.47118 -0.00324 " pathEditMode="relative" rAng="0" ptsTypes="AA">
                                      <p:cBhvr>
                                        <p:cTn id="6" dur="2000" fill="hold"/>
                                        <p:tgtEl>
                                          <p:spTgt spid="4"/>
                                        </p:tgtEl>
                                        <p:attrNameLst>
                                          <p:attrName>ppt_x</p:attrName>
                                          <p:attrName>ppt_y</p:attrName>
                                        </p:attrNameLst>
                                      </p:cBhvr>
                                      <p:rCtr x="23559" y="-162"/>
                                    </p:animMotion>
                                  </p:childTnLst>
                                </p:cTn>
                              </p:par>
                            </p:childTnLst>
                          </p:cTn>
                        </p:par>
                      </p:childTnLst>
                    </p:cTn>
                  </p:par>
                  <p:par>
                    <p:cTn id="7" fill="hold">
                      <p:stCondLst>
                        <p:cond delay="indefinite"/>
                      </p:stCondLst>
                      <p:childTnLst>
                        <p:par>
                          <p:cTn id="8" fill="hold">
                            <p:stCondLst>
                              <p:cond delay="0"/>
                            </p:stCondLst>
                            <p:childTnLst>
                              <p:par>
                                <p:cTn id="9" presetID="14" presetClass="entr" presetSubtype="5"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vertical)">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304897" y="1076743"/>
            <a:ext cx="4283352"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solidFill>
                  <a:srgbClr val="660033"/>
                </a:solidFill>
                <a:effectLst>
                  <a:outerShdw blurRad="50800" dist="39000" dir="5460000" algn="tl">
                    <a:srgbClr val="000000">
                      <a:alpha val="38000"/>
                    </a:srgbClr>
                  </a:outerShdw>
                </a:effectLst>
              </a:rPr>
              <a:t>“</a:t>
            </a:r>
            <a:r>
              <a:rPr lang="en-US" sz="3200" b="1" dirty="0">
                <a:ln w="11430"/>
                <a:solidFill>
                  <a:srgbClr val="660033"/>
                </a:solidFill>
                <a:effectLst>
                  <a:outerShdw blurRad="50800" dist="39000" dir="5460000" algn="tl">
                    <a:srgbClr val="000000">
                      <a:alpha val="38000"/>
                    </a:srgbClr>
                  </a:outerShdw>
                </a:effectLst>
              </a:rPr>
              <a:t>T</a:t>
            </a:r>
            <a:r>
              <a:rPr lang="en-US" sz="3200" b="1" dirty="0" smtClean="0">
                <a:ln w="11430"/>
                <a:solidFill>
                  <a:srgbClr val="660033"/>
                </a:solidFill>
                <a:effectLst>
                  <a:outerShdw blurRad="50800" dist="39000" dir="5460000" algn="tl">
                    <a:srgbClr val="000000">
                      <a:alpha val="38000"/>
                    </a:srgbClr>
                  </a:outerShdw>
                </a:effectLst>
              </a:rPr>
              <a:t>ransplant </a:t>
            </a:r>
            <a:r>
              <a:rPr lang="en-US" sz="3200" b="1" dirty="0">
                <a:ln w="11430"/>
                <a:solidFill>
                  <a:srgbClr val="660033"/>
                </a:solidFill>
                <a:effectLst>
                  <a:outerShdw blurRad="50800" dist="39000" dir="5460000" algn="tl">
                    <a:srgbClr val="000000">
                      <a:alpha val="38000"/>
                    </a:srgbClr>
                  </a:outerShdw>
                </a:effectLst>
              </a:rPr>
              <a:t>tourism”</a:t>
            </a:r>
            <a:endParaRPr lang="es-ES" sz="3200" b="1" dirty="0">
              <a:ln w="11430"/>
              <a:solidFill>
                <a:srgbClr val="660033"/>
              </a:solidFill>
              <a:effectLst>
                <a:outerShdw blurRad="50800" dist="39000" dir="5460000" algn="tl">
                  <a:srgbClr val="000000">
                    <a:alpha val="38000"/>
                  </a:srgbClr>
                </a:outerShdw>
              </a:effectLst>
            </a:endParaRPr>
          </a:p>
        </p:txBody>
      </p:sp>
      <p:sp>
        <p:nvSpPr>
          <p:cNvPr id="10" name="9 Rectángulo"/>
          <p:cNvSpPr/>
          <p:nvPr/>
        </p:nvSpPr>
        <p:spPr>
          <a:xfrm>
            <a:off x="380627" y="1756438"/>
            <a:ext cx="8763373" cy="1131848"/>
          </a:xfrm>
          <a:prstGeom prst="rect">
            <a:avLst/>
          </a:prstGeom>
        </p:spPr>
        <p:txBody>
          <a:bodyPr wrap="square">
            <a:spAutoFit/>
          </a:bodyPr>
          <a:lstStyle/>
          <a:p>
            <a:pPr>
              <a:lnSpc>
                <a:spcPct val="150000"/>
              </a:lnSpc>
            </a:pPr>
            <a:r>
              <a:rPr lang="en-US" sz="2400" b="1" dirty="0">
                <a:solidFill>
                  <a:srgbClr val="000000"/>
                </a:solidFill>
              </a:rPr>
              <a:t>involves the donor, the recipient or both crossing national boundaries for the recipient to access a trafficked organ. </a:t>
            </a:r>
          </a:p>
        </p:txBody>
      </p:sp>
    </p:spTree>
    <p:extLst>
      <p:ext uri="{BB962C8B-B14F-4D97-AF65-F5344CB8AC3E}">
        <p14:creationId xmlns:p14="http://schemas.microsoft.com/office/powerpoint/2010/main" val="311173210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xfrm>
            <a:off x="1350744" y="152329"/>
            <a:ext cx="6946950" cy="631974"/>
          </a:xfrm>
          <a:effectLst/>
        </p:spPr>
        <p:txBody>
          <a:bodyPr>
            <a:noAutofit/>
          </a:bodyPr>
          <a:lstStyle/>
          <a:p>
            <a:pPr>
              <a:defRPr/>
            </a:pPr>
            <a:r>
              <a:rPr lang="es-ES" altLang="ja-JP" sz="3600" b="1" dirty="0" smtClean="0">
                <a:solidFill>
                  <a:srgbClr val="336699"/>
                </a:solidFill>
                <a:effectLst>
                  <a:outerShdw blurRad="38100" dist="38100" dir="2700000" algn="tl">
                    <a:srgbClr val="C0C0C0"/>
                  </a:outerShdw>
                </a:effectLst>
                <a:latin typeface="Arial Narrow" pitchFamily="34" charset="0"/>
                <a:ea typeface="ＭＳ Ｐゴシック" charset="-128"/>
              </a:rPr>
              <a:t>International </a:t>
            </a:r>
            <a:r>
              <a:rPr lang="es-ES" altLang="ja-JP" sz="3600" b="1" dirty="0">
                <a:solidFill>
                  <a:srgbClr val="336699"/>
                </a:solidFill>
                <a:effectLst>
                  <a:outerShdw blurRad="38100" dist="38100" dir="2700000" algn="tl">
                    <a:srgbClr val="C0C0C0"/>
                  </a:outerShdw>
                </a:effectLst>
                <a:latin typeface="Arial Narrow" pitchFamily="34" charset="0"/>
                <a:ea typeface="ＭＳ Ｐゴシック" charset="-128"/>
              </a:rPr>
              <a:t> </a:t>
            </a:r>
            <a:r>
              <a:rPr lang="es-ES" altLang="ja-JP" sz="3600" b="1" dirty="0" err="1" smtClean="0">
                <a:solidFill>
                  <a:srgbClr val="336699"/>
                </a:solidFill>
                <a:effectLst>
                  <a:outerShdw blurRad="38100" dist="38100" dir="2700000" algn="tl">
                    <a:srgbClr val="C0C0C0"/>
                  </a:outerShdw>
                </a:effectLst>
                <a:latin typeface="Arial Narrow" pitchFamily="34" charset="0"/>
                <a:ea typeface="ＭＳ Ｐゴシック" charset="-128"/>
              </a:rPr>
              <a:t>transplant</a:t>
            </a:r>
            <a:r>
              <a:rPr lang="es-ES" altLang="ja-JP" sz="3600" b="1" dirty="0" smtClean="0">
                <a:solidFill>
                  <a:srgbClr val="336699"/>
                </a:solidFill>
                <a:effectLst>
                  <a:outerShdw blurRad="38100" dist="38100" dir="2700000" algn="tl">
                    <a:srgbClr val="C0C0C0"/>
                  </a:outerShdw>
                </a:effectLst>
                <a:latin typeface="Arial Narrow" pitchFamily="34" charset="0"/>
                <a:ea typeface="ＭＳ Ｐゴシック" charset="-128"/>
              </a:rPr>
              <a:t> </a:t>
            </a:r>
            <a:r>
              <a:rPr lang="es-ES" altLang="ja-JP" sz="3600" b="1" dirty="0" err="1" smtClean="0">
                <a:solidFill>
                  <a:srgbClr val="336699"/>
                </a:solidFill>
                <a:effectLst>
                  <a:outerShdw blurRad="38100" dist="38100" dir="2700000" algn="tl">
                    <a:srgbClr val="C0C0C0"/>
                  </a:outerShdw>
                </a:effectLst>
                <a:latin typeface="Arial Narrow" pitchFamily="34" charset="0"/>
                <a:ea typeface="ＭＳ Ｐゴシック" charset="-128"/>
              </a:rPr>
              <a:t>tourism</a:t>
            </a:r>
            <a:endParaRPr lang="es-ES" altLang="ja-JP" sz="3600" b="1" dirty="0" smtClean="0">
              <a:solidFill>
                <a:srgbClr val="336699"/>
              </a:solidFill>
              <a:effectLst>
                <a:outerShdw blurRad="38100" dist="38100" dir="2700000" algn="tl">
                  <a:srgbClr val="C0C0C0"/>
                </a:outerShdw>
              </a:effectLst>
              <a:latin typeface="Arial Narrow" pitchFamily="34" charset="0"/>
              <a:ea typeface="ＭＳ Ｐゴシック" charset="-128"/>
            </a:endParaRPr>
          </a:p>
        </p:txBody>
      </p:sp>
      <p:pic>
        <p:nvPicPr>
          <p:cNvPr id="13315" name="Picture 3" descr="Tx tourism 1-r"/>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1066800" y="1035288"/>
            <a:ext cx="3076575" cy="2262188"/>
          </a:xfrm>
          <a:noFill/>
        </p:spPr>
      </p:pic>
      <p:pic>
        <p:nvPicPr>
          <p:cNvPr id="13316" name="Picture 4" descr="Tx tourism 2-r"/>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4572000" y="1035288"/>
            <a:ext cx="3316288" cy="2263775"/>
          </a:xfrm>
          <a:noFill/>
        </p:spPr>
      </p:pic>
      <p:pic>
        <p:nvPicPr>
          <p:cNvPr id="13317" name="Picture 5" descr="Tx tourism 3-r"/>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1066800" y="3392726"/>
            <a:ext cx="3076575" cy="2486025"/>
          </a:xfrm>
          <a:noFill/>
        </p:spPr>
      </p:pic>
      <p:pic>
        <p:nvPicPr>
          <p:cNvPr id="13318" name="Picture 6" descr="Tx tourism 4-r"/>
          <p:cNvPicPr>
            <a:picLocks noGrp="1" noChangeAspect="1" noChangeArrowheads="1"/>
          </p:cNvPicPr>
          <p:nvPr>
            <p:ph sz="quarter" idx="4294967295"/>
          </p:nvPr>
        </p:nvPicPr>
        <p:blipFill>
          <a:blip r:embed="rId6">
            <a:extLst>
              <a:ext uri="{28A0092B-C50C-407E-A947-70E740481C1C}">
                <a14:useLocalDpi xmlns:a14="http://schemas.microsoft.com/office/drawing/2010/main" val="0"/>
              </a:ext>
            </a:extLst>
          </a:blip>
          <a:srcRect/>
          <a:stretch>
            <a:fillRect/>
          </a:stretch>
        </p:blipFill>
        <p:spPr>
          <a:xfrm>
            <a:off x="4648200" y="3410188"/>
            <a:ext cx="3240088" cy="2459038"/>
          </a:xfrm>
          <a:noFill/>
        </p:spPr>
      </p:pic>
      <p:sp>
        <p:nvSpPr>
          <p:cNvPr id="8" name="Text Box 263"/>
          <p:cNvSpPr txBox="1">
            <a:spLocks noChangeArrowheads="1"/>
          </p:cNvSpPr>
          <p:nvPr/>
        </p:nvSpPr>
        <p:spPr bwMode="auto">
          <a:xfrm>
            <a:off x="2457450" y="6027738"/>
            <a:ext cx="66865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042988">
              <a:defRPr sz="3900" b="1" i="1">
                <a:solidFill>
                  <a:srgbClr val="000066"/>
                </a:solidFill>
                <a:latin typeface="Univers (W1)" pitchFamily="34" charset="0"/>
                <a:cs typeface="Arial" charset="0"/>
              </a:defRPr>
            </a:lvl1pPr>
            <a:lvl2pPr defTabSz="1042988">
              <a:defRPr sz="3900" b="1" i="1">
                <a:solidFill>
                  <a:srgbClr val="000066"/>
                </a:solidFill>
                <a:latin typeface="Univers (W1)" pitchFamily="34" charset="0"/>
                <a:cs typeface="Arial" charset="0"/>
              </a:defRPr>
            </a:lvl2pPr>
            <a:lvl3pPr defTabSz="1042988">
              <a:defRPr sz="3900" b="1" i="1">
                <a:solidFill>
                  <a:srgbClr val="000066"/>
                </a:solidFill>
                <a:latin typeface="Univers (W1)" pitchFamily="34" charset="0"/>
                <a:cs typeface="Arial" charset="0"/>
              </a:defRPr>
            </a:lvl3pPr>
            <a:lvl4pPr defTabSz="1042988">
              <a:defRPr sz="3900" b="1" i="1">
                <a:solidFill>
                  <a:srgbClr val="000066"/>
                </a:solidFill>
                <a:latin typeface="Univers (W1)" pitchFamily="34" charset="0"/>
                <a:cs typeface="Arial" charset="0"/>
              </a:defRPr>
            </a:lvl4pPr>
            <a:lvl5pPr defTabSz="1042988">
              <a:defRPr sz="3900" b="1" i="1">
                <a:solidFill>
                  <a:srgbClr val="000066"/>
                </a:solidFill>
                <a:latin typeface="Univers (W1)" pitchFamily="34" charset="0"/>
                <a:cs typeface="Arial" charset="0"/>
              </a:defRPr>
            </a:lvl5pPr>
            <a:lvl6pPr defTabSz="1042988" fontAlgn="base">
              <a:spcBef>
                <a:spcPct val="0"/>
              </a:spcBef>
              <a:spcAft>
                <a:spcPct val="0"/>
              </a:spcAft>
              <a:defRPr sz="3900" b="1" i="1">
                <a:solidFill>
                  <a:srgbClr val="000066"/>
                </a:solidFill>
                <a:latin typeface="Univers (W1)" pitchFamily="34" charset="0"/>
                <a:cs typeface="Arial" charset="0"/>
              </a:defRPr>
            </a:lvl6pPr>
            <a:lvl7pPr defTabSz="1042988" fontAlgn="base">
              <a:spcBef>
                <a:spcPct val="0"/>
              </a:spcBef>
              <a:spcAft>
                <a:spcPct val="0"/>
              </a:spcAft>
              <a:defRPr sz="3900" b="1" i="1">
                <a:solidFill>
                  <a:srgbClr val="000066"/>
                </a:solidFill>
                <a:latin typeface="Univers (W1)" pitchFamily="34" charset="0"/>
                <a:cs typeface="Arial" charset="0"/>
              </a:defRPr>
            </a:lvl7pPr>
            <a:lvl8pPr defTabSz="1042988" fontAlgn="base">
              <a:spcBef>
                <a:spcPct val="0"/>
              </a:spcBef>
              <a:spcAft>
                <a:spcPct val="0"/>
              </a:spcAft>
              <a:defRPr sz="3900" b="1" i="1">
                <a:solidFill>
                  <a:srgbClr val="000066"/>
                </a:solidFill>
                <a:latin typeface="Univers (W1)" pitchFamily="34" charset="0"/>
                <a:cs typeface="Arial" charset="0"/>
              </a:defRPr>
            </a:lvl8pPr>
            <a:lvl9pPr defTabSz="1042988" fontAlgn="base">
              <a:spcBef>
                <a:spcPct val="0"/>
              </a:spcBef>
              <a:spcAft>
                <a:spcPct val="0"/>
              </a:spcAft>
              <a:defRPr sz="3900" b="1" i="1">
                <a:solidFill>
                  <a:srgbClr val="000066"/>
                </a:solidFill>
                <a:latin typeface="Univers (W1)" pitchFamily="34" charset="0"/>
                <a:cs typeface="Arial" charset="0"/>
              </a:defRPr>
            </a:lvl9pPr>
          </a:lstStyle>
          <a:p>
            <a:pPr algn="r" rtl="1"/>
            <a:r>
              <a:rPr lang="en-GB" sz="1200" b="0" dirty="0">
                <a:latin typeface="Arial" charset="0"/>
              </a:rPr>
              <a:t>Yosuke </a:t>
            </a:r>
            <a:r>
              <a:rPr lang="en-GB" sz="1200" b="0" dirty="0" err="1">
                <a:latin typeface="Arial" charset="0"/>
              </a:rPr>
              <a:t>Shimazono</a:t>
            </a:r>
            <a:r>
              <a:rPr lang="en-GB" sz="1200" b="0" dirty="0">
                <a:latin typeface="Arial" charset="0"/>
              </a:rPr>
              <a:t>- WHO 2d Global Consultation on Transplantation 28-30 March 2007 Geneva</a:t>
            </a:r>
          </a:p>
        </p:txBody>
      </p:sp>
    </p:spTree>
    <p:extLst>
      <p:ext uri="{BB962C8B-B14F-4D97-AF65-F5344CB8AC3E}">
        <p14:creationId xmlns:p14="http://schemas.microsoft.com/office/powerpoint/2010/main" val="3621908071"/>
      </p:ext>
    </p:extLst>
  </p:cSld>
  <p:clrMapOvr>
    <a:masterClrMapping/>
  </p:clrMapOvr>
  <mc:AlternateContent xmlns:mc="http://schemas.openxmlformats.org/markup-compatibility/2006" xmlns:p14="http://schemas.microsoft.com/office/powerpoint/2010/main">
    <mc:Choice Requires="p14">
      <p:transition spd="slow" p14:dur="2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wipe(up)">
                                      <p:cBhvr>
                                        <p:cTn id="7" dur="500"/>
                                        <p:tgtEl>
                                          <p:spTgt spid="133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317"/>
                                        </p:tgtEl>
                                        <p:attrNameLst>
                                          <p:attrName>style.visibility</p:attrName>
                                        </p:attrNameLst>
                                      </p:cBhvr>
                                      <p:to>
                                        <p:strVal val="visible"/>
                                      </p:to>
                                    </p:set>
                                    <p:animEffect transition="in" filter="wipe(down)">
                                      <p:cBhvr>
                                        <p:cTn id="12" dur="500"/>
                                        <p:tgtEl>
                                          <p:spTgt spid="133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318"/>
                                        </p:tgtEl>
                                        <p:attrNameLst>
                                          <p:attrName>style.visibility</p:attrName>
                                        </p:attrNameLst>
                                      </p:cBhvr>
                                      <p:to>
                                        <p:strVal val="visible"/>
                                      </p:to>
                                    </p:set>
                                    <p:animEffect transition="in" filter="wipe(down)">
                                      <p:cBhvr>
                                        <p:cTn id="17" dur="500"/>
                                        <p:tgtEl>
                                          <p:spTgt spid="13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441" y="150161"/>
            <a:ext cx="8195506" cy="6554462"/>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6422" y="150161"/>
            <a:ext cx="2676525" cy="2713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2 Imagen"/>
          <p:cNvPicPr>
            <a:picLocks noChangeAspect="1"/>
          </p:cNvPicPr>
          <p:nvPr/>
        </p:nvPicPr>
        <p:blipFill rotWithShape="1">
          <a:blip r:embed="rId4">
            <a:extLst>
              <a:ext uri="{28A0092B-C50C-407E-A947-70E740481C1C}">
                <a14:useLocalDpi xmlns:a14="http://schemas.microsoft.com/office/drawing/2010/main" val="0"/>
              </a:ext>
            </a:extLst>
          </a:blip>
          <a:srcRect l="22146" t="69500" r="22808" b="369"/>
          <a:stretch/>
        </p:blipFill>
        <p:spPr>
          <a:xfrm>
            <a:off x="2303818" y="4735590"/>
            <a:ext cx="4519892" cy="1969033"/>
          </a:xfrm>
          <a:prstGeom prst="rect">
            <a:avLst/>
          </a:prstGeom>
        </p:spPr>
      </p:pic>
    </p:spTree>
    <p:extLst>
      <p:ext uri="{BB962C8B-B14F-4D97-AF65-F5344CB8AC3E}">
        <p14:creationId xmlns:p14="http://schemas.microsoft.com/office/powerpoint/2010/main" val="39649764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out)">
                                      <p:cBhvr>
                                        <p:cTn id="7" dur="125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0" y="131763"/>
            <a:ext cx="9144000" cy="904875"/>
          </a:xfrm>
        </p:spPr>
        <p:txBody>
          <a:bodyPr/>
          <a:lstStyle/>
          <a:p>
            <a:endParaRPr lang="en-US" smtClean="0"/>
          </a:p>
        </p:txBody>
      </p:sp>
      <p:pic>
        <p:nvPicPr>
          <p:cNvPr id="1536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85725"/>
            <a:ext cx="9258300" cy="6943725"/>
          </a:xfrm>
          <a:noFill/>
        </p:spPr>
      </p:pic>
    </p:spTree>
    <p:extLst>
      <p:ext uri="{BB962C8B-B14F-4D97-AF65-F5344CB8AC3E}">
        <p14:creationId xmlns:p14="http://schemas.microsoft.com/office/powerpoint/2010/main" val="2986182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6415310"/>
            <a:ext cx="9144000" cy="520699"/>
          </a:xfrm>
          <a:prstGeom prst="rect">
            <a:avLst/>
          </a:prstGeom>
          <a:solidFill>
            <a:srgbClr val="0070C0"/>
          </a:solidFill>
          <a:ln>
            <a:noFill/>
          </a:ln>
          <a:extLst/>
        </p:spPr>
        <p:txBody>
          <a:bodyPr wrap="none" lIns="91424" tIns="45712" rIns="91424" bIns="45712" anchor="ctr"/>
          <a:lstStyle/>
          <a:p>
            <a:pPr defTabSz="914239" fontAlgn="base">
              <a:spcBef>
                <a:spcPct val="0"/>
              </a:spcBef>
              <a:spcAft>
                <a:spcPct val="0"/>
              </a:spcAft>
            </a:pPr>
            <a:endParaRPr lang="en-GB" sz="9600" b="1" i="1">
              <a:solidFill>
                <a:srgbClr val="000066"/>
              </a:solidFill>
              <a:latin typeface="Univers (W1)"/>
            </a:endParaRPr>
          </a:p>
        </p:txBody>
      </p:sp>
      <p:pic>
        <p:nvPicPr>
          <p:cNvPr id="4" name="Picture 9" descr="WHO-EN-BW-H"/>
          <p:cNvPicPr>
            <a:picLocks noChangeAspect="1" noChangeArrowheads="1"/>
          </p:cNvPicPr>
          <p:nvPr/>
        </p:nvPicPr>
        <p:blipFill>
          <a:blip r:embed="rId2" cstate="print">
            <a:lum contrast="12000"/>
            <a:grayscl/>
            <a:biLevel thresh="50000"/>
            <a:extLst>
              <a:ext uri="{28A0092B-C50C-407E-A947-70E740481C1C}">
                <a14:useLocalDpi xmlns:a14="http://schemas.microsoft.com/office/drawing/2010/main"/>
              </a:ext>
            </a:extLst>
          </a:blip>
          <a:srcRect/>
          <a:stretch>
            <a:fillRect/>
          </a:stretch>
        </p:blipFill>
        <p:spPr bwMode="auto">
          <a:xfrm>
            <a:off x="564997" y="6366096"/>
            <a:ext cx="1359158" cy="44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8"/>
          <p:cNvSpPr>
            <a:spLocks noChangeArrowheads="1"/>
          </p:cNvSpPr>
          <p:nvPr/>
        </p:nvSpPr>
        <p:spPr bwMode="auto">
          <a:xfrm>
            <a:off x="60325" y="6430964"/>
            <a:ext cx="357188"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defTabSz="914239" fontAlgn="base">
              <a:spcBef>
                <a:spcPct val="0"/>
              </a:spcBef>
              <a:spcAft>
                <a:spcPct val="0"/>
              </a:spcAft>
            </a:pPr>
            <a:fld id="{EA6B2B61-7DD3-46FF-8B83-3F3161CDF5D0}" type="slidenum">
              <a:rPr lang="ar-SA" sz="2000" b="1">
                <a:solidFill>
                  <a:srgbClr val="9ED3D7"/>
                </a:solidFill>
                <a:latin typeface="Arial Narrow" pitchFamily="34" charset="0"/>
              </a:rPr>
              <a:pPr algn="r" defTabSz="914239" fontAlgn="base">
                <a:spcBef>
                  <a:spcPct val="0"/>
                </a:spcBef>
                <a:spcAft>
                  <a:spcPct val="0"/>
                </a:spcAft>
              </a:pPr>
              <a:t>26</a:t>
            </a:fld>
            <a:endParaRPr lang="en-US" sz="2000" b="1" baseline="14000" dirty="0">
              <a:solidFill>
                <a:srgbClr val="9ED3D7"/>
              </a:solidFill>
              <a:latin typeface="Arial Narrow" pitchFamily="34" charset="0"/>
            </a:endParaRPr>
          </a:p>
        </p:txBody>
      </p:sp>
      <p:sp>
        <p:nvSpPr>
          <p:cNvPr id="6" name="Rectangle 11"/>
          <p:cNvSpPr>
            <a:spLocks noChangeArrowheads="1"/>
          </p:cNvSpPr>
          <p:nvPr/>
        </p:nvSpPr>
        <p:spPr bwMode="auto">
          <a:xfrm>
            <a:off x="6571936" y="6453084"/>
            <a:ext cx="2209244" cy="323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defTabSz="914239" fontAlgn="base">
              <a:spcBef>
                <a:spcPct val="0"/>
              </a:spcBef>
              <a:spcAft>
                <a:spcPct val="0"/>
              </a:spcAft>
            </a:pPr>
            <a:r>
              <a:rPr lang="en-GB" sz="1200" b="1" dirty="0">
                <a:solidFill>
                  <a:srgbClr val="FFFFFF"/>
                </a:solidFill>
                <a:latin typeface="Arial Narrow" pitchFamily="34" charset="0"/>
                <a:ea typeface="Arial Unicode MS" pitchFamily="34" charset="-128"/>
                <a:cs typeface="Arial Unicode MS" pitchFamily="34" charset="-128"/>
              </a:rPr>
              <a:t>Health Systems </a:t>
            </a:r>
          </a:p>
          <a:p>
            <a:pPr algn="ctr" defTabSz="914239" fontAlgn="base">
              <a:spcBef>
                <a:spcPct val="0"/>
              </a:spcBef>
              <a:spcAft>
                <a:spcPct val="0"/>
              </a:spcAft>
            </a:pPr>
            <a:r>
              <a:rPr lang="en-GB" sz="1200" b="1" dirty="0">
                <a:solidFill>
                  <a:srgbClr val="FFFFFF"/>
                </a:solidFill>
                <a:latin typeface="Arial Narrow" pitchFamily="34" charset="0"/>
                <a:ea typeface="Arial Unicode MS" pitchFamily="34" charset="-128"/>
                <a:cs typeface="Arial Unicode MS" pitchFamily="34" charset="-128"/>
              </a:rPr>
              <a:t>and Innovation</a:t>
            </a:r>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60" y="1772565"/>
            <a:ext cx="8943280" cy="3646928"/>
          </a:xfrm>
          <a:prstGeom prst="rect">
            <a:avLst/>
          </a:prstGeom>
          <a:scene3d>
            <a:camera prst="orthographicFront"/>
            <a:lightRig rig="threePt" dir="t"/>
          </a:scene3d>
          <a:sp3d>
            <a:bevelT/>
            <a:bevelB/>
          </a:sp3d>
        </p:spPr>
      </p:pic>
    </p:spTree>
    <p:extLst>
      <p:ext uri="{BB962C8B-B14F-4D97-AF65-F5344CB8AC3E}">
        <p14:creationId xmlns:p14="http://schemas.microsoft.com/office/powerpoint/2010/main" val="19911396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304897" y="1076743"/>
            <a:ext cx="4283352"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solidFill>
                  <a:srgbClr val="660033"/>
                </a:solidFill>
                <a:effectLst>
                  <a:outerShdw blurRad="50800" dist="39000" dir="5460000" algn="tl">
                    <a:srgbClr val="000000">
                      <a:alpha val="38000"/>
                    </a:srgbClr>
                  </a:outerShdw>
                </a:effectLst>
              </a:rPr>
              <a:t>“</a:t>
            </a:r>
            <a:r>
              <a:rPr lang="en-US" sz="3200" b="1" dirty="0">
                <a:ln w="11430"/>
                <a:solidFill>
                  <a:srgbClr val="660033"/>
                </a:solidFill>
                <a:effectLst>
                  <a:outerShdw blurRad="50800" dist="39000" dir="5460000" algn="tl">
                    <a:srgbClr val="000000">
                      <a:alpha val="38000"/>
                    </a:srgbClr>
                  </a:outerShdw>
                </a:effectLst>
              </a:rPr>
              <a:t>T</a:t>
            </a:r>
            <a:r>
              <a:rPr lang="en-US" sz="3200" b="1" dirty="0" smtClean="0">
                <a:ln w="11430"/>
                <a:solidFill>
                  <a:srgbClr val="660033"/>
                </a:solidFill>
                <a:effectLst>
                  <a:outerShdw blurRad="50800" dist="39000" dir="5460000" algn="tl">
                    <a:srgbClr val="000000">
                      <a:alpha val="38000"/>
                    </a:srgbClr>
                  </a:outerShdw>
                </a:effectLst>
              </a:rPr>
              <a:t>ransplant </a:t>
            </a:r>
            <a:r>
              <a:rPr lang="en-US" sz="3200" b="1" dirty="0">
                <a:ln w="11430"/>
                <a:solidFill>
                  <a:srgbClr val="660033"/>
                </a:solidFill>
                <a:effectLst>
                  <a:outerShdw blurRad="50800" dist="39000" dir="5460000" algn="tl">
                    <a:srgbClr val="000000">
                      <a:alpha val="38000"/>
                    </a:srgbClr>
                  </a:outerShdw>
                </a:effectLst>
              </a:rPr>
              <a:t>tourism”</a:t>
            </a:r>
            <a:endParaRPr lang="es-ES" sz="3200" b="1" dirty="0">
              <a:ln w="11430"/>
              <a:solidFill>
                <a:srgbClr val="660033"/>
              </a:solidFill>
              <a:effectLst>
                <a:outerShdw blurRad="50800" dist="39000" dir="5460000" algn="tl">
                  <a:srgbClr val="000000">
                    <a:alpha val="38000"/>
                  </a:srgbClr>
                </a:outerShdw>
              </a:effectLst>
            </a:endParaRPr>
          </a:p>
        </p:txBody>
      </p:sp>
      <p:sp>
        <p:nvSpPr>
          <p:cNvPr id="10" name="9 Rectángulo"/>
          <p:cNvSpPr/>
          <p:nvPr/>
        </p:nvSpPr>
        <p:spPr>
          <a:xfrm>
            <a:off x="380627" y="1756438"/>
            <a:ext cx="8763373" cy="1131848"/>
          </a:xfrm>
          <a:prstGeom prst="rect">
            <a:avLst/>
          </a:prstGeom>
        </p:spPr>
        <p:txBody>
          <a:bodyPr wrap="square">
            <a:spAutoFit/>
          </a:bodyPr>
          <a:lstStyle/>
          <a:p>
            <a:pPr>
              <a:lnSpc>
                <a:spcPct val="150000"/>
              </a:lnSpc>
            </a:pPr>
            <a:r>
              <a:rPr lang="en-US" sz="2400" b="1" dirty="0">
                <a:solidFill>
                  <a:srgbClr val="000000"/>
                </a:solidFill>
              </a:rPr>
              <a:t>involves the donor, the recipient or both crossing national boundaries for the recipient to access a trafficked organ. </a:t>
            </a:r>
          </a:p>
        </p:txBody>
      </p:sp>
      <p:sp>
        <p:nvSpPr>
          <p:cNvPr id="13" name="6 Rectángulo"/>
          <p:cNvSpPr/>
          <p:nvPr/>
        </p:nvSpPr>
        <p:spPr>
          <a:xfrm>
            <a:off x="-346641" y="3878085"/>
            <a:ext cx="9076006" cy="577850"/>
          </a:xfrm>
          <a:prstGeom prst="rect">
            <a:avLst/>
          </a:prstGeom>
        </p:spPr>
        <p:txBody>
          <a:bodyPr wrap="square">
            <a:spAutoFit/>
          </a:bodyPr>
          <a:lstStyle/>
          <a:p>
            <a:pPr marL="742950" lvl="1" indent="-285750">
              <a:lnSpc>
                <a:spcPct val="150000"/>
              </a:lnSpc>
              <a:buFont typeface="Wingdings" pitchFamily="2" charset="2"/>
              <a:buChar char="ü"/>
            </a:pPr>
            <a:r>
              <a:rPr lang="en-US" sz="2400" b="1" dirty="0" smtClean="0">
                <a:solidFill>
                  <a:srgbClr val="000000"/>
                </a:solidFill>
              </a:rPr>
              <a:t>financial </a:t>
            </a:r>
            <a:r>
              <a:rPr lang="en-US" sz="2400" b="1" dirty="0">
                <a:solidFill>
                  <a:srgbClr val="000000"/>
                </a:solidFill>
              </a:rPr>
              <a:t>gain on the organ as such (commercialism)</a:t>
            </a:r>
          </a:p>
        </p:txBody>
      </p:sp>
      <p:sp>
        <p:nvSpPr>
          <p:cNvPr id="14" name="7 Rectángulo"/>
          <p:cNvSpPr/>
          <p:nvPr/>
        </p:nvSpPr>
        <p:spPr>
          <a:xfrm>
            <a:off x="-346642" y="4539020"/>
            <a:ext cx="6026539" cy="577850"/>
          </a:xfrm>
          <a:prstGeom prst="rect">
            <a:avLst/>
          </a:prstGeom>
        </p:spPr>
        <p:txBody>
          <a:bodyPr wrap="square">
            <a:spAutoFit/>
          </a:bodyPr>
          <a:lstStyle/>
          <a:p>
            <a:pPr marL="742950" lvl="1" indent="-285750">
              <a:lnSpc>
                <a:spcPct val="150000"/>
              </a:lnSpc>
              <a:buFont typeface="Wingdings" pitchFamily="2" charset="2"/>
              <a:buChar char="ü"/>
            </a:pPr>
            <a:r>
              <a:rPr lang="en-US" sz="2400" b="1" dirty="0">
                <a:solidFill>
                  <a:srgbClr val="000000"/>
                </a:solidFill>
              </a:rPr>
              <a:t>and/or lack of consent of the donor</a:t>
            </a:r>
          </a:p>
        </p:txBody>
      </p:sp>
      <p:sp>
        <p:nvSpPr>
          <p:cNvPr id="15" name="8 Rectángulo"/>
          <p:cNvSpPr/>
          <p:nvPr/>
        </p:nvSpPr>
        <p:spPr>
          <a:xfrm>
            <a:off x="-346641" y="5199955"/>
            <a:ext cx="9869782" cy="577850"/>
          </a:xfrm>
          <a:prstGeom prst="rect">
            <a:avLst/>
          </a:prstGeom>
        </p:spPr>
        <p:txBody>
          <a:bodyPr wrap="square">
            <a:spAutoFit/>
          </a:bodyPr>
          <a:lstStyle/>
          <a:p>
            <a:pPr marL="742950" lvl="1" indent="-285750">
              <a:lnSpc>
                <a:spcPct val="150000"/>
              </a:lnSpc>
              <a:buFont typeface="Wingdings" pitchFamily="2" charset="2"/>
              <a:buChar char="ü"/>
            </a:pPr>
            <a:r>
              <a:rPr lang="en-US" sz="2400" b="1" dirty="0">
                <a:solidFill>
                  <a:srgbClr val="000000"/>
                </a:solidFill>
              </a:rPr>
              <a:t>and/or transplantation outside of the established </a:t>
            </a:r>
            <a:r>
              <a:rPr lang="en-US" sz="2400" b="1" dirty="0" smtClean="0">
                <a:solidFill>
                  <a:srgbClr val="000000"/>
                </a:solidFill>
              </a:rPr>
              <a:t>system</a:t>
            </a:r>
            <a:endParaRPr lang="en-US" sz="2400" b="1" dirty="0">
              <a:solidFill>
                <a:srgbClr val="000000"/>
              </a:solidFill>
            </a:endParaRPr>
          </a:p>
        </p:txBody>
      </p:sp>
      <p:sp>
        <p:nvSpPr>
          <p:cNvPr id="2" name="1 Rectángulo"/>
          <p:cNvSpPr/>
          <p:nvPr/>
        </p:nvSpPr>
        <p:spPr>
          <a:xfrm>
            <a:off x="380627" y="3055531"/>
            <a:ext cx="4009431"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solidFill>
                  <a:srgbClr val="660033"/>
                </a:solidFill>
                <a:effectLst>
                  <a:outerShdw blurRad="50800" dist="39000" dir="5460000" algn="tl">
                    <a:srgbClr val="000000">
                      <a:alpha val="38000"/>
                    </a:srgbClr>
                  </a:outerShdw>
                </a:effectLst>
              </a:rPr>
              <a:t>“Organ trafficking” </a:t>
            </a:r>
            <a:endParaRPr lang="es-ES" sz="3200" b="1" dirty="0">
              <a:ln w="11430"/>
              <a:solidFill>
                <a:srgbClr val="660033"/>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1552601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 calcmode="lin" valueType="num">
                                      <p:cBhvr>
                                        <p:cTn id="19" dur="1000" fill="hold"/>
                                        <p:tgtEl>
                                          <p:spTgt spid="14">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14">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1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 calcmode="lin" valueType="num">
                                      <p:cBhvr>
                                        <p:cTn id="26" dur="1000" fill="hold"/>
                                        <p:tgtEl>
                                          <p:spTgt spid="15">
                                            <p:txEl>
                                              <p:pRg st="0" end="0"/>
                                            </p:txEl>
                                          </p:spTgt>
                                        </p:tgtEl>
                                        <p:attrNameLst>
                                          <p:attrName>ppt_w</p:attrName>
                                        </p:attrNameLst>
                                      </p:cBhvr>
                                      <p:tavLst>
                                        <p:tav tm="0">
                                          <p:val>
                                            <p:strVal val="#ppt_w*0.70"/>
                                          </p:val>
                                        </p:tav>
                                        <p:tav tm="100000">
                                          <p:val>
                                            <p:strVal val="#ppt_w"/>
                                          </p:val>
                                        </p:tav>
                                      </p:tavLst>
                                    </p:anim>
                                    <p:anim calcmode="lin" valueType="num">
                                      <p:cBhvr>
                                        <p:cTn id="27" dur="1000" fill="hold"/>
                                        <p:tgtEl>
                                          <p:spTgt spid="15">
                                            <p:txEl>
                                              <p:pRg st="0" end="0"/>
                                            </p:txEl>
                                          </p:spTgt>
                                        </p:tgtEl>
                                        <p:attrNameLst>
                                          <p:attrName>ppt_h</p:attrName>
                                        </p:attrNameLst>
                                      </p:cBhvr>
                                      <p:tavLst>
                                        <p:tav tm="0">
                                          <p:val>
                                            <p:strVal val="#ppt_h"/>
                                          </p:val>
                                        </p:tav>
                                        <p:tav tm="100000">
                                          <p:val>
                                            <p:strVal val="#ppt_h"/>
                                          </p:val>
                                        </p:tav>
                                      </p:tavLst>
                                    </p:anim>
                                    <p:animEffect transition="in" filter="fade">
                                      <p:cBhvr>
                                        <p:cTn id="28" dur="10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build="p"/>
      <p:bldP spid="15" grpId="0" build="p"/>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58" y="987131"/>
            <a:ext cx="7154242" cy="476557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08720"/>
            <a:ext cx="9144000" cy="543153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08720"/>
            <a:ext cx="9143999" cy="5406380"/>
          </a:xfrm>
          <a:prstGeom prst="rect">
            <a:avLst/>
          </a:prstGeom>
        </p:spPr>
      </p:pic>
      <p:sp>
        <p:nvSpPr>
          <p:cNvPr id="11" name="Rectangle 10"/>
          <p:cNvSpPr/>
          <p:nvPr/>
        </p:nvSpPr>
        <p:spPr>
          <a:xfrm>
            <a:off x="3419872" y="-14610"/>
            <a:ext cx="2069797"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5400" dirty="0" smtClean="0"/>
              <a:t>1980s</a:t>
            </a:r>
            <a:endParaRPr lang="en-GB" sz="5400" dirty="0"/>
          </a:p>
        </p:txBody>
      </p:sp>
      <p:sp>
        <p:nvSpPr>
          <p:cNvPr id="6" name="Rectangle 5"/>
          <p:cNvSpPr/>
          <p:nvPr/>
        </p:nvSpPr>
        <p:spPr>
          <a:xfrm>
            <a:off x="3541144" y="-37033"/>
            <a:ext cx="2108269" cy="923330"/>
          </a:xfrm>
          <a:prstGeom prst="rect">
            <a:avLst/>
          </a:prstGeom>
          <a:solidFill>
            <a:schemeClr val="bg1"/>
          </a:solid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5400" dirty="0" smtClean="0"/>
              <a:t>2016  </a:t>
            </a:r>
            <a:endParaRPr lang="en-GB" sz="5400" dirty="0"/>
          </a:p>
        </p:txBody>
      </p:sp>
    </p:spTree>
    <p:extLst>
      <p:ext uri="{BB962C8B-B14F-4D97-AF65-F5344CB8AC3E}">
        <p14:creationId xmlns:p14="http://schemas.microsoft.com/office/powerpoint/2010/main" val="2771454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125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7000"/>
                    </a14:imgEffect>
                  </a14:imgLayer>
                </a14:imgProps>
              </a:ext>
              <a:ext uri="{28A0092B-C50C-407E-A947-70E740481C1C}">
                <a14:useLocalDpi xmlns:a14="http://schemas.microsoft.com/office/drawing/2010/main" val="0"/>
              </a:ext>
            </a:extLst>
          </a:blip>
          <a:srcRect l="50000" t="11693" r="1494" b="42909"/>
          <a:stretch/>
        </p:blipFill>
        <p:spPr bwMode="auto">
          <a:xfrm>
            <a:off x="539552" y="116632"/>
            <a:ext cx="7846459" cy="2937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47794" r="3095"/>
          <a:stretch/>
        </p:blipFill>
        <p:spPr>
          <a:xfrm>
            <a:off x="538929" y="3031957"/>
            <a:ext cx="7832478" cy="3210865"/>
          </a:xfrm>
          <a:prstGeom prst="rect">
            <a:avLst/>
          </a:prstGeom>
        </p:spPr>
      </p:pic>
    </p:spTree>
    <p:extLst>
      <p:ext uri="{BB962C8B-B14F-4D97-AF65-F5344CB8AC3E}">
        <p14:creationId xmlns:p14="http://schemas.microsoft.com/office/powerpoint/2010/main" val="3914944416"/>
      </p:ext>
    </p:extLst>
  </p:cSld>
  <p:clrMapOvr>
    <a:masterClrMapping/>
  </p:clrMapOvr>
  <mc:AlternateContent xmlns:mc="http://schemas.openxmlformats.org/markup-compatibility/2006" xmlns:p14="http://schemas.microsoft.com/office/powerpoint/2010/main">
    <mc:Choice Requires="p14">
      <p:transition spd="slow" p14:dur="15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referRelativeResize="0">
            <a:picLocks/>
          </p:cNvPicPr>
          <p:nvPr/>
        </p:nvPicPr>
        <p:blipFill rotWithShape="1">
          <a:blip r:embed="rId2" cstate="print">
            <a:extLst>
              <a:ext uri="{28A0092B-C50C-407E-A947-70E740481C1C}">
                <a14:useLocalDpi xmlns:a14="http://schemas.microsoft.com/office/drawing/2010/main" val="0"/>
              </a:ext>
            </a:extLst>
          </a:blip>
          <a:srcRect b="36141"/>
          <a:stretch/>
        </p:blipFill>
        <p:spPr>
          <a:xfrm>
            <a:off x="107503" y="413391"/>
            <a:ext cx="8640000" cy="5760000"/>
          </a:xfrm>
          <a:prstGeom prst="rect">
            <a:avLst/>
          </a:prstGeom>
        </p:spPr>
      </p:pic>
      <p:pic>
        <p:nvPicPr>
          <p:cNvPr id="14340" name="Picture 4"/>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97000"/>
                    </a14:imgEffect>
                  </a14:imgLayer>
                </a14:imgProps>
              </a:ext>
              <a:ext uri="{28A0092B-C50C-407E-A947-70E740481C1C}">
                <a14:useLocalDpi xmlns:a14="http://schemas.microsoft.com/office/drawing/2010/main" val="0"/>
              </a:ext>
            </a:extLst>
          </a:blip>
          <a:srcRect/>
          <a:stretch>
            <a:fillRect/>
          </a:stretch>
        </p:blipFill>
        <p:spPr bwMode="auto">
          <a:xfrm>
            <a:off x="107504" y="2463922"/>
            <a:ext cx="2451100" cy="165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64170" b="19504"/>
          <a:stretch/>
        </p:blipFill>
        <p:spPr>
          <a:xfrm>
            <a:off x="107504" y="4540060"/>
            <a:ext cx="8562530" cy="905164"/>
          </a:xfrm>
          <a:prstGeom prst="rect">
            <a:avLst/>
          </a:prstGeom>
        </p:spPr>
      </p:pic>
    </p:spTree>
    <p:extLst>
      <p:ext uri="{BB962C8B-B14F-4D97-AF65-F5344CB8AC3E}">
        <p14:creationId xmlns:p14="http://schemas.microsoft.com/office/powerpoint/2010/main" val="2289839885"/>
      </p:ext>
    </p:extLst>
  </p:cSld>
  <p:clrMapOvr>
    <a:masterClrMapping/>
  </p:clrMapOvr>
  <mc:AlternateContent xmlns:mc="http://schemas.openxmlformats.org/markup-compatibility/2006" xmlns:p14="http://schemas.microsoft.com/office/powerpoint/2010/main">
    <mc:Choice Requires="p14">
      <p:transition spd="slow" p14:dur="15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childTnLst>
                          </p:cTn>
                        </p:par>
                        <p:par>
                          <p:cTn id="8" fill="hold">
                            <p:stCondLst>
                              <p:cond delay="750"/>
                            </p:stCondLst>
                            <p:childTnLst>
                              <p:par>
                                <p:cTn id="9" presetID="18" presetClass="entr" presetSubtype="3" fill="hold" nodeType="afterEffect">
                                  <p:stCondLst>
                                    <p:cond delay="0"/>
                                  </p:stCondLst>
                                  <p:childTnLst>
                                    <p:set>
                                      <p:cBhvr>
                                        <p:cTn id="10" dur="1" fill="hold">
                                          <p:stCondLst>
                                            <p:cond delay="0"/>
                                          </p:stCondLst>
                                        </p:cTn>
                                        <p:tgtEl>
                                          <p:spTgt spid="14340"/>
                                        </p:tgtEl>
                                        <p:attrNameLst>
                                          <p:attrName>style.visibility</p:attrName>
                                        </p:attrNameLst>
                                      </p:cBhvr>
                                      <p:to>
                                        <p:strVal val="visible"/>
                                      </p:to>
                                    </p:set>
                                    <p:animEffect transition="in" filter="strips(upRight)">
                                      <p:cBhvr>
                                        <p:cTn id="11" dur="10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92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11400" r="814" b="2776"/>
          <a:stretch/>
        </p:blipFill>
        <p:spPr bwMode="auto">
          <a:xfrm>
            <a:off x="539552" y="332656"/>
            <a:ext cx="8083152" cy="5641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16773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idx="1"/>
          </p:nvPr>
        </p:nvSpPr>
        <p:spPr>
          <a:xfrm>
            <a:off x="5859728" y="1628800"/>
            <a:ext cx="3264363" cy="3960439"/>
          </a:xfrm>
          <a:ln w="28575" cap="flat" cmpd="sng" algn="ctr">
            <a:noFill/>
            <a:prstDash val="solid"/>
            <a:miter lim="800000"/>
            <a:headEnd type="none" w="med" len="med"/>
            <a:tailEnd type="none" w="med" len="med"/>
          </a:ln>
          <a:effectLst/>
        </p:spPr>
        <p:txBody>
          <a:bodyPr wrap="square">
            <a:normAutofit fontScale="92500" lnSpcReduction="20000"/>
          </a:bodyPr>
          <a:lstStyle/>
          <a:p>
            <a:pPr marL="0" indent="0">
              <a:lnSpc>
                <a:spcPct val="120000"/>
              </a:lnSpc>
              <a:spcAft>
                <a:spcPts val="1200"/>
              </a:spcAft>
            </a:pPr>
            <a:r>
              <a:rPr lang="en-US" sz="2000" kern="1200" dirty="0" smtClean="0">
                <a:solidFill>
                  <a:schemeClr val="tx2"/>
                </a:solidFill>
              </a:rPr>
              <a:t>On </a:t>
            </a:r>
            <a:r>
              <a:rPr lang="en-US" sz="2000" kern="1200" dirty="0">
                <a:solidFill>
                  <a:schemeClr val="tx2"/>
                </a:solidFill>
              </a:rPr>
              <a:t>a global level, it is estimated that up to </a:t>
            </a:r>
            <a:r>
              <a:rPr lang="en-US" sz="2000" b="1" kern="1200" dirty="0">
                <a:solidFill>
                  <a:schemeClr val="tx2"/>
                </a:solidFill>
              </a:rPr>
              <a:t>5%-10% </a:t>
            </a:r>
            <a:r>
              <a:rPr lang="en-US" sz="2000" kern="1200" dirty="0">
                <a:solidFill>
                  <a:schemeClr val="tx2"/>
                </a:solidFill>
              </a:rPr>
              <a:t>of kidney transplants performed annually </a:t>
            </a:r>
            <a:r>
              <a:rPr lang="en-US" sz="2000" kern="1200" dirty="0" smtClean="0">
                <a:solidFill>
                  <a:schemeClr val="tx2"/>
                </a:solidFill>
              </a:rPr>
              <a:t>are </a:t>
            </a:r>
            <a:r>
              <a:rPr lang="en-US" sz="2000" kern="1200" dirty="0">
                <a:solidFill>
                  <a:schemeClr val="tx2"/>
                </a:solidFill>
              </a:rPr>
              <a:t>the result of </a:t>
            </a:r>
            <a:r>
              <a:rPr lang="en-US" sz="2000" kern="1200" dirty="0" smtClean="0">
                <a:solidFill>
                  <a:schemeClr val="tx2"/>
                </a:solidFill>
              </a:rPr>
              <a:t>trafficking.</a:t>
            </a:r>
          </a:p>
          <a:p>
            <a:pPr marL="0" indent="0">
              <a:lnSpc>
                <a:spcPct val="120000"/>
              </a:lnSpc>
              <a:spcAft>
                <a:spcPts val="1200"/>
              </a:spcAft>
            </a:pPr>
            <a:r>
              <a:rPr lang="en-US" sz="2000" kern="1200" dirty="0" smtClean="0">
                <a:solidFill>
                  <a:schemeClr val="tx2"/>
                </a:solidFill>
              </a:rPr>
              <a:t>That’s </a:t>
            </a:r>
            <a:r>
              <a:rPr lang="en-US" sz="2000" b="1" kern="1200" dirty="0" smtClean="0">
                <a:solidFill>
                  <a:schemeClr val="tx2"/>
                </a:solidFill>
              </a:rPr>
              <a:t>3.400-6.800</a:t>
            </a:r>
            <a:r>
              <a:rPr lang="en-US" sz="2000" kern="1200" dirty="0" smtClean="0">
                <a:solidFill>
                  <a:schemeClr val="tx2"/>
                </a:solidFill>
              </a:rPr>
              <a:t> kidneys per year (still </a:t>
            </a:r>
            <a:r>
              <a:rPr lang="en-US" sz="2000" kern="1200" dirty="0">
                <a:solidFill>
                  <a:schemeClr val="tx2"/>
                </a:solidFill>
              </a:rPr>
              <a:t>possibly an underestimate</a:t>
            </a:r>
            <a:r>
              <a:rPr lang="en-US" sz="2000" kern="1200" dirty="0" smtClean="0">
                <a:solidFill>
                  <a:schemeClr val="tx2"/>
                </a:solidFill>
              </a:rPr>
              <a:t>).</a:t>
            </a:r>
          </a:p>
          <a:p>
            <a:pPr marL="0" indent="0">
              <a:lnSpc>
                <a:spcPct val="120000"/>
              </a:lnSpc>
              <a:spcAft>
                <a:spcPts val="1200"/>
              </a:spcAft>
            </a:pPr>
            <a:r>
              <a:rPr lang="en-US" sz="2000" kern="1200" dirty="0">
                <a:solidFill>
                  <a:schemeClr val="tx2"/>
                </a:solidFill>
              </a:rPr>
              <a:t>Highly lucrative </a:t>
            </a:r>
            <a:r>
              <a:rPr lang="en-US" sz="2000" kern="1200" dirty="0" smtClean="0">
                <a:solidFill>
                  <a:schemeClr val="tx2"/>
                </a:solidFill>
              </a:rPr>
              <a:t>business: recipients </a:t>
            </a:r>
            <a:r>
              <a:rPr lang="en-US" sz="2000" kern="1200" dirty="0">
                <a:solidFill>
                  <a:schemeClr val="tx2"/>
                </a:solidFill>
              </a:rPr>
              <a:t>usually pay between $70.000-160.000 </a:t>
            </a:r>
            <a:r>
              <a:rPr lang="en-US" sz="2000" kern="1200" dirty="0" smtClean="0">
                <a:solidFill>
                  <a:schemeClr val="tx2"/>
                </a:solidFill>
              </a:rPr>
              <a:t>for </a:t>
            </a:r>
            <a:r>
              <a:rPr lang="en-US" sz="2000" kern="1200" dirty="0">
                <a:solidFill>
                  <a:schemeClr val="tx2"/>
                </a:solidFill>
              </a:rPr>
              <a:t>an organ</a:t>
            </a:r>
          </a:p>
          <a:p>
            <a:pPr marL="0" indent="0">
              <a:lnSpc>
                <a:spcPct val="120000"/>
              </a:lnSpc>
              <a:spcAft>
                <a:spcPts val="1200"/>
              </a:spcAft>
            </a:pPr>
            <a:endParaRPr lang="en-US" sz="2000" kern="1200" dirty="0" smtClean="0">
              <a:solidFill>
                <a:schemeClr val="tx2"/>
              </a:solidFill>
            </a:endParaRPr>
          </a:p>
          <a:p>
            <a:pPr marL="0" indent="0">
              <a:spcAft>
                <a:spcPts val="1200"/>
              </a:spcAft>
              <a:buNone/>
            </a:pPr>
            <a:endParaRPr lang="en-US" sz="2000" kern="1200" dirty="0">
              <a:solidFill>
                <a:schemeClr val="tx2"/>
              </a:solidFill>
            </a:endParaRPr>
          </a:p>
          <a:p>
            <a:pPr marL="457200" lvl="1" indent="0">
              <a:spcBef>
                <a:spcPts val="0"/>
              </a:spcBef>
              <a:spcAft>
                <a:spcPts val="600"/>
              </a:spcAft>
              <a:buNone/>
            </a:pPr>
            <a:endParaRPr lang="en-GB" sz="2000" kern="1200" dirty="0" smtClean="0">
              <a:solidFill>
                <a:schemeClr val="tx2"/>
              </a:solidFill>
            </a:endParaRPr>
          </a:p>
        </p:txBody>
      </p:sp>
      <p:sp>
        <p:nvSpPr>
          <p:cNvPr id="6" name="AutoShape 6"/>
          <p:cNvSpPr>
            <a:spLocks noChangeArrowheads="1"/>
          </p:cNvSpPr>
          <p:nvPr/>
        </p:nvSpPr>
        <p:spPr bwMode="auto">
          <a:xfrm>
            <a:off x="467544" y="53752"/>
            <a:ext cx="7848872" cy="1143000"/>
          </a:xfrm>
          <a:prstGeom prst="roundRect">
            <a:avLst>
              <a:gd name="adj" fmla="val 0"/>
            </a:avLst>
          </a:prstGeom>
          <a:solidFill>
            <a:schemeClr val="accent5">
              <a:lumMod val="20000"/>
              <a:lumOff val="80000"/>
            </a:schemeClr>
          </a:solidFill>
          <a:ln w="9525">
            <a:noFill/>
            <a:round/>
            <a:headEnd/>
            <a:tailEnd/>
          </a:ln>
          <a:effectLst/>
        </p:spPr>
        <p:txBody>
          <a:bodyPr wrap="none" anchor="ctr"/>
          <a:lstStyle/>
          <a:p>
            <a:pPr>
              <a:defRPr/>
            </a:pPr>
            <a:r>
              <a:rPr lang="en-US" sz="2800" b="1" cap="small" dirty="0">
                <a:solidFill>
                  <a:srgbClr val="1F497D"/>
                </a:solidFill>
                <a:latin typeface="Tahoma" pitchFamily="34" charset="0"/>
                <a:ea typeface="Tahoma" pitchFamily="34" charset="0"/>
                <a:cs typeface="Tahoma" pitchFamily="34" charset="0"/>
              </a:rPr>
              <a:t>Organ Trafficking is a Global Phenomenon</a:t>
            </a:r>
          </a:p>
        </p:txBody>
      </p:sp>
      <p:pic>
        <p:nvPicPr>
          <p:cNvPr id="2050" name="Picture 2" descr="C:\Users\MFraga\Desktop\traffick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844824"/>
            <a:ext cx="5691412" cy="4248472"/>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4609306" y="260648"/>
            <a:ext cx="3672408" cy="79208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5858458" y="1912640"/>
            <a:ext cx="1174104" cy="384721"/>
          </a:xfrm>
          <a:prstGeom prst="rect">
            <a:avLst/>
          </a:prstGeom>
        </p:spPr>
        <p:txBody>
          <a:bodyPr wrap="none">
            <a:spAutoFit/>
          </a:bodyPr>
          <a:lstStyle/>
          <a:p>
            <a:r>
              <a:rPr lang="en-US" sz="1900" dirty="0">
                <a:solidFill>
                  <a:srgbClr val="FF0000"/>
                </a:solidFill>
              </a:rPr>
              <a:t>estimated</a:t>
            </a:r>
            <a:endParaRPr lang="en-GB" sz="1900" dirty="0">
              <a:solidFill>
                <a:srgbClr val="FF0000"/>
              </a:solidFill>
            </a:endParaRPr>
          </a:p>
        </p:txBody>
      </p:sp>
    </p:spTree>
    <p:extLst>
      <p:ext uri="{BB962C8B-B14F-4D97-AF65-F5344CB8AC3E}">
        <p14:creationId xmlns:p14="http://schemas.microsoft.com/office/powerpoint/2010/main" val="2566587880"/>
      </p:ext>
    </p:extLst>
  </p:cSld>
  <p:clrMapOvr>
    <a:masterClrMapping/>
  </p:clrMapOvr>
  <mc:AlternateContent xmlns:mc="http://schemas.openxmlformats.org/markup-compatibility/2006" xmlns:p14="http://schemas.microsoft.com/office/powerpoint/2010/main">
    <mc:Choice Requires="p14">
      <p:transition spd="slow" p14:dur="2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125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barn(inVertical)">
                                      <p:cBhvr>
                                        <p:cTn id="17" dur="125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barn(inVertical)">
                                      <p:cBhvr>
                                        <p:cTn id="22" dur="125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outVertical)">
                                      <p:cBhvr>
                                        <p:cTn id="27" dur="1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dissolve">
                                      <p:cBhvr>
                                        <p:cTn id="32"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2" grpId="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957392"/>
          </a:xfrm>
          <a:prstGeom prst="rect">
            <a:avLst/>
          </a:prstGeom>
        </p:spPr>
      </p:pic>
      <p:sp>
        <p:nvSpPr>
          <p:cNvPr id="4" name="Rectangle 4"/>
          <p:cNvSpPr>
            <a:spLocks noGrp="1" noChangeArrowheads="1"/>
          </p:cNvSpPr>
          <p:nvPr>
            <p:ph type="title"/>
          </p:nvPr>
        </p:nvSpPr>
        <p:spPr bwMode="auto">
          <a:xfrm>
            <a:off x="-212725" y="5329989"/>
            <a:ext cx="9569450" cy="123825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400" i="0" u="none" strike="noStrike" kern="0" cap="none" spc="0" normalizeH="0" baseline="0" noProof="0" dirty="0" smtClean="0">
                <a:ln>
                  <a:noFill/>
                </a:ln>
                <a:solidFill>
                  <a:schemeClr val="bg1"/>
                </a:solidFill>
                <a:effectLst/>
                <a:uLnTx/>
                <a:uFillTx/>
              </a:rPr>
              <a:t> 40</a:t>
            </a:r>
            <a:r>
              <a:rPr kumimoji="0" lang="en-GB" sz="4400" i="0" u="none" strike="noStrike" kern="0" cap="none" spc="0" normalizeH="0" baseline="30000" noProof="0" dirty="0" smtClean="0">
                <a:ln>
                  <a:noFill/>
                </a:ln>
                <a:solidFill>
                  <a:schemeClr val="bg1"/>
                </a:solidFill>
                <a:effectLst/>
                <a:uLnTx/>
                <a:uFillTx/>
              </a:rPr>
              <a:t>th</a:t>
            </a:r>
            <a:r>
              <a:rPr kumimoji="0" lang="en-GB" sz="4400" i="0" u="none" strike="noStrike" kern="0" cap="none" spc="0" normalizeH="0" baseline="0" noProof="0" dirty="0" smtClean="0">
                <a:ln>
                  <a:noFill/>
                </a:ln>
                <a:solidFill>
                  <a:schemeClr val="bg1"/>
                </a:solidFill>
                <a:effectLst/>
                <a:uLnTx/>
                <a:uFillTx/>
              </a:rPr>
              <a:t> World Health Assembly, 1987 </a:t>
            </a:r>
            <a:endParaRPr kumimoji="0" lang="en-US" sz="4400" i="0" u="none" strike="noStrike" kern="0" cap="none" spc="0" normalizeH="0" baseline="0" noProof="0" dirty="0" smtClean="0">
              <a:ln>
                <a:noFill/>
              </a:ln>
              <a:solidFill>
                <a:schemeClr val="bg1"/>
              </a:solidFill>
              <a:effectLst/>
              <a:uLnTx/>
              <a:uFillTx/>
              <a:ea typeface="SimSun" pitchFamily="2" charset="-122"/>
            </a:endParaRPr>
          </a:p>
        </p:txBody>
      </p:sp>
    </p:spTree>
    <p:extLst>
      <p:ext uri="{BB962C8B-B14F-4D97-AF65-F5344CB8AC3E}">
        <p14:creationId xmlns:p14="http://schemas.microsoft.com/office/powerpoint/2010/main" val="19383524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592089" y="2442411"/>
            <a:ext cx="8299241" cy="1804736"/>
          </a:xfrm>
          <a:prstGeom prst="rect">
            <a:avLst/>
          </a:prstGeom>
          <a:solidFill>
            <a:srgbClr val="FFFF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9600" b="1" i="1" smtClean="0">
              <a:solidFill>
                <a:srgbClr val="000066"/>
              </a:solidFill>
              <a:latin typeface="Univers (W1)" pitchFamily="34" charset="0"/>
            </a:endParaRPr>
          </a:p>
        </p:txBody>
      </p:sp>
      <p:sp>
        <p:nvSpPr>
          <p:cNvPr id="49157" name="Rectangle 4"/>
          <p:cNvSpPr>
            <a:spLocks noGrp="1" noChangeArrowheads="1"/>
          </p:cNvSpPr>
          <p:nvPr>
            <p:ph type="body" idx="1"/>
          </p:nvPr>
        </p:nvSpPr>
        <p:spPr>
          <a:xfrm>
            <a:off x="323528" y="1340768"/>
            <a:ext cx="8424936" cy="3176066"/>
          </a:xfrm>
        </p:spPr>
        <p:txBody>
          <a:bodyPr/>
          <a:lstStyle/>
          <a:p>
            <a:pPr algn="just" eaLnBrk="1" hangingPunct="1">
              <a:buFont typeface="Wingdings" pitchFamily="2" charset="2"/>
              <a:buChar char="ü"/>
            </a:pPr>
            <a:endParaRPr lang="en-GB" sz="1800" dirty="0" smtClean="0"/>
          </a:p>
          <a:p>
            <a:pPr algn="just" eaLnBrk="1" hangingPunct="1">
              <a:buFont typeface="Wingdings" pitchFamily="2" charset="2"/>
              <a:buChar char="ü"/>
            </a:pPr>
            <a:r>
              <a:rPr lang="en-GB" sz="1800" dirty="0" smtClean="0"/>
              <a:t>Recognizing the scientific progress achieved in human organ transplants in many Member States</a:t>
            </a:r>
          </a:p>
          <a:p>
            <a:pPr algn="just" eaLnBrk="1" hangingPunct="1">
              <a:buFont typeface="Wingdings" pitchFamily="2" charset="2"/>
              <a:buChar char="ü"/>
            </a:pPr>
            <a:endParaRPr lang="en-GB" sz="1800" dirty="0" smtClean="0"/>
          </a:p>
          <a:p>
            <a:pPr algn="just" eaLnBrk="1" hangingPunct="1">
              <a:buFont typeface="Wingdings" pitchFamily="2" charset="2"/>
              <a:buChar char="ü"/>
            </a:pPr>
            <a:r>
              <a:rPr lang="en-GB" sz="1800" dirty="0" smtClean="0"/>
              <a:t>Concerned at the trade for profit in human organs among living human beings</a:t>
            </a:r>
          </a:p>
          <a:p>
            <a:pPr algn="just" eaLnBrk="1" hangingPunct="1">
              <a:buFont typeface="Wingdings" pitchFamily="2" charset="2"/>
              <a:buChar char="ü"/>
            </a:pPr>
            <a:endParaRPr lang="en-GB" sz="1800" dirty="0" smtClean="0"/>
          </a:p>
          <a:p>
            <a:pPr algn="just" eaLnBrk="1" hangingPunct="1">
              <a:buFont typeface="Wingdings" pitchFamily="2" charset="2"/>
              <a:buChar char="ü"/>
            </a:pPr>
            <a:r>
              <a:rPr lang="en-GB" sz="1800" dirty="0" smtClean="0"/>
              <a:t>Affirming that such trade is inconsistent with the most basic human values and contravenes the Universal Declaration of Human Rights and the spirit of the WHO Constitution</a:t>
            </a:r>
          </a:p>
          <a:p>
            <a:pPr algn="just" eaLnBrk="1" hangingPunct="1">
              <a:buFont typeface="Wingdings" pitchFamily="2" charset="2"/>
              <a:buChar char="ü"/>
            </a:pPr>
            <a:endParaRPr lang="en-GB" sz="1800" dirty="0" smtClean="0"/>
          </a:p>
          <a:p>
            <a:pPr algn="just" eaLnBrk="1" hangingPunct="1">
              <a:buFont typeface="Wingdings" pitchFamily="2" charset="2"/>
              <a:buChar char="ü"/>
            </a:pPr>
            <a:r>
              <a:rPr lang="en-GB" sz="1800" dirty="0" smtClean="0"/>
              <a:t>Commending the measures taken by some Member States to regulate human organ transplants and their decision to develop a unified legal instrument to regulate these operations</a:t>
            </a:r>
          </a:p>
          <a:p>
            <a:pPr algn="just" eaLnBrk="1" hangingPunct="1">
              <a:buFont typeface="Wingdings" pitchFamily="2" charset="2"/>
              <a:buChar char="ü"/>
            </a:pPr>
            <a:endParaRPr lang="en-GB" sz="1800" dirty="0" smtClean="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4088" y="65099"/>
            <a:ext cx="2880320" cy="973114"/>
          </a:xfrm>
          <a:prstGeom prst="rect">
            <a:avLst/>
          </a:prstGeom>
        </p:spPr>
      </p:pic>
      <p:sp>
        <p:nvSpPr>
          <p:cNvPr id="3" name="Rectangle 2"/>
          <p:cNvSpPr/>
          <p:nvPr/>
        </p:nvSpPr>
        <p:spPr>
          <a:xfrm>
            <a:off x="323528" y="130330"/>
            <a:ext cx="133241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GB" sz="540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latin typeface="Aharoni" pitchFamily="2" charset="-79"/>
                <a:cs typeface="Aharoni" pitchFamily="2" charset="-79"/>
              </a:rPr>
              <a:t>1987</a:t>
            </a:r>
            <a:endParaRPr lang="en-US" sz="540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latin typeface="Aharoni" pitchFamily="2" charset="-79"/>
              <a:cs typeface="Aharoni" pitchFamily="2" charset="-79"/>
            </a:endParaRPr>
          </a:p>
        </p:txBody>
      </p:sp>
    </p:spTree>
    <p:extLst>
      <p:ext uri="{BB962C8B-B14F-4D97-AF65-F5344CB8AC3E}">
        <p14:creationId xmlns:p14="http://schemas.microsoft.com/office/powerpoint/2010/main" val="22656061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9157">
                                            <p:txEl>
                                              <p:pRg st="1" end="1"/>
                                            </p:txEl>
                                          </p:spTgt>
                                        </p:tgtEl>
                                        <p:attrNameLst>
                                          <p:attrName>style.visibility</p:attrName>
                                        </p:attrNameLst>
                                      </p:cBhvr>
                                      <p:to>
                                        <p:strVal val="visible"/>
                                      </p:to>
                                    </p:set>
                                    <p:animEffect transition="in" filter="wipe(left)">
                                      <p:cBhvr>
                                        <p:cTn id="7" dur="1000"/>
                                        <p:tgtEl>
                                          <p:spTgt spid="49157">
                                            <p:txEl>
                                              <p:pRg st="1" end="1"/>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9157">
                                            <p:txEl>
                                              <p:pRg st="3" end="3"/>
                                            </p:txEl>
                                          </p:spTgt>
                                        </p:tgtEl>
                                        <p:attrNameLst>
                                          <p:attrName>style.visibility</p:attrName>
                                        </p:attrNameLst>
                                      </p:cBhvr>
                                      <p:to>
                                        <p:strVal val="visible"/>
                                      </p:to>
                                    </p:set>
                                    <p:animEffect transition="in" filter="wipe(left)">
                                      <p:cBhvr>
                                        <p:cTn id="10" dur="1000"/>
                                        <p:tgtEl>
                                          <p:spTgt spid="49157">
                                            <p:txEl>
                                              <p:pRg st="3" end="3"/>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9157">
                                            <p:txEl>
                                              <p:pRg st="5" end="5"/>
                                            </p:txEl>
                                          </p:spTgt>
                                        </p:tgtEl>
                                        <p:attrNameLst>
                                          <p:attrName>style.visibility</p:attrName>
                                        </p:attrNameLst>
                                      </p:cBhvr>
                                      <p:to>
                                        <p:strVal val="visible"/>
                                      </p:to>
                                    </p:set>
                                    <p:animEffect transition="in" filter="wipe(left)">
                                      <p:cBhvr>
                                        <p:cTn id="13" dur="1000"/>
                                        <p:tgtEl>
                                          <p:spTgt spid="49157">
                                            <p:txEl>
                                              <p:pRg st="5" end="5"/>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9157">
                                            <p:txEl>
                                              <p:pRg st="7" end="7"/>
                                            </p:txEl>
                                          </p:spTgt>
                                        </p:tgtEl>
                                        <p:attrNameLst>
                                          <p:attrName>style.visibility</p:attrName>
                                        </p:attrNameLst>
                                      </p:cBhvr>
                                      <p:to>
                                        <p:strVal val="visible"/>
                                      </p:to>
                                    </p:set>
                                    <p:animEffect transition="in" filter="wipe(left)">
                                      <p:cBhvr>
                                        <p:cTn id="16" dur="1000"/>
                                        <p:tgtEl>
                                          <p:spTgt spid="49157">
                                            <p:txEl>
                                              <p:pRg st="7" end="7"/>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2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915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957392"/>
          </a:xfrm>
          <a:prstGeom prst="rect">
            <a:avLst/>
          </a:prstGeom>
        </p:spPr>
      </p:pic>
      <p:sp>
        <p:nvSpPr>
          <p:cNvPr id="4" name="Rectangle 4"/>
          <p:cNvSpPr>
            <a:spLocks noGrp="1" noChangeArrowheads="1"/>
          </p:cNvSpPr>
          <p:nvPr>
            <p:ph type="title"/>
          </p:nvPr>
        </p:nvSpPr>
        <p:spPr bwMode="auto">
          <a:xfrm>
            <a:off x="-212725" y="5329989"/>
            <a:ext cx="9569450" cy="123825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400" i="0" u="none" strike="noStrike" kern="0" cap="none" spc="0" normalizeH="0" baseline="0" noProof="0" dirty="0" smtClean="0">
                <a:ln>
                  <a:noFill/>
                </a:ln>
                <a:solidFill>
                  <a:schemeClr val="bg1"/>
                </a:solidFill>
                <a:effectLst/>
                <a:uLnTx/>
                <a:uFillTx/>
              </a:rPr>
              <a:t> 44</a:t>
            </a:r>
            <a:r>
              <a:rPr kumimoji="0" lang="en-GB" sz="4400" i="0" u="none" strike="noStrike" kern="0" cap="none" spc="0" normalizeH="0" baseline="30000" noProof="0" dirty="0" smtClean="0">
                <a:ln>
                  <a:noFill/>
                </a:ln>
                <a:solidFill>
                  <a:schemeClr val="bg1"/>
                </a:solidFill>
                <a:effectLst/>
                <a:uLnTx/>
                <a:uFillTx/>
              </a:rPr>
              <a:t>th</a:t>
            </a:r>
            <a:r>
              <a:rPr kumimoji="0" lang="en-GB" sz="4400" i="0" u="none" strike="noStrike" kern="0" cap="none" spc="0" normalizeH="0" baseline="0" noProof="0" dirty="0" smtClean="0">
                <a:ln>
                  <a:noFill/>
                </a:ln>
                <a:solidFill>
                  <a:schemeClr val="bg1"/>
                </a:solidFill>
                <a:effectLst/>
                <a:uLnTx/>
                <a:uFillTx/>
              </a:rPr>
              <a:t> World Health Assembly, 1991 </a:t>
            </a:r>
            <a:endParaRPr kumimoji="0" lang="en-US" sz="4400" i="0" u="none" strike="noStrike" kern="0" cap="none" spc="0" normalizeH="0" baseline="0" noProof="0" dirty="0" smtClean="0">
              <a:ln>
                <a:noFill/>
              </a:ln>
              <a:solidFill>
                <a:schemeClr val="bg1"/>
              </a:solidFill>
              <a:effectLst/>
              <a:uLnTx/>
              <a:uFillTx/>
              <a:ea typeface="SimSun" pitchFamily="2" charset="-122"/>
            </a:endParaRPr>
          </a:p>
        </p:txBody>
      </p:sp>
    </p:spTree>
    <p:extLst>
      <p:ext uri="{BB962C8B-B14F-4D97-AF65-F5344CB8AC3E}">
        <p14:creationId xmlns:p14="http://schemas.microsoft.com/office/powerpoint/2010/main" val="5940545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229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7982" t="11959" r="1579"/>
          <a:stretch/>
        </p:blipFill>
        <p:spPr bwMode="auto">
          <a:xfrm>
            <a:off x="395536" y="1196752"/>
            <a:ext cx="8334322" cy="4849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7203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957392"/>
          </a:xfrm>
          <a:prstGeom prst="rect">
            <a:avLst/>
          </a:prstGeom>
        </p:spPr>
      </p:pic>
      <p:sp>
        <p:nvSpPr>
          <p:cNvPr id="4" name="Rectangle 4"/>
          <p:cNvSpPr>
            <a:spLocks noGrp="1" noChangeArrowheads="1"/>
          </p:cNvSpPr>
          <p:nvPr>
            <p:ph type="title"/>
          </p:nvPr>
        </p:nvSpPr>
        <p:spPr bwMode="auto">
          <a:xfrm>
            <a:off x="-212725" y="5329989"/>
            <a:ext cx="9569450" cy="123825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400" i="0" u="none" strike="noStrike" kern="0" cap="none" spc="0" normalizeH="0" baseline="0" noProof="0" dirty="0" smtClean="0">
                <a:ln>
                  <a:noFill/>
                </a:ln>
                <a:solidFill>
                  <a:schemeClr val="bg1"/>
                </a:solidFill>
                <a:effectLst/>
                <a:uLnTx/>
                <a:uFillTx/>
              </a:rPr>
              <a:t> 57</a:t>
            </a:r>
            <a:r>
              <a:rPr kumimoji="0" lang="en-GB" sz="4400" i="0" u="none" strike="noStrike" kern="0" cap="none" spc="0" normalizeH="0" baseline="30000" noProof="0" dirty="0" smtClean="0">
                <a:ln>
                  <a:noFill/>
                </a:ln>
                <a:solidFill>
                  <a:schemeClr val="bg1"/>
                </a:solidFill>
                <a:effectLst/>
                <a:uLnTx/>
                <a:uFillTx/>
              </a:rPr>
              <a:t>th</a:t>
            </a:r>
            <a:r>
              <a:rPr kumimoji="0" lang="en-GB" sz="4400" i="0" u="none" strike="noStrike" kern="0" cap="none" spc="0" normalizeH="0" baseline="0" noProof="0" dirty="0" smtClean="0">
                <a:ln>
                  <a:noFill/>
                </a:ln>
                <a:solidFill>
                  <a:schemeClr val="bg1"/>
                </a:solidFill>
                <a:effectLst/>
                <a:uLnTx/>
                <a:uFillTx/>
              </a:rPr>
              <a:t> World Health Assembly, 2004 </a:t>
            </a:r>
            <a:endParaRPr kumimoji="0" lang="en-US" sz="4400" i="0" u="none" strike="noStrike" kern="0" cap="none" spc="0" normalizeH="0" baseline="0" noProof="0" dirty="0" smtClean="0">
              <a:ln>
                <a:noFill/>
              </a:ln>
              <a:solidFill>
                <a:schemeClr val="bg1"/>
              </a:solidFill>
              <a:effectLst/>
              <a:uLnTx/>
              <a:uFillTx/>
              <a:ea typeface="SimSun" pitchFamily="2" charset="-122"/>
            </a:endParaRPr>
          </a:p>
        </p:txBody>
      </p:sp>
    </p:spTree>
    <p:extLst>
      <p:ext uri="{BB962C8B-B14F-4D97-AF65-F5344CB8AC3E}">
        <p14:creationId xmlns:p14="http://schemas.microsoft.com/office/powerpoint/2010/main" val="5940545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7519" t="10002" r="2544"/>
          <a:stretch/>
        </p:blipFill>
        <p:spPr bwMode="auto">
          <a:xfrm>
            <a:off x="179512" y="908720"/>
            <a:ext cx="8521470" cy="5119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1459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01652" y="116632"/>
            <a:ext cx="7560840" cy="830997"/>
          </a:xfrm>
          <a:prstGeom prst="rect">
            <a:avLst/>
          </a:prstGeom>
          <a:solidFill>
            <a:srgbClr val="0070C0"/>
          </a:solidFill>
          <a:scene3d>
            <a:camera prst="orthographicFront"/>
            <a:lightRig rig="threePt" dir="t"/>
          </a:scene3d>
          <a:sp3d>
            <a:bevelT/>
          </a:sp3d>
        </p:spPr>
        <p:txBody>
          <a:bodyPr wrap="square" rtlCol="0">
            <a:spAutoFit/>
          </a:bodyPr>
          <a:lstStyle/>
          <a:p>
            <a:pPr algn="ctr" fontAlgn="base">
              <a:spcBef>
                <a:spcPct val="0"/>
              </a:spcBef>
              <a:spcAft>
                <a:spcPct val="0"/>
              </a:spcAft>
              <a:defRPr/>
            </a:pPr>
            <a:r>
              <a:rPr lang="en-US" sz="2400" kern="0" dirty="0" smtClean="0">
                <a:solidFill>
                  <a:srgbClr val="FFFFFF"/>
                </a:solidFill>
                <a:cs typeface="Arial" pitchFamily="34" charset="0"/>
                <a:sym typeface="Arial"/>
              </a:rPr>
              <a:t>Request WHO to establish a data collection system on donation and transplantation activity</a:t>
            </a:r>
            <a:endParaRPr lang="en-US" sz="2400" kern="0" dirty="0">
              <a:solidFill>
                <a:srgbClr val="FFFFFF"/>
              </a:solidFill>
              <a:cs typeface="Arial" pitchFamily="34" charset="0"/>
              <a:sym typeface="Arial"/>
            </a:endParaRPr>
          </a:p>
        </p:txBody>
      </p:sp>
      <p:sp>
        <p:nvSpPr>
          <p:cNvPr id="4" name="TextBox 3"/>
          <p:cNvSpPr txBox="1"/>
          <p:nvPr/>
        </p:nvSpPr>
        <p:spPr>
          <a:xfrm>
            <a:off x="539552" y="943090"/>
            <a:ext cx="8496944" cy="5262979"/>
          </a:xfrm>
          <a:prstGeom prst="rect">
            <a:avLst/>
          </a:prstGeom>
          <a:noFill/>
          <a:scene3d>
            <a:camera prst="orthographicFront"/>
            <a:lightRig rig="threePt" dir="t"/>
          </a:scene3d>
          <a:sp3d>
            <a:bevelT/>
          </a:sp3d>
        </p:spPr>
        <p:txBody>
          <a:bodyPr wrap="square" rtlCol="0">
            <a:spAutoFit/>
          </a:bodyPr>
          <a:lstStyle/>
          <a:p>
            <a:pPr marL="285750" indent="-285750" fontAlgn="base">
              <a:lnSpc>
                <a:spcPct val="200000"/>
              </a:lnSpc>
              <a:spcBef>
                <a:spcPct val="0"/>
              </a:spcBef>
              <a:spcAft>
                <a:spcPct val="0"/>
              </a:spcAft>
              <a:buFont typeface="Wingdings" panose="05000000000000000000" pitchFamily="2" charset="2"/>
              <a:buChar char="ü"/>
              <a:defRPr/>
            </a:pPr>
            <a:r>
              <a:rPr lang="en-US" sz="2400" kern="0" dirty="0" smtClean="0">
                <a:solidFill>
                  <a:srgbClr val="000000"/>
                </a:solidFill>
                <a:cs typeface="Arial" pitchFamily="34" charset="0"/>
                <a:sym typeface="Arial"/>
              </a:rPr>
              <a:t>Evaluate access to transplantation among countries</a:t>
            </a:r>
          </a:p>
          <a:p>
            <a:pPr marL="285750" indent="-285750" fontAlgn="base">
              <a:lnSpc>
                <a:spcPct val="200000"/>
              </a:lnSpc>
              <a:spcBef>
                <a:spcPct val="0"/>
              </a:spcBef>
              <a:spcAft>
                <a:spcPct val="0"/>
              </a:spcAft>
              <a:buFont typeface="Wingdings" panose="05000000000000000000" pitchFamily="2" charset="2"/>
              <a:buChar char="ü"/>
              <a:defRPr/>
            </a:pPr>
            <a:r>
              <a:rPr lang="en-US" sz="2400" kern="0" dirty="0" smtClean="0">
                <a:solidFill>
                  <a:srgbClr val="000000"/>
                </a:solidFill>
                <a:cs typeface="Arial" pitchFamily="34" charset="0"/>
                <a:sym typeface="Arial"/>
              </a:rPr>
              <a:t>Transparency</a:t>
            </a:r>
          </a:p>
          <a:p>
            <a:pPr marL="285750" indent="-285750" fontAlgn="base">
              <a:lnSpc>
                <a:spcPct val="200000"/>
              </a:lnSpc>
              <a:spcBef>
                <a:spcPct val="0"/>
              </a:spcBef>
              <a:spcAft>
                <a:spcPct val="0"/>
              </a:spcAft>
              <a:buFont typeface="Wingdings" panose="05000000000000000000" pitchFamily="2" charset="2"/>
              <a:buChar char="ü"/>
              <a:defRPr/>
            </a:pPr>
            <a:r>
              <a:rPr lang="en-US" sz="2400" kern="0" dirty="0" smtClean="0">
                <a:solidFill>
                  <a:srgbClr val="000000"/>
                </a:solidFill>
                <a:cs typeface="Arial" pitchFamily="34" charset="0"/>
                <a:sym typeface="Arial"/>
              </a:rPr>
              <a:t>Equity</a:t>
            </a:r>
          </a:p>
          <a:p>
            <a:pPr marL="285750" indent="-285750" fontAlgn="base">
              <a:lnSpc>
                <a:spcPct val="200000"/>
              </a:lnSpc>
              <a:spcBef>
                <a:spcPct val="0"/>
              </a:spcBef>
              <a:spcAft>
                <a:spcPct val="0"/>
              </a:spcAft>
              <a:buFont typeface="Wingdings" panose="05000000000000000000" pitchFamily="2" charset="2"/>
              <a:buChar char="ü"/>
              <a:defRPr/>
            </a:pPr>
            <a:r>
              <a:rPr lang="en-US" sz="2400" kern="0" dirty="0" smtClean="0">
                <a:solidFill>
                  <a:srgbClr val="000000"/>
                </a:solidFill>
                <a:cs typeface="Arial" pitchFamily="34" charset="0"/>
                <a:sym typeface="Arial"/>
              </a:rPr>
              <a:t>Legal and organizational aspect </a:t>
            </a:r>
          </a:p>
          <a:p>
            <a:pPr marL="285750" indent="-285750" fontAlgn="base">
              <a:lnSpc>
                <a:spcPct val="200000"/>
              </a:lnSpc>
              <a:spcBef>
                <a:spcPct val="0"/>
              </a:spcBef>
              <a:spcAft>
                <a:spcPct val="0"/>
              </a:spcAft>
              <a:buFont typeface="Wingdings" panose="05000000000000000000" pitchFamily="2" charset="2"/>
              <a:buChar char="ü"/>
              <a:defRPr/>
            </a:pPr>
            <a:r>
              <a:rPr lang="en-US" sz="2400" kern="0" dirty="0" smtClean="0">
                <a:solidFill>
                  <a:srgbClr val="000000"/>
                </a:solidFill>
                <a:cs typeface="Arial" pitchFamily="34" charset="0"/>
                <a:sym typeface="Arial"/>
              </a:rPr>
              <a:t>Design and implement increasing donation program</a:t>
            </a:r>
          </a:p>
          <a:p>
            <a:pPr marL="285750" indent="-285750" fontAlgn="base">
              <a:lnSpc>
                <a:spcPct val="200000"/>
              </a:lnSpc>
              <a:spcBef>
                <a:spcPct val="0"/>
              </a:spcBef>
              <a:spcAft>
                <a:spcPct val="0"/>
              </a:spcAft>
              <a:buFont typeface="Wingdings" panose="05000000000000000000" pitchFamily="2" charset="2"/>
              <a:buChar char="ü"/>
              <a:defRPr/>
            </a:pPr>
            <a:r>
              <a:rPr lang="en-US" sz="2400" kern="0" dirty="0" smtClean="0">
                <a:solidFill>
                  <a:srgbClr val="000000"/>
                </a:solidFill>
                <a:cs typeface="Arial" pitchFamily="34" charset="0"/>
                <a:sym typeface="Arial"/>
              </a:rPr>
              <a:t>Develop quality and safety measures for patients</a:t>
            </a:r>
          </a:p>
          <a:p>
            <a:pPr marL="285750" indent="-285750" fontAlgn="base">
              <a:lnSpc>
                <a:spcPct val="200000"/>
              </a:lnSpc>
              <a:spcBef>
                <a:spcPct val="0"/>
              </a:spcBef>
              <a:spcAft>
                <a:spcPct val="0"/>
              </a:spcAft>
              <a:buFont typeface="Wingdings" panose="05000000000000000000" pitchFamily="2" charset="2"/>
              <a:buChar char="ü"/>
              <a:defRPr/>
            </a:pPr>
            <a:r>
              <a:rPr lang="en-US" sz="2400" kern="0" dirty="0" smtClean="0">
                <a:solidFill>
                  <a:srgbClr val="000000"/>
                </a:solidFill>
                <a:cs typeface="Arial" pitchFamily="34" charset="0"/>
                <a:sym typeface="Arial"/>
              </a:rPr>
              <a:t>Analyze initiatives impact</a:t>
            </a:r>
          </a:p>
        </p:txBody>
      </p:sp>
    </p:spTree>
    <p:extLst>
      <p:ext uri="{BB962C8B-B14F-4D97-AF65-F5344CB8AC3E}">
        <p14:creationId xmlns:p14="http://schemas.microsoft.com/office/powerpoint/2010/main" val="11845056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left)">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left)">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9" descr="WHO-EN-C-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4440510"/>
            <a:ext cx="2882900"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8"/>
          <p:cNvPicPr>
            <a:picLocks noChangeAspect="1" noChangeArrowheads="1"/>
          </p:cNvPicPr>
          <p:nvPr/>
        </p:nvPicPr>
        <p:blipFill>
          <a:blip r:embed="rId3" cstate="print">
            <a:extLst>
              <a:ext uri="{28A0092B-C50C-407E-A947-70E740481C1C}">
                <a14:useLocalDpi xmlns:a14="http://schemas.microsoft.com/office/drawing/2010/main" val="0"/>
              </a:ext>
            </a:extLst>
          </a:blip>
          <a:srcRect t="21437" b="24051"/>
          <a:stretch>
            <a:fillRect/>
          </a:stretch>
        </p:blipFill>
        <p:spPr bwMode="auto">
          <a:xfrm>
            <a:off x="1187624" y="4365104"/>
            <a:ext cx="2439987"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0" y="836712"/>
            <a:ext cx="9180512" cy="6186309"/>
          </a:xfrm>
          <a:prstGeom prst="rect">
            <a:avLst/>
          </a:prstGeom>
          <a:solidFill>
            <a:srgbClr val="CCECFF">
              <a:alpha val="21176"/>
            </a:srgbClr>
          </a:solidFill>
        </p:spPr>
        <p:txBody>
          <a:bodyPr wrap="square" rtlCol="0">
            <a:spAutoFit/>
          </a:bodyPr>
          <a:lstStyle/>
          <a:p>
            <a:pPr>
              <a:defRPr/>
            </a:pPr>
            <a:endParaRPr lang="es-ES" dirty="0" smtClean="0">
              <a:solidFill>
                <a:prstClr val="black"/>
              </a:solidFill>
              <a:cs typeface="Arial" pitchFamily="34" charset="0"/>
              <a:sym typeface="Arial"/>
            </a:endParaRPr>
          </a:p>
          <a:p>
            <a:pPr>
              <a:defRPr/>
            </a:pPr>
            <a:endParaRPr lang="es-ES" dirty="0">
              <a:solidFill>
                <a:prstClr val="black"/>
              </a:solidFill>
              <a:cs typeface="Arial" pitchFamily="34" charset="0"/>
              <a:sym typeface="Arial"/>
            </a:endParaRPr>
          </a:p>
          <a:p>
            <a:pPr>
              <a:defRPr/>
            </a:pPr>
            <a:endParaRPr lang="es-ES" dirty="0" smtClean="0">
              <a:solidFill>
                <a:prstClr val="black"/>
              </a:solidFill>
              <a:cs typeface="Arial" pitchFamily="34" charset="0"/>
              <a:sym typeface="Arial"/>
            </a:endParaRPr>
          </a:p>
          <a:p>
            <a:pPr>
              <a:defRPr/>
            </a:pPr>
            <a:endParaRPr lang="es-ES" dirty="0">
              <a:solidFill>
                <a:prstClr val="black"/>
              </a:solidFill>
              <a:cs typeface="Arial" pitchFamily="34" charset="0"/>
              <a:sym typeface="Arial"/>
            </a:endParaRPr>
          </a:p>
          <a:p>
            <a:pPr>
              <a:defRPr/>
            </a:pPr>
            <a:endParaRPr lang="es-ES" dirty="0" smtClean="0">
              <a:solidFill>
                <a:prstClr val="black"/>
              </a:solidFill>
              <a:cs typeface="Arial" pitchFamily="34" charset="0"/>
              <a:sym typeface="Arial"/>
            </a:endParaRPr>
          </a:p>
          <a:p>
            <a:pPr>
              <a:defRPr/>
            </a:pPr>
            <a:endParaRPr lang="es-ES" dirty="0">
              <a:solidFill>
                <a:prstClr val="black"/>
              </a:solidFill>
              <a:cs typeface="Arial" pitchFamily="34" charset="0"/>
              <a:sym typeface="Arial"/>
            </a:endParaRPr>
          </a:p>
          <a:p>
            <a:pPr>
              <a:defRPr/>
            </a:pPr>
            <a:endParaRPr lang="es-ES" dirty="0" smtClean="0">
              <a:solidFill>
                <a:prstClr val="black"/>
              </a:solidFill>
              <a:cs typeface="Arial" pitchFamily="34" charset="0"/>
              <a:sym typeface="Arial"/>
            </a:endParaRPr>
          </a:p>
          <a:p>
            <a:pPr>
              <a:defRPr/>
            </a:pPr>
            <a:endParaRPr lang="es-ES" dirty="0">
              <a:solidFill>
                <a:prstClr val="black"/>
              </a:solidFill>
              <a:cs typeface="Arial" pitchFamily="34" charset="0"/>
              <a:sym typeface="Arial"/>
            </a:endParaRPr>
          </a:p>
          <a:p>
            <a:pPr>
              <a:defRPr/>
            </a:pPr>
            <a:endParaRPr lang="es-ES" dirty="0" smtClean="0">
              <a:solidFill>
                <a:prstClr val="black"/>
              </a:solidFill>
              <a:cs typeface="Arial" pitchFamily="34" charset="0"/>
              <a:sym typeface="Arial"/>
            </a:endParaRPr>
          </a:p>
          <a:p>
            <a:pPr>
              <a:defRPr/>
            </a:pPr>
            <a:endParaRPr lang="es-ES" dirty="0">
              <a:solidFill>
                <a:prstClr val="black"/>
              </a:solidFill>
              <a:cs typeface="Arial" pitchFamily="34" charset="0"/>
              <a:sym typeface="Arial"/>
            </a:endParaRPr>
          </a:p>
          <a:p>
            <a:pPr>
              <a:defRPr/>
            </a:pPr>
            <a:endParaRPr lang="es-ES" dirty="0" smtClean="0">
              <a:solidFill>
                <a:prstClr val="black"/>
              </a:solidFill>
              <a:cs typeface="Arial" pitchFamily="34" charset="0"/>
              <a:sym typeface="Arial"/>
            </a:endParaRPr>
          </a:p>
          <a:p>
            <a:pPr>
              <a:defRPr/>
            </a:pPr>
            <a:endParaRPr lang="es-ES" dirty="0">
              <a:solidFill>
                <a:prstClr val="black"/>
              </a:solidFill>
              <a:cs typeface="Arial" pitchFamily="34" charset="0"/>
              <a:sym typeface="Arial"/>
            </a:endParaRPr>
          </a:p>
          <a:p>
            <a:pPr>
              <a:defRPr/>
            </a:pPr>
            <a:endParaRPr lang="es-ES" dirty="0" smtClean="0">
              <a:solidFill>
                <a:prstClr val="black"/>
              </a:solidFill>
              <a:cs typeface="Arial" pitchFamily="34" charset="0"/>
              <a:sym typeface="Arial"/>
            </a:endParaRPr>
          </a:p>
          <a:p>
            <a:pPr>
              <a:defRPr/>
            </a:pPr>
            <a:endParaRPr lang="es-ES" dirty="0">
              <a:solidFill>
                <a:prstClr val="black"/>
              </a:solidFill>
              <a:cs typeface="Arial" pitchFamily="34" charset="0"/>
              <a:sym typeface="Arial"/>
            </a:endParaRPr>
          </a:p>
          <a:p>
            <a:pPr>
              <a:defRPr/>
            </a:pPr>
            <a:endParaRPr lang="es-ES" dirty="0" smtClean="0">
              <a:solidFill>
                <a:prstClr val="black"/>
              </a:solidFill>
              <a:cs typeface="Arial" pitchFamily="34" charset="0"/>
              <a:sym typeface="Arial"/>
            </a:endParaRPr>
          </a:p>
          <a:p>
            <a:pPr>
              <a:defRPr/>
            </a:pPr>
            <a:endParaRPr lang="es-ES" dirty="0">
              <a:solidFill>
                <a:prstClr val="black"/>
              </a:solidFill>
              <a:cs typeface="Arial" pitchFamily="34" charset="0"/>
              <a:sym typeface="Arial"/>
            </a:endParaRPr>
          </a:p>
          <a:p>
            <a:pPr>
              <a:defRPr/>
            </a:pPr>
            <a:endParaRPr lang="es-ES" dirty="0" smtClean="0">
              <a:solidFill>
                <a:prstClr val="black"/>
              </a:solidFill>
              <a:cs typeface="Arial" pitchFamily="34" charset="0"/>
              <a:sym typeface="Arial"/>
            </a:endParaRPr>
          </a:p>
          <a:p>
            <a:pPr>
              <a:defRPr/>
            </a:pPr>
            <a:endParaRPr lang="es-ES" dirty="0">
              <a:solidFill>
                <a:prstClr val="black"/>
              </a:solidFill>
              <a:cs typeface="Arial" pitchFamily="34" charset="0"/>
              <a:sym typeface="Arial"/>
            </a:endParaRPr>
          </a:p>
          <a:p>
            <a:pPr>
              <a:defRPr/>
            </a:pPr>
            <a:endParaRPr lang="es-ES" dirty="0" smtClean="0">
              <a:solidFill>
                <a:prstClr val="black"/>
              </a:solidFill>
              <a:cs typeface="Arial" pitchFamily="34" charset="0"/>
              <a:sym typeface="Arial"/>
            </a:endParaRPr>
          </a:p>
          <a:p>
            <a:pPr>
              <a:defRPr/>
            </a:pPr>
            <a:endParaRPr lang="es-ES" dirty="0">
              <a:solidFill>
                <a:prstClr val="black"/>
              </a:solidFill>
              <a:cs typeface="Arial" pitchFamily="34" charset="0"/>
              <a:sym typeface="Arial"/>
            </a:endParaRPr>
          </a:p>
          <a:p>
            <a:pPr>
              <a:defRPr/>
            </a:pPr>
            <a:endParaRPr lang="es-ES" dirty="0" smtClean="0">
              <a:solidFill>
                <a:prstClr val="black"/>
              </a:solidFill>
              <a:cs typeface="Arial" pitchFamily="34" charset="0"/>
              <a:sym typeface="Arial"/>
            </a:endParaRPr>
          </a:p>
          <a:p>
            <a:pPr>
              <a:defRPr/>
            </a:pPr>
            <a:endParaRPr lang="es-ES" dirty="0">
              <a:solidFill>
                <a:prstClr val="black"/>
              </a:solidFill>
              <a:cs typeface="Arial" pitchFamily="34" charset="0"/>
              <a:sym typeface="Arial"/>
            </a:endParaRPr>
          </a:p>
        </p:txBody>
      </p:sp>
    </p:spTree>
    <p:extLst>
      <p:ext uri="{BB962C8B-B14F-4D97-AF65-F5344CB8AC3E}">
        <p14:creationId xmlns:p14="http://schemas.microsoft.com/office/powerpoint/2010/main" val="862300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56064" y="0"/>
            <a:ext cx="7676349" cy="6226983"/>
            <a:chOff x="756064" y="0"/>
            <a:chExt cx="7676349" cy="6226983"/>
          </a:xfrm>
        </p:grpSpPr>
        <p:sp>
          <p:nvSpPr>
            <p:cNvPr id="7" name="1 Rectángulo"/>
            <p:cNvSpPr/>
            <p:nvPr/>
          </p:nvSpPr>
          <p:spPr>
            <a:xfrm>
              <a:off x="3419872" y="0"/>
              <a:ext cx="172354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400" fontAlgn="base">
                <a:spcBef>
                  <a:spcPct val="0"/>
                </a:spcBef>
                <a:spcAft>
                  <a:spcPct val="0"/>
                </a:spcAft>
                <a:defRPr/>
              </a:pPr>
              <a:r>
                <a:rPr lang="en-GB" sz="5400" b="1" kern="0" dirty="0">
                  <a:ln w="11430"/>
                  <a:solidFill>
                    <a:srgbClr val="0070C0"/>
                  </a:solidFill>
                  <a:effectLst>
                    <a:outerShdw blurRad="50800" dist="39000" dir="5460000" algn="tl">
                      <a:srgbClr val="000000">
                        <a:alpha val="38000"/>
                      </a:srgbClr>
                    </a:outerShdw>
                  </a:effectLst>
                </a:rPr>
                <a:t>1954</a:t>
              </a:r>
              <a:endParaRPr lang="es-ES" sz="5400" b="1" kern="0" dirty="0">
                <a:ln w="11430"/>
                <a:solidFill>
                  <a:srgbClr val="0070C0"/>
                </a:solidFill>
                <a:effectLst>
                  <a:outerShdw blurRad="50800" dist="39000" dir="5460000" algn="tl">
                    <a:srgbClr val="000000">
                      <a:alpha val="38000"/>
                    </a:srgbClr>
                  </a:outerShdw>
                </a:effectLst>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23502"/>
            <a:stretch/>
          </p:blipFill>
          <p:spPr>
            <a:xfrm>
              <a:off x="756064" y="980728"/>
              <a:ext cx="7676349" cy="5246255"/>
            </a:xfrm>
            <a:prstGeom prst="rect">
              <a:avLst/>
            </a:prstGeom>
          </p:spPr>
        </p:pic>
      </p:grpSp>
    </p:spTree>
    <p:extLst>
      <p:ext uri="{BB962C8B-B14F-4D97-AF65-F5344CB8AC3E}">
        <p14:creationId xmlns:p14="http://schemas.microsoft.com/office/powerpoint/2010/main" val="256988835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957392"/>
          </a:xfrm>
          <a:prstGeom prst="rect">
            <a:avLst/>
          </a:prstGeom>
        </p:spPr>
      </p:pic>
      <p:sp>
        <p:nvSpPr>
          <p:cNvPr id="4" name="Rectangle 4"/>
          <p:cNvSpPr>
            <a:spLocks noGrp="1" noChangeArrowheads="1"/>
          </p:cNvSpPr>
          <p:nvPr>
            <p:ph type="title"/>
          </p:nvPr>
        </p:nvSpPr>
        <p:spPr bwMode="auto">
          <a:xfrm>
            <a:off x="-212725" y="5329989"/>
            <a:ext cx="9569450" cy="123825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400" i="0" u="none" strike="noStrike" kern="0" cap="none" spc="0" normalizeH="0" baseline="0" noProof="0" dirty="0" smtClean="0">
                <a:ln>
                  <a:noFill/>
                </a:ln>
                <a:solidFill>
                  <a:schemeClr val="bg1"/>
                </a:solidFill>
                <a:effectLst/>
                <a:uLnTx/>
                <a:uFillTx/>
              </a:rPr>
              <a:t> 62</a:t>
            </a:r>
            <a:r>
              <a:rPr kumimoji="0" lang="en-GB" sz="4400" i="0" u="none" strike="noStrike" kern="0" cap="none" spc="0" normalizeH="0" baseline="30000" noProof="0" dirty="0" smtClean="0">
                <a:ln>
                  <a:noFill/>
                </a:ln>
                <a:solidFill>
                  <a:schemeClr val="bg1"/>
                </a:solidFill>
                <a:effectLst/>
                <a:uLnTx/>
                <a:uFillTx/>
              </a:rPr>
              <a:t>nd</a:t>
            </a:r>
            <a:r>
              <a:rPr kumimoji="0" lang="en-GB" sz="4400" i="0" u="none" strike="noStrike" kern="0" cap="none" spc="0" normalizeH="0" baseline="0" noProof="0" dirty="0" smtClean="0">
                <a:ln>
                  <a:noFill/>
                </a:ln>
                <a:solidFill>
                  <a:schemeClr val="bg1"/>
                </a:solidFill>
                <a:effectLst/>
                <a:uLnTx/>
                <a:uFillTx/>
              </a:rPr>
              <a:t> World Health Assembly, 2010 </a:t>
            </a:r>
            <a:endParaRPr kumimoji="0" lang="en-US" sz="4400" i="0" u="none" strike="noStrike" kern="0" cap="none" spc="0" normalizeH="0" baseline="0" noProof="0" dirty="0" smtClean="0">
              <a:ln>
                <a:noFill/>
              </a:ln>
              <a:solidFill>
                <a:schemeClr val="bg1"/>
              </a:solidFill>
              <a:effectLst/>
              <a:uLnTx/>
              <a:uFillTx/>
              <a:ea typeface="SimSun" pitchFamily="2" charset="-122"/>
            </a:endParaRPr>
          </a:p>
        </p:txBody>
      </p:sp>
    </p:spTree>
    <p:extLst>
      <p:ext uri="{BB962C8B-B14F-4D97-AF65-F5344CB8AC3E}">
        <p14:creationId xmlns:p14="http://schemas.microsoft.com/office/powerpoint/2010/main" val="5940545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grpSp>
        <p:nvGrpSpPr>
          <p:cNvPr id="4" name="Group 3"/>
          <p:cNvGrpSpPr/>
          <p:nvPr/>
        </p:nvGrpSpPr>
        <p:grpSpPr>
          <a:xfrm>
            <a:off x="768721" y="1124744"/>
            <a:ext cx="7830588" cy="5400600"/>
            <a:chOff x="107504" y="404664"/>
            <a:chExt cx="8821489" cy="417052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543" t="6897" r="62300" b="57223"/>
            <a:stretch/>
          </p:blipFill>
          <p:spPr bwMode="auto">
            <a:xfrm>
              <a:off x="107504" y="404664"/>
              <a:ext cx="8821488" cy="2983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717" t="47963" r="62859" b="38735"/>
            <a:stretch/>
          </p:blipFill>
          <p:spPr bwMode="auto">
            <a:xfrm>
              <a:off x="107505" y="3284984"/>
              <a:ext cx="8821488" cy="129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690938283"/>
      </p:ext>
    </p:extLst>
  </p:cSld>
  <p:clrMapOvr>
    <a:masterClrMapping/>
  </p:clrMapOvr>
  <p:transition spd="slow">
    <p:randomBar dir="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Rectangle 3"/>
          <p:cNvSpPr/>
          <p:nvPr/>
        </p:nvSpPr>
        <p:spPr>
          <a:xfrm>
            <a:off x="538792" y="-27384"/>
            <a:ext cx="8166979" cy="95410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WHO </a:t>
            </a:r>
            <a:r>
              <a:rPr lang="en-US" sz="28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Guiding Principles on </a:t>
            </a:r>
            <a:br>
              <a:rPr lang="en-US" sz="28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br>
            <a:r>
              <a:rPr lang="en-US" sz="28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Human Cell, Tissue and Organ </a:t>
            </a:r>
            <a:r>
              <a:rPr lang="en-US" sz="28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Transplantation</a:t>
            </a:r>
            <a:endParaRPr lang="en-US" sz="28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grpSp>
        <p:nvGrpSpPr>
          <p:cNvPr id="12" name="6 Grupo"/>
          <p:cNvGrpSpPr/>
          <p:nvPr/>
        </p:nvGrpSpPr>
        <p:grpSpPr>
          <a:xfrm>
            <a:off x="174669" y="2924944"/>
            <a:ext cx="1131887" cy="1939198"/>
            <a:chOff x="174669" y="2924944"/>
            <a:chExt cx="1131887" cy="1939198"/>
          </a:xfrm>
        </p:grpSpPr>
        <p:sp>
          <p:nvSpPr>
            <p:cNvPr id="32" name="4 Flecha abajo"/>
            <p:cNvSpPr/>
            <p:nvPr/>
          </p:nvSpPr>
          <p:spPr bwMode="auto">
            <a:xfrm>
              <a:off x="987060" y="3621298"/>
              <a:ext cx="193961" cy="1242844"/>
            </a:xfrm>
            <a:prstGeom prst="downArrow">
              <a:avLst/>
            </a:prstGeom>
            <a:solidFill>
              <a:schemeClr val="accent1"/>
            </a:solidFill>
            <a:ln w="9525" cap="flat" cmpd="sng" algn="ctr">
              <a:noFill/>
              <a:prstDash val="solid"/>
              <a:round/>
              <a:headEnd type="none" w="med" len="med"/>
              <a:tailEnd type="none" w="med" len="med"/>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s-ES" sz="9600" b="1" i="1" dirty="0" smtClean="0">
                <a:solidFill>
                  <a:srgbClr val="000066"/>
                </a:solidFill>
                <a:latin typeface="Univers (W1)" pitchFamily="34" charset="0"/>
              </a:endParaRPr>
            </a:p>
          </p:txBody>
        </p:sp>
        <p:sp>
          <p:nvSpPr>
            <p:cNvPr id="33" name="Text Box 7"/>
            <p:cNvSpPr txBox="1">
              <a:spLocks noChangeArrowheads="1"/>
            </p:cNvSpPr>
            <p:nvPr/>
          </p:nvSpPr>
          <p:spPr bwMode="auto">
            <a:xfrm>
              <a:off x="174669" y="2924944"/>
              <a:ext cx="1131887" cy="825500"/>
            </a:xfrm>
            <a:prstGeom prst="rect">
              <a:avLst/>
            </a:prstGeom>
            <a:solidFill>
              <a:srgbClr val="CCFFCC"/>
            </a:solidFill>
            <a:ln>
              <a:noFill/>
            </a:ln>
            <a:effectLst/>
            <a:scene3d>
              <a:camera prst="orthographicFront"/>
              <a:lightRig rig="threePt" dir="t"/>
            </a:scene3d>
            <a:sp3d>
              <a:bevelT/>
            </a:sp3d>
            <a:extLst/>
          </p:spPr>
          <p:txBody>
            <a:bodyPr wrap="none">
              <a:spAutoFit/>
            </a:bodyPr>
            <a:lstStyle>
              <a:lvl1pPr eaLnBrk="0" hangingPunct="0">
                <a:defRPr sz="4800" b="1" i="1">
                  <a:solidFill>
                    <a:srgbClr val="000066"/>
                  </a:solidFill>
                  <a:latin typeface="Univers (W1)" pitchFamily="34" charset="0"/>
                  <a:cs typeface="Arial" charset="0"/>
                </a:defRPr>
              </a:lvl1pPr>
              <a:lvl2pPr marL="742950" indent="-285750" eaLnBrk="0" hangingPunct="0">
                <a:defRPr sz="4800" b="1" i="1">
                  <a:solidFill>
                    <a:srgbClr val="000066"/>
                  </a:solidFill>
                  <a:latin typeface="Univers (W1)" pitchFamily="34" charset="0"/>
                  <a:cs typeface="Arial" charset="0"/>
                </a:defRPr>
              </a:lvl2pPr>
              <a:lvl3pPr marL="1143000" indent="-228600" eaLnBrk="0" hangingPunct="0">
                <a:defRPr sz="4800" b="1" i="1">
                  <a:solidFill>
                    <a:srgbClr val="000066"/>
                  </a:solidFill>
                  <a:latin typeface="Univers (W1)" pitchFamily="34" charset="0"/>
                  <a:cs typeface="Arial" charset="0"/>
                </a:defRPr>
              </a:lvl3pPr>
              <a:lvl4pPr marL="1600200" indent="-228600" eaLnBrk="0" hangingPunct="0">
                <a:defRPr sz="4800" b="1" i="1">
                  <a:solidFill>
                    <a:srgbClr val="000066"/>
                  </a:solidFill>
                  <a:latin typeface="Univers (W1)" pitchFamily="34" charset="0"/>
                  <a:cs typeface="Arial" charset="0"/>
                </a:defRPr>
              </a:lvl4pPr>
              <a:lvl5pPr marL="2057400" indent="-228600" eaLnBrk="0" hangingPunct="0">
                <a:defRPr sz="4800" b="1" i="1">
                  <a:solidFill>
                    <a:srgbClr val="000066"/>
                  </a:solidFill>
                  <a:latin typeface="Univers (W1)" pitchFamily="34" charset="0"/>
                  <a:cs typeface="Arial" charset="0"/>
                </a:defRPr>
              </a:lvl5pPr>
              <a:lvl6pPr marL="2514600" indent="-228600" eaLnBrk="0" fontAlgn="base" hangingPunct="0">
                <a:spcBef>
                  <a:spcPct val="0"/>
                </a:spcBef>
                <a:spcAft>
                  <a:spcPct val="0"/>
                </a:spcAft>
                <a:defRPr sz="4800" b="1" i="1">
                  <a:solidFill>
                    <a:srgbClr val="000066"/>
                  </a:solidFill>
                  <a:latin typeface="Univers (W1)" pitchFamily="34" charset="0"/>
                  <a:cs typeface="Arial" charset="0"/>
                </a:defRPr>
              </a:lvl6pPr>
              <a:lvl7pPr marL="2971800" indent="-228600" eaLnBrk="0" fontAlgn="base" hangingPunct="0">
                <a:spcBef>
                  <a:spcPct val="0"/>
                </a:spcBef>
                <a:spcAft>
                  <a:spcPct val="0"/>
                </a:spcAft>
                <a:defRPr sz="4800" b="1" i="1">
                  <a:solidFill>
                    <a:srgbClr val="000066"/>
                  </a:solidFill>
                  <a:latin typeface="Univers (W1)" pitchFamily="34" charset="0"/>
                  <a:cs typeface="Arial" charset="0"/>
                </a:defRPr>
              </a:lvl7pPr>
              <a:lvl8pPr marL="3429000" indent="-228600" eaLnBrk="0" fontAlgn="base" hangingPunct="0">
                <a:spcBef>
                  <a:spcPct val="0"/>
                </a:spcBef>
                <a:spcAft>
                  <a:spcPct val="0"/>
                </a:spcAft>
                <a:defRPr sz="4800" b="1" i="1">
                  <a:solidFill>
                    <a:srgbClr val="000066"/>
                  </a:solidFill>
                  <a:latin typeface="Univers (W1)" pitchFamily="34" charset="0"/>
                  <a:cs typeface="Arial" charset="0"/>
                </a:defRPr>
              </a:lvl8pPr>
              <a:lvl9pPr marL="3886200" indent="-228600" eaLnBrk="0" fontAlgn="base" hangingPunct="0">
                <a:spcBef>
                  <a:spcPct val="0"/>
                </a:spcBef>
                <a:spcAft>
                  <a:spcPct val="0"/>
                </a:spcAft>
                <a:defRPr sz="4800" b="1" i="1">
                  <a:solidFill>
                    <a:srgbClr val="000066"/>
                  </a:solidFill>
                  <a:latin typeface="Univers (W1)" pitchFamily="34" charset="0"/>
                  <a:cs typeface="Arial" charset="0"/>
                </a:defRPr>
              </a:lvl9pPr>
            </a:lstStyle>
            <a:p>
              <a:pPr algn="ctr" eaLnBrk="1" hangingPunct="1"/>
              <a:r>
                <a:rPr lang="en-GB" sz="1600" i="0" dirty="0">
                  <a:solidFill>
                    <a:srgbClr val="F77911"/>
                  </a:solidFill>
                  <a:latin typeface="Arial" charset="0"/>
                </a:rPr>
                <a:t>GP 2 </a:t>
              </a:r>
            </a:p>
            <a:p>
              <a:pPr algn="ctr" eaLnBrk="1" hangingPunct="1"/>
              <a:r>
                <a:rPr lang="en-GB" sz="1600" b="0" i="0" dirty="0">
                  <a:latin typeface="Arial" charset="0"/>
                </a:rPr>
                <a:t>Death </a:t>
              </a:r>
              <a:r>
                <a:rPr lang="en-GB" sz="1600" b="0" i="0" dirty="0" smtClean="0">
                  <a:latin typeface="Arial" charset="0"/>
                </a:rPr>
                <a:t> </a:t>
              </a:r>
              <a:endParaRPr lang="en-GB" sz="1600" b="0" i="0" dirty="0">
                <a:latin typeface="Arial" charset="0"/>
              </a:endParaRPr>
            </a:p>
            <a:p>
              <a:pPr algn="ctr" eaLnBrk="1" hangingPunct="1"/>
              <a:r>
                <a:rPr lang="en-GB" sz="1600" b="0" i="0" dirty="0">
                  <a:latin typeface="Arial" charset="0"/>
                </a:rPr>
                <a:t>No conflict</a:t>
              </a:r>
              <a:endParaRPr lang="el-GR" sz="1600" b="0" i="0" dirty="0">
                <a:latin typeface="Arial" charset="0"/>
              </a:endParaRPr>
            </a:p>
          </p:txBody>
        </p:sp>
      </p:grpSp>
      <p:grpSp>
        <p:nvGrpSpPr>
          <p:cNvPr id="13" name="7 Grupo"/>
          <p:cNvGrpSpPr/>
          <p:nvPr/>
        </p:nvGrpSpPr>
        <p:grpSpPr>
          <a:xfrm>
            <a:off x="847537" y="1916832"/>
            <a:ext cx="1561646" cy="2947311"/>
            <a:chOff x="847537" y="1916832"/>
            <a:chExt cx="1561646" cy="2947311"/>
          </a:xfrm>
        </p:grpSpPr>
        <p:sp>
          <p:nvSpPr>
            <p:cNvPr id="30" name="23 Flecha abajo"/>
            <p:cNvSpPr/>
            <p:nvPr/>
          </p:nvSpPr>
          <p:spPr bwMode="auto">
            <a:xfrm>
              <a:off x="1564205" y="2420889"/>
              <a:ext cx="193961" cy="2443254"/>
            </a:xfrm>
            <a:prstGeom prst="downArrow">
              <a:avLst/>
            </a:prstGeom>
            <a:solidFill>
              <a:schemeClr val="accent1"/>
            </a:solidFill>
            <a:ln w="9525" cap="flat" cmpd="sng" algn="ctr">
              <a:noFill/>
              <a:prstDash val="solid"/>
              <a:round/>
              <a:headEnd type="none" w="med" len="med"/>
              <a:tailEnd type="none" w="med" len="med"/>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s-ES" sz="9600" b="1" i="1" dirty="0" smtClean="0">
                <a:solidFill>
                  <a:srgbClr val="000066"/>
                </a:solidFill>
                <a:latin typeface="Univers (W1)" pitchFamily="34" charset="0"/>
              </a:endParaRPr>
            </a:p>
          </p:txBody>
        </p:sp>
        <p:sp>
          <p:nvSpPr>
            <p:cNvPr id="31" name="Text Box 8"/>
            <p:cNvSpPr txBox="1">
              <a:spLocks noChangeArrowheads="1"/>
            </p:cNvSpPr>
            <p:nvPr/>
          </p:nvSpPr>
          <p:spPr bwMode="auto">
            <a:xfrm>
              <a:off x="847537" y="1916832"/>
              <a:ext cx="1561646" cy="584775"/>
            </a:xfrm>
            <a:prstGeom prst="rect">
              <a:avLst/>
            </a:prstGeom>
            <a:solidFill>
              <a:srgbClr val="CCFFCC"/>
            </a:solidFill>
            <a:ln>
              <a:noFill/>
            </a:ln>
            <a:effectLst/>
            <a:scene3d>
              <a:camera prst="orthographicFront"/>
              <a:lightRig rig="threePt" dir="t"/>
            </a:scene3d>
            <a:sp3d>
              <a:bevelT/>
            </a:sp3d>
            <a:extLst/>
          </p:spPr>
          <p:txBody>
            <a:bodyPr wrap="none">
              <a:spAutoFit/>
            </a:bodyPr>
            <a:lstStyle>
              <a:lvl1pPr eaLnBrk="0" hangingPunct="0">
                <a:defRPr sz="4800" b="1" i="1">
                  <a:solidFill>
                    <a:srgbClr val="000066"/>
                  </a:solidFill>
                  <a:latin typeface="Univers (W1)" pitchFamily="34" charset="0"/>
                  <a:cs typeface="Arial" charset="0"/>
                </a:defRPr>
              </a:lvl1pPr>
              <a:lvl2pPr marL="742950" indent="-285750" eaLnBrk="0" hangingPunct="0">
                <a:defRPr sz="4800" b="1" i="1">
                  <a:solidFill>
                    <a:srgbClr val="000066"/>
                  </a:solidFill>
                  <a:latin typeface="Univers (W1)" pitchFamily="34" charset="0"/>
                  <a:cs typeface="Arial" charset="0"/>
                </a:defRPr>
              </a:lvl2pPr>
              <a:lvl3pPr marL="1143000" indent="-228600" eaLnBrk="0" hangingPunct="0">
                <a:defRPr sz="4800" b="1" i="1">
                  <a:solidFill>
                    <a:srgbClr val="000066"/>
                  </a:solidFill>
                  <a:latin typeface="Univers (W1)" pitchFamily="34" charset="0"/>
                  <a:cs typeface="Arial" charset="0"/>
                </a:defRPr>
              </a:lvl3pPr>
              <a:lvl4pPr marL="1600200" indent="-228600" eaLnBrk="0" hangingPunct="0">
                <a:defRPr sz="4800" b="1" i="1">
                  <a:solidFill>
                    <a:srgbClr val="000066"/>
                  </a:solidFill>
                  <a:latin typeface="Univers (W1)" pitchFamily="34" charset="0"/>
                  <a:cs typeface="Arial" charset="0"/>
                </a:defRPr>
              </a:lvl4pPr>
              <a:lvl5pPr marL="2057400" indent="-228600" eaLnBrk="0" hangingPunct="0">
                <a:defRPr sz="4800" b="1" i="1">
                  <a:solidFill>
                    <a:srgbClr val="000066"/>
                  </a:solidFill>
                  <a:latin typeface="Univers (W1)" pitchFamily="34" charset="0"/>
                  <a:cs typeface="Arial" charset="0"/>
                </a:defRPr>
              </a:lvl5pPr>
              <a:lvl6pPr marL="2514600" indent="-228600" eaLnBrk="0" fontAlgn="base" hangingPunct="0">
                <a:spcBef>
                  <a:spcPct val="0"/>
                </a:spcBef>
                <a:spcAft>
                  <a:spcPct val="0"/>
                </a:spcAft>
                <a:defRPr sz="4800" b="1" i="1">
                  <a:solidFill>
                    <a:srgbClr val="000066"/>
                  </a:solidFill>
                  <a:latin typeface="Univers (W1)" pitchFamily="34" charset="0"/>
                  <a:cs typeface="Arial" charset="0"/>
                </a:defRPr>
              </a:lvl6pPr>
              <a:lvl7pPr marL="2971800" indent="-228600" eaLnBrk="0" fontAlgn="base" hangingPunct="0">
                <a:spcBef>
                  <a:spcPct val="0"/>
                </a:spcBef>
                <a:spcAft>
                  <a:spcPct val="0"/>
                </a:spcAft>
                <a:defRPr sz="4800" b="1" i="1">
                  <a:solidFill>
                    <a:srgbClr val="000066"/>
                  </a:solidFill>
                  <a:latin typeface="Univers (W1)" pitchFamily="34" charset="0"/>
                  <a:cs typeface="Arial" charset="0"/>
                </a:defRPr>
              </a:lvl7pPr>
              <a:lvl8pPr marL="3429000" indent="-228600" eaLnBrk="0" fontAlgn="base" hangingPunct="0">
                <a:spcBef>
                  <a:spcPct val="0"/>
                </a:spcBef>
                <a:spcAft>
                  <a:spcPct val="0"/>
                </a:spcAft>
                <a:defRPr sz="4800" b="1" i="1">
                  <a:solidFill>
                    <a:srgbClr val="000066"/>
                  </a:solidFill>
                  <a:latin typeface="Univers (W1)" pitchFamily="34" charset="0"/>
                  <a:cs typeface="Arial" charset="0"/>
                </a:defRPr>
              </a:lvl8pPr>
              <a:lvl9pPr marL="3886200" indent="-228600" eaLnBrk="0" fontAlgn="base" hangingPunct="0">
                <a:spcBef>
                  <a:spcPct val="0"/>
                </a:spcBef>
                <a:spcAft>
                  <a:spcPct val="0"/>
                </a:spcAft>
                <a:defRPr sz="4800" b="1" i="1">
                  <a:solidFill>
                    <a:srgbClr val="000066"/>
                  </a:solidFill>
                  <a:latin typeface="Univers (W1)" pitchFamily="34" charset="0"/>
                  <a:cs typeface="Arial" charset="0"/>
                </a:defRPr>
              </a:lvl9pPr>
            </a:lstStyle>
            <a:p>
              <a:pPr algn="ctr" eaLnBrk="1" hangingPunct="1"/>
              <a:r>
                <a:rPr lang="en-GB" sz="1600" i="0" dirty="0">
                  <a:solidFill>
                    <a:srgbClr val="F77911"/>
                  </a:solidFill>
                  <a:latin typeface="Arial" charset="0"/>
                </a:rPr>
                <a:t>GP 3</a:t>
              </a:r>
            </a:p>
            <a:p>
              <a:pPr algn="ctr" eaLnBrk="1" hangingPunct="1"/>
              <a:r>
                <a:rPr lang="en-GB" sz="1600" b="0" i="0" dirty="0">
                  <a:latin typeface="Arial" charset="0"/>
                </a:rPr>
                <a:t>Maximizing </a:t>
              </a:r>
              <a:r>
                <a:rPr lang="en-GB" sz="1600" b="0" i="0" dirty="0" smtClean="0">
                  <a:latin typeface="Arial" charset="0"/>
                </a:rPr>
                <a:t>DD</a:t>
              </a:r>
              <a:endParaRPr lang="en-GB" sz="1600" b="0" i="0" dirty="0">
                <a:latin typeface="Arial" charset="0"/>
              </a:endParaRPr>
            </a:p>
          </p:txBody>
        </p:sp>
      </p:grpSp>
      <p:grpSp>
        <p:nvGrpSpPr>
          <p:cNvPr id="14" name="5 Grupo"/>
          <p:cNvGrpSpPr/>
          <p:nvPr/>
        </p:nvGrpSpPr>
        <p:grpSpPr>
          <a:xfrm>
            <a:off x="200025" y="3976688"/>
            <a:ext cx="1289050" cy="887454"/>
            <a:chOff x="200025" y="3976688"/>
            <a:chExt cx="1289050" cy="887454"/>
          </a:xfrm>
        </p:grpSpPr>
        <p:sp>
          <p:nvSpPr>
            <p:cNvPr id="28" name="21 Flecha abajo"/>
            <p:cNvSpPr/>
            <p:nvPr/>
          </p:nvSpPr>
          <p:spPr bwMode="auto">
            <a:xfrm>
              <a:off x="643630" y="4341027"/>
              <a:ext cx="193961" cy="523115"/>
            </a:xfrm>
            <a:prstGeom prst="downArrow">
              <a:avLst/>
            </a:prstGeom>
            <a:solidFill>
              <a:schemeClr val="accent1"/>
            </a:solidFill>
            <a:ln w="9525" cap="flat" cmpd="sng" algn="ctr">
              <a:noFill/>
              <a:prstDash val="solid"/>
              <a:round/>
              <a:headEnd type="none" w="med" len="med"/>
              <a:tailEnd type="none" w="med" len="med"/>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s-ES" sz="9600" b="1" i="1" dirty="0" smtClean="0">
                <a:solidFill>
                  <a:srgbClr val="000066"/>
                </a:solidFill>
                <a:latin typeface="Univers (W1)" pitchFamily="34" charset="0"/>
              </a:endParaRPr>
            </a:p>
          </p:txBody>
        </p:sp>
        <p:sp>
          <p:nvSpPr>
            <p:cNvPr id="29" name="Text Box 16"/>
            <p:cNvSpPr txBox="1">
              <a:spLocks noChangeArrowheads="1"/>
            </p:cNvSpPr>
            <p:nvPr/>
          </p:nvSpPr>
          <p:spPr bwMode="auto">
            <a:xfrm>
              <a:off x="200025" y="3976688"/>
              <a:ext cx="1289050" cy="581025"/>
            </a:xfrm>
            <a:prstGeom prst="rect">
              <a:avLst/>
            </a:prstGeom>
            <a:solidFill>
              <a:srgbClr val="CCFFCC"/>
            </a:solidFill>
            <a:ln>
              <a:noFill/>
            </a:ln>
            <a:effectLst/>
            <a:scene3d>
              <a:camera prst="orthographicFront"/>
              <a:lightRig rig="threePt" dir="t"/>
            </a:scene3d>
            <a:sp3d>
              <a:bevelT/>
            </a:sp3d>
            <a:extLst/>
          </p:spPr>
          <p:txBody>
            <a:bodyPr wrap="none">
              <a:spAutoFit/>
            </a:bodyPr>
            <a:lstStyle>
              <a:lvl1pPr eaLnBrk="0" hangingPunct="0">
                <a:defRPr sz="4800" b="1" i="1">
                  <a:solidFill>
                    <a:srgbClr val="000066"/>
                  </a:solidFill>
                  <a:latin typeface="Univers (W1)" pitchFamily="34" charset="0"/>
                  <a:cs typeface="Arial" charset="0"/>
                </a:defRPr>
              </a:lvl1pPr>
              <a:lvl2pPr marL="742950" indent="-285750" eaLnBrk="0" hangingPunct="0">
                <a:defRPr sz="4800" b="1" i="1">
                  <a:solidFill>
                    <a:srgbClr val="000066"/>
                  </a:solidFill>
                  <a:latin typeface="Univers (W1)" pitchFamily="34" charset="0"/>
                  <a:cs typeface="Arial" charset="0"/>
                </a:defRPr>
              </a:lvl2pPr>
              <a:lvl3pPr marL="1143000" indent="-228600" eaLnBrk="0" hangingPunct="0">
                <a:defRPr sz="4800" b="1" i="1">
                  <a:solidFill>
                    <a:srgbClr val="000066"/>
                  </a:solidFill>
                  <a:latin typeface="Univers (W1)" pitchFamily="34" charset="0"/>
                  <a:cs typeface="Arial" charset="0"/>
                </a:defRPr>
              </a:lvl3pPr>
              <a:lvl4pPr marL="1600200" indent="-228600" eaLnBrk="0" hangingPunct="0">
                <a:defRPr sz="4800" b="1" i="1">
                  <a:solidFill>
                    <a:srgbClr val="000066"/>
                  </a:solidFill>
                  <a:latin typeface="Univers (W1)" pitchFamily="34" charset="0"/>
                  <a:cs typeface="Arial" charset="0"/>
                </a:defRPr>
              </a:lvl4pPr>
              <a:lvl5pPr marL="2057400" indent="-228600" eaLnBrk="0" hangingPunct="0">
                <a:defRPr sz="4800" b="1" i="1">
                  <a:solidFill>
                    <a:srgbClr val="000066"/>
                  </a:solidFill>
                  <a:latin typeface="Univers (W1)" pitchFamily="34" charset="0"/>
                  <a:cs typeface="Arial" charset="0"/>
                </a:defRPr>
              </a:lvl5pPr>
              <a:lvl6pPr marL="2514600" indent="-228600" eaLnBrk="0" fontAlgn="base" hangingPunct="0">
                <a:spcBef>
                  <a:spcPct val="0"/>
                </a:spcBef>
                <a:spcAft>
                  <a:spcPct val="0"/>
                </a:spcAft>
                <a:defRPr sz="4800" b="1" i="1">
                  <a:solidFill>
                    <a:srgbClr val="000066"/>
                  </a:solidFill>
                  <a:latin typeface="Univers (W1)" pitchFamily="34" charset="0"/>
                  <a:cs typeface="Arial" charset="0"/>
                </a:defRPr>
              </a:lvl6pPr>
              <a:lvl7pPr marL="2971800" indent="-228600" eaLnBrk="0" fontAlgn="base" hangingPunct="0">
                <a:spcBef>
                  <a:spcPct val="0"/>
                </a:spcBef>
                <a:spcAft>
                  <a:spcPct val="0"/>
                </a:spcAft>
                <a:defRPr sz="4800" b="1" i="1">
                  <a:solidFill>
                    <a:srgbClr val="000066"/>
                  </a:solidFill>
                  <a:latin typeface="Univers (W1)" pitchFamily="34" charset="0"/>
                  <a:cs typeface="Arial" charset="0"/>
                </a:defRPr>
              </a:lvl7pPr>
              <a:lvl8pPr marL="3429000" indent="-228600" eaLnBrk="0" fontAlgn="base" hangingPunct="0">
                <a:spcBef>
                  <a:spcPct val="0"/>
                </a:spcBef>
                <a:spcAft>
                  <a:spcPct val="0"/>
                </a:spcAft>
                <a:defRPr sz="4800" b="1" i="1">
                  <a:solidFill>
                    <a:srgbClr val="000066"/>
                  </a:solidFill>
                  <a:latin typeface="Univers (W1)" pitchFamily="34" charset="0"/>
                  <a:cs typeface="Arial" charset="0"/>
                </a:defRPr>
              </a:lvl8pPr>
              <a:lvl9pPr marL="3886200" indent="-228600" eaLnBrk="0" fontAlgn="base" hangingPunct="0">
                <a:spcBef>
                  <a:spcPct val="0"/>
                </a:spcBef>
                <a:spcAft>
                  <a:spcPct val="0"/>
                </a:spcAft>
                <a:defRPr sz="4800" b="1" i="1">
                  <a:solidFill>
                    <a:srgbClr val="000066"/>
                  </a:solidFill>
                  <a:latin typeface="Univers (W1)" pitchFamily="34" charset="0"/>
                  <a:cs typeface="Arial" charset="0"/>
                </a:defRPr>
              </a:lvl9pPr>
            </a:lstStyle>
            <a:p>
              <a:pPr algn="ctr" eaLnBrk="1" hangingPunct="1"/>
              <a:r>
                <a:rPr lang="en-GB" sz="1600" i="0" dirty="0">
                  <a:solidFill>
                    <a:srgbClr val="F77911"/>
                  </a:solidFill>
                  <a:latin typeface="Arial" charset="0"/>
                </a:rPr>
                <a:t>GP 1</a:t>
              </a:r>
              <a:r>
                <a:rPr lang="en-GB" sz="1600" b="0" i="0" dirty="0">
                  <a:latin typeface="Arial" charset="0"/>
                </a:rPr>
                <a:t> </a:t>
              </a:r>
            </a:p>
            <a:p>
              <a:pPr algn="ctr" eaLnBrk="1" hangingPunct="1"/>
              <a:r>
                <a:rPr lang="en-GB" sz="1600" b="0" i="0" dirty="0">
                  <a:latin typeface="Arial" charset="0"/>
                </a:rPr>
                <a:t>Consent DD</a:t>
              </a:r>
            </a:p>
          </p:txBody>
        </p:sp>
      </p:grpSp>
      <p:sp>
        <p:nvSpPr>
          <p:cNvPr id="15" name="Text Box 7"/>
          <p:cNvSpPr txBox="1">
            <a:spLocks noChangeArrowheads="1"/>
          </p:cNvSpPr>
          <p:nvPr/>
        </p:nvSpPr>
        <p:spPr bwMode="auto">
          <a:xfrm>
            <a:off x="1510914" y="3050109"/>
            <a:ext cx="1507144" cy="830997"/>
          </a:xfrm>
          <a:prstGeom prst="rect">
            <a:avLst/>
          </a:prstGeom>
          <a:solidFill>
            <a:srgbClr val="99CCFF"/>
          </a:solidFill>
          <a:ln>
            <a:noFill/>
          </a:ln>
          <a:effectLst/>
          <a:scene3d>
            <a:camera prst="orthographicFront"/>
            <a:lightRig rig="threePt" dir="t"/>
          </a:scene3d>
          <a:sp3d>
            <a:bevelT/>
          </a:sp3d>
          <a:extLst/>
        </p:spPr>
        <p:txBody>
          <a:bodyPr wrap="none">
            <a:spAutoFit/>
          </a:bodyPr>
          <a:lstStyle>
            <a:lvl1pPr eaLnBrk="0" hangingPunct="0">
              <a:defRPr sz="4800" b="1" i="1">
                <a:solidFill>
                  <a:srgbClr val="000066"/>
                </a:solidFill>
                <a:latin typeface="Univers (W1)" pitchFamily="34" charset="0"/>
                <a:cs typeface="Arial" charset="0"/>
              </a:defRPr>
            </a:lvl1pPr>
            <a:lvl2pPr marL="742950" indent="-285750" eaLnBrk="0" hangingPunct="0">
              <a:defRPr sz="4800" b="1" i="1">
                <a:solidFill>
                  <a:srgbClr val="000066"/>
                </a:solidFill>
                <a:latin typeface="Univers (W1)" pitchFamily="34" charset="0"/>
                <a:cs typeface="Arial" charset="0"/>
              </a:defRPr>
            </a:lvl2pPr>
            <a:lvl3pPr marL="1143000" indent="-228600" eaLnBrk="0" hangingPunct="0">
              <a:defRPr sz="4800" b="1" i="1">
                <a:solidFill>
                  <a:srgbClr val="000066"/>
                </a:solidFill>
                <a:latin typeface="Univers (W1)" pitchFamily="34" charset="0"/>
                <a:cs typeface="Arial" charset="0"/>
              </a:defRPr>
            </a:lvl3pPr>
            <a:lvl4pPr marL="1600200" indent="-228600" eaLnBrk="0" hangingPunct="0">
              <a:defRPr sz="4800" b="1" i="1">
                <a:solidFill>
                  <a:srgbClr val="000066"/>
                </a:solidFill>
                <a:latin typeface="Univers (W1)" pitchFamily="34" charset="0"/>
                <a:cs typeface="Arial" charset="0"/>
              </a:defRPr>
            </a:lvl4pPr>
            <a:lvl5pPr marL="2057400" indent="-228600" eaLnBrk="0" hangingPunct="0">
              <a:defRPr sz="4800" b="1" i="1">
                <a:solidFill>
                  <a:srgbClr val="000066"/>
                </a:solidFill>
                <a:latin typeface="Univers (W1)" pitchFamily="34" charset="0"/>
                <a:cs typeface="Arial" charset="0"/>
              </a:defRPr>
            </a:lvl5pPr>
            <a:lvl6pPr marL="2514600" indent="-228600" eaLnBrk="0" fontAlgn="base" hangingPunct="0">
              <a:spcBef>
                <a:spcPct val="0"/>
              </a:spcBef>
              <a:spcAft>
                <a:spcPct val="0"/>
              </a:spcAft>
              <a:defRPr sz="4800" b="1" i="1">
                <a:solidFill>
                  <a:srgbClr val="000066"/>
                </a:solidFill>
                <a:latin typeface="Univers (W1)" pitchFamily="34" charset="0"/>
                <a:cs typeface="Arial" charset="0"/>
              </a:defRPr>
            </a:lvl6pPr>
            <a:lvl7pPr marL="2971800" indent="-228600" eaLnBrk="0" fontAlgn="base" hangingPunct="0">
              <a:spcBef>
                <a:spcPct val="0"/>
              </a:spcBef>
              <a:spcAft>
                <a:spcPct val="0"/>
              </a:spcAft>
              <a:defRPr sz="4800" b="1" i="1">
                <a:solidFill>
                  <a:srgbClr val="000066"/>
                </a:solidFill>
                <a:latin typeface="Univers (W1)" pitchFamily="34" charset="0"/>
                <a:cs typeface="Arial" charset="0"/>
              </a:defRPr>
            </a:lvl7pPr>
            <a:lvl8pPr marL="3429000" indent="-228600" eaLnBrk="0" fontAlgn="base" hangingPunct="0">
              <a:spcBef>
                <a:spcPct val="0"/>
              </a:spcBef>
              <a:spcAft>
                <a:spcPct val="0"/>
              </a:spcAft>
              <a:defRPr sz="4800" b="1" i="1">
                <a:solidFill>
                  <a:srgbClr val="000066"/>
                </a:solidFill>
                <a:latin typeface="Univers (W1)" pitchFamily="34" charset="0"/>
                <a:cs typeface="Arial" charset="0"/>
              </a:defRPr>
            </a:lvl8pPr>
            <a:lvl9pPr marL="3886200" indent="-228600" eaLnBrk="0" fontAlgn="base" hangingPunct="0">
              <a:spcBef>
                <a:spcPct val="0"/>
              </a:spcBef>
              <a:spcAft>
                <a:spcPct val="0"/>
              </a:spcAft>
              <a:defRPr sz="4800" b="1" i="1">
                <a:solidFill>
                  <a:srgbClr val="000066"/>
                </a:solidFill>
                <a:latin typeface="Univers (W1)" pitchFamily="34" charset="0"/>
                <a:cs typeface="Arial" charset="0"/>
              </a:defRPr>
            </a:lvl9pPr>
          </a:lstStyle>
          <a:p>
            <a:pPr algn="ctr" eaLnBrk="1" hangingPunct="1"/>
            <a:r>
              <a:rPr lang="en-GB" sz="1600" i="0" dirty="0">
                <a:solidFill>
                  <a:srgbClr val="F77911"/>
                </a:solidFill>
                <a:latin typeface="Arial" charset="0"/>
              </a:rPr>
              <a:t>GP </a:t>
            </a:r>
            <a:r>
              <a:rPr lang="en-GB" sz="1600" i="0" dirty="0" smtClean="0">
                <a:solidFill>
                  <a:srgbClr val="F77911"/>
                </a:solidFill>
                <a:latin typeface="Arial" charset="0"/>
              </a:rPr>
              <a:t>4 </a:t>
            </a:r>
            <a:endParaRPr lang="en-GB" sz="1600" i="0" dirty="0">
              <a:solidFill>
                <a:srgbClr val="F77911"/>
              </a:solidFill>
              <a:latin typeface="Arial" charset="0"/>
            </a:endParaRPr>
          </a:p>
          <a:p>
            <a:pPr algn="ctr" eaLnBrk="1" hangingPunct="1"/>
            <a:r>
              <a:rPr lang="en-GB" sz="1600" b="0" i="0" dirty="0" smtClean="0">
                <a:latin typeface="Arial" charset="0"/>
              </a:rPr>
              <a:t>Protecting the</a:t>
            </a:r>
          </a:p>
          <a:p>
            <a:pPr algn="ctr" eaLnBrk="1" hangingPunct="1"/>
            <a:r>
              <a:rPr lang="en-GB" sz="1600" b="0" i="0" dirty="0" smtClean="0">
                <a:latin typeface="Arial" charset="0"/>
              </a:rPr>
              <a:t>incompetent</a:t>
            </a:r>
            <a:endParaRPr lang="el-GR" sz="1600" b="0" i="0" dirty="0">
              <a:latin typeface="Arial" charset="0"/>
            </a:endParaRPr>
          </a:p>
        </p:txBody>
      </p:sp>
      <p:grpSp>
        <p:nvGrpSpPr>
          <p:cNvPr id="16" name="26 Grupo"/>
          <p:cNvGrpSpPr/>
          <p:nvPr/>
        </p:nvGrpSpPr>
        <p:grpSpPr>
          <a:xfrm>
            <a:off x="5425639" y="3036523"/>
            <a:ext cx="2016899" cy="1827618"/>
            <a:chOff x="5425639" y="3036523"/>
            <a:chExt cx="2016899" cy="1827618"/>
          </a:xfrm>
        </p:grpSpPr>
        <p:sp>
          <p:nvSpPr>
            <p:cNvPr id="26" name="27 Flecha abajo"/>
            <p:cNvSpPr/>
            <p:nvPr/>
          </p:nvSpPr>
          <p:spPr bwMode="auto">
            <a:xfrm>
              <a:off x="6304029" y="3605200"/>
              <a:ext cx="204624" cy="1258941"/>
            </a:xfrm>
            <a:prstGeom prst="downArrow">
              <a:avLst/>
            </a:prstGeom>
            <a:solidFill>
              <a:schemeClr val="accent1"/>
            </a:solidFill>
            <a:ln w="9525" cap="flat" cmpd="sng" algn="ctr">
              <a:noFill/>
              <a:prstDash val="solid"/>
              <a:round/>
              <a:headEnd type="none" w="med" len="med"/>
              <a:tailEnd type="none" w="med" len="med"/>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s-ES" sz="9600" b="1" i="1" dirty="0" smtClean="0">
                <a:solidFill>
                  <a:srgbClr val="000066"/>
                </a:solidFill>
                <a:latin typeface="Univers (W1)" pitchFamily="34" charset="0"/>
              </a:endParaRPr>
            </a:p>
          </p:txBody>
        </p:sp>
        <p:sp>
          <p:nvSpPr>
            <p:cNvPr id="27" name="Text Box 7"/>
            <p:cNvSpPr txBox="1">
              <a:spLocks noChangeArrowheads="1"/>
            </p:cNvSpPr>
            <p:nvPr/>
          </p:nvSpPr>
          <p:spPr bwMode="auto">
            <a:xfrm>
              <a:off x="5425639" y="3036523"/>
              <a:ext cx="2016899" cy="584775"/>
            </a:xfrm>
            <a:prstGeom prst="rect">
              <a:avLst/>
            </a:prstGeom>
            <a:solidFill>
              <a:srgbClr val="FFCCFF"/>
            </a:solidFill>
            <a:ln>
              <a:noFill/>
            </a:ln>
            <a:effectLst/>
            <a:scene3d>
              <a:camera prst="orthographicFront"/>
              <a:lightRig rig="threePt" dir="t"/>
            </a:scene3d>
            <a:sp3d>
              <a:bevelT/>
            </a:sp3d>
            <a:extLst/>
          </p:spPr>
          <p:txBody>
            <a:bodyPr wrap="none">
              <a:spAutoFit/>
            </a:bodyPr>
            <a:lstStyle>
              <a:lvl1pPr eaLnBrk="0" hangingPunct="0">
                <a:defRPr sz="4800" b="1" i="1">
                  <a:solidFill>
                    <a:srgbClr val="000066"/>
                  </a:solidFill>
                  <a:latin typeface="Univers (W1)" pitchFamily="34" charset="0"/>
                  <a:cs typeface="Arial" charset="0"/>
                </a:defRPr>
              </a:lvl1pPr>
              <a:lvl2pPr marL="742950" indent="-285750" eaLnBrk="0" hangingPunct="0">
                <a:defRPr sz="4800" b="1" i="1">
                  <a:solidFill>
                    <a:srgbClr val="000066"/>
                  </a:solidFill>
                  <a:latin typeface="Univers (W1)" pitchFamily="34" charset="0"/>
                  <a:cs typeface="Arial" charset="0"/>
                </a:defRPr>
              </a:lvl2pPr>
              <a:lvl3pPr marL="1143000" indent="-228600" eaLnBrk="0" hangingPunct="0">
                <a:defRPr sz="4800" b="1" i="1">
                  <a:solidFill>
                    <a:srgbClr val="000066"/>
                  </a:solidFill>
                  <a:latin typeface="Univers (W1)" pitchFamily="34" charset="0"/>
                  <a:cs typeface="Arial" charset="0"/>
                </a:defRPr>
              </a:lvl3pPr>
              <a:lvl4pPr marL="1600200" indent="-228600" eaLnBrk="0" hangingPunct="0">
                <a:defRPr sz="4800" b="1" i="1">
                  <a:solidFill>
                    <a:srgbClr val="000066"/>
                  </a:solidFill>
                  <a:latin typeface="Univers (W1)" pitchFamily="34" charset="0"/>
                  <a:cs typeface="Arial" charset="0"/>
                </a:defRPr>
              </a:lvl4pPr>
              <a:lvl5pPr marL="2057400" indent="-228600" eaLnBrk="0" hangingPunct="0">
                <a:defRPr sz="4800" b="1" i="1">
                  <a:solidFill>
                    <a:srgbClr val="000066"/>
                  </a:solidFill>
                  <a:latin typeface="Univers (W1)" pitchFamily="34" charset="0"/>
                  <a:cs typeface="Arial" charset="0"/>
                </a:defRPr>
              </a:lvl5pPr>
              <a:lvl6pPr marL="2514600" indent="-228600" eaLnBrk="0" fontAlgn="base" hangingPunct="0">
                <a:spcBef>
                  <a:spcPct val="0"/>
                </a:spcBef>
                <a:spcAft>
                  <a:spcPct val="0"/>
                </a:spcAft>
                <a:defRPr sz="4800" b="1" i="1">
                  <a:solidFill>
                    <a:srgbClr val="000066"/>
                  </a:solidFill>
                  <a:latin typeface="Univers (W1)" pitchFamily="34" charset="0"/>
                  <a:cs typeface="Arial" charset="0"/>
                </a:defRPr>
              </a:lvl6pPr>
              <a:lvl7pPr marL="2971800" indent="-228600" eaLnBrk="0" fontAlgn="base" hangingPunct="0">
                <a:spcBef>
                  <a:spcPct val="0"/>
                </a:spcBef>
                <a:spcAft>
                  <a:spcPct val="0"/>
                </a:spcAft>
                <a:defRPr sz="4800" b="1" i="1">
                  <a:solidFill>
                    <a:srgbClr val="000066"/>
                  </a:solidFill>
                  <a:latin typeface="Univers (W1)" pitchFamily="34" charset="0"/>
                  <a:cs typeface="Arial" charset="0"/>
                </a:defRPr>
              </a:lvl7pPr>
              <a:lvl8pPr marL="3429000" indent="-228600" eaLnBrk="0" fontAlgn="base" hangingPunct="0">
                <a:spcBef>
                  <a:spcPct val="0"/>
                </a:spcBef>
                <a:spcAft>
                  <a:spcPct val="0"/>
                </a:spcAft>
                <a:defRPr sz="4800" b="1" i="1">
                  <a:solidFill>
                    <a:srgbClr val="000066"/>
                  </a:solidFill>
                  <a:latin typeface="Univers (W1)" pitchFamily="34" charset="0"/>
                  <a:cs typeface="Arial" charset="0"/>
                </a:defRPr>
              </a:lvl8pPr>
              <a:lvl9pPr marL="3886200" indent="-228600" eaLnBrk="0" fontAlgn="base" hangingPunct="0">
                <a:spcBef>
                  <a:spcPct val="0"/>
                </a:spcBef>
                <a:spcAft>
                  <a:spcPct val="0"/>
                </a:spcAft>
                <a:defRPr sz="4800" b="1" i="1">
                  <a:solidFill>
                    <a:srgbClr val="000066"/>
                  </a:solidFill>
                  <a:latin typeface="Univers (W1)" pitchFamily="34" charset="0"/>
                  <a:cs typeface="Arial" charset="0"/>
                </a:defRPr>
              </a:lvl9pPr>
            </a:lstStyle>
            <a:p>
              <a:pPr algn="ctr" eaLnBrk="1" hangingPunct="1"/>
              <a:r>
                <a:rPr lang="en-GB" sz="1600" i="0" dirty="0">
                  <a:solidFill>
                    <a:srgbClr val="F77911"/>
                  </a:solidFill>
                  <a:latin typeface="Arial" charset="0"/>
                </a:rPr>
                <a:t>GP </a:t>
              </a:r>
              <a:r>
                <a:rPr lang="en-GB" sz="1600" i="0" dirty="0" smtClean="0">
                  <a:solidFill>
                    <a:srgbClr val="F77911"/>
                  </a:solidFill>
                  <a:latin typeface="Arial" charset="0"/>
                </a:rPr>
                <a:t>9 </a:t>
              </a:r>
              <a:endParaRPr lang="en-GB" sz="1600" i="0" dirty="0">
                <a:solidFill>
                  <a:srgbClr val="F77911"/>
                </a:solidFill>
                <a:latin typeface="Arial" charset="0"/>
              </a:endParaRPr>
            </a:p>
            <a:p>
              <a:pPr algn="ctr" eaLnBrk="1" hangingPunct="1"/>
              <a:r>
                <a:rPr lang="en-GB" sz="1600" b="0" i="0" dirty="0" smtClean="0">
                  <a:latin typeface="Arial" charset="0"/>
                </a:rPr>
                <a:t>Equitable allocation</a:t>
              </a:r>
              <a:endParaRPr lang="el-GR" sz="1600" b="0" i="0" dirty="0">
                <a:latin typeface="Arial" charset="0"/>
              </a:endParaRPr>
            </a:p>
          </p:txBody>
        </p:sp>
      </p:grpSp>
      <p:sp>
        <p:nvSpPr>
          <p:cNvPr id="17" name="Text Box 8"/>
          <p:cNvSpPr txBox="1">
            <a:spLocks noChangeArrowheads="1"/>
          </p:cNvSpPr>
          <p:nvPr/>
        </p:nvSpPr>
        <p:spPr bwMode="auto">
          <a:xfrm>
            <a:off x="844549" y="2496094"/>
            <a:ext cx="1564633" cy="338554"/>
          </a:xfrm>
          <a:prstGeom prst="rect">
            <a:avLst/>
          </a:prstGeom>
          <a:solidFill>
            <a:srgbClr val="99CCFF"/>
          </a:solidFill>
          <a:ln>
            <a:noFill/>
          </a:ln>
          <a:effectLst/>
          <a:scene3d>
            <a:camera prst="orthographicFront"/>
            <a:lightRig rig="threePt" dir="t"/>
          </a:scene3d>
          <a:sp3d>
            <a:bevelT/>
          </a:sp3d>
          <a:extLst/>
        </p:spPr>
        <p:txBody>
          <a:bodyPr wrap="square">
            <a:spAutoFit/>
          </a:bodyPr>
          <a:lstStyle>
            <a:lvl1pPr eaLnBrk="0" hangingPunct="0">
              <a:defRPr sz="4800" b="1" i="1">
                <a:solidFill>
                  <a:srgbClr val="000066"/>
                </a:solidFill>
                <a:latin typeface="Univers (W1)" pitchFamily="34" charset="0"/>
                <a:cs typeface="Arial" charset="0"/>
              </a:defRPr>
            </a:lvl1pPr>
            <a:lvl2pPr marL="742950" indent="-285750" eaLnBrk="0" hangingPunct="0">
              <a:defRPr sz="4800" b="1" i="1">
                <a:solidFill>
                  <a:srgbClr val="000066"/>
                </a:solidFill>
                <a:latin typeface="Univers (W1)" pitchFamily="34" charset="0"/>
                <a:cs typeface="Arial" charset="0"/>
              </a:defRPr>
            </a:lvl2pPr>
            <a:lvl3pPr marL="1143000" indent="-228600" eaLnBrk="0" hangingPunct="0">
              <a:defRPr sz="4800" b="1" i="1">
                <a:solidFill>
                  <a:srgbClr val="000066"/>
                </a:solidFill>
                <a:latin typeface="Univers (W1)" pitchFamily="34" charset="0"/>
                <a:cs typeface="Arial" charset="0"/>
              </a:defRPr>
            </a:lvl3pPr>
            <a:lvl4pPr marL="1600200" indent="-228600" eaLnBrk="0" hangingPunct="0">
              <a:defRPr sz="4800" b="1" i="1">
                <a:solidFill>
                  <a:srgbClr val="000066"/>
                </a:solidFill>
                <a:latin typeface="Univers (W1)" pitchFamily="34" charset="0"/>
                <a:cs typeface="Arial" charset="0"/>
              </a:defRPr>
            </a:lvl4pPr>
            <a:lvl5pPr marL="2057400" indent="-228600" eaLnBrk="0" hangingPunct="0">
              <a:defRPr sz="4800" b="1" i="1">
                <a:solidFill>
                  <a:srgbClr val="000066"/>
                </a:solidFill>
                <a:latin typeface="Univers (W1)" pitchFamily="34" charset="0"/>
                <a:cs typeface="Arial" charset="0"/>
              </a:defRPr>
            </a:lvl5pPr>
            <a:lvl6pPr marL="2514600" indent="-228600" eaLnBrk="0" fontAlgn="base" hangingPunct="0">
              <a:spcBef>
                <a:spcPct val="0"/>
              </a:spcBef>
              <a:spcAft>
                <a:spcPct val="0"/>
              </a:spcAft>
              <a:defRPr sz="4800" b="1" i="1">
                <a:solidFill>
                  <a:srgbClr val="000066"/>
                </a:solidFill>
                <a:latin typeface="Univers (W1)" pitchFamily="34" charset="0"/>
                <a:cs typeface="Arial" charset="0"/>
              </a:defRPr>
            </a:lvl6pPr>
            <a:lvl7pPr marL="2971800" indent="-228600" eaLnBrk="0" fontAlgn="base" hangingPunct="0">
              <a:spcBef>
                <a:spcPct val="0"/>
              </a:spcBef>
              <a:spcAft>
                <a:spcPct val="0"/>
              </a:spcAft>
              <a:defRPr sz="4800" b="1" i="1">
                <a:solidFill>
                  <a:srgbClr val="000066"/>
                </a:solidFill>
                <a:latin typeface="Univers (W1)" pitchFamily="34" charset="0"/>
                <a:cs typeface="Arial" charset="0"/>
              </a:defRPr>
            </a:lvl7pPr>
            <a:lvl8pPr marL="3429000" indent="-228600" eaLnBrk="0" fontAlgn="base" hangingPunct="0">
              <a:spcBef>
                <a:spcPct val="0"/>
              </a:spcBef>
              <a:spcAft>
                <a:spcPct val="0"/>
              </a:spcAft>
              <a:defRPr sz="4800" b="1" i="1">
                <a:solidFill>
                  <a:srgbClr val="000066"/>
                </a:solidFill>
                <a:latin typeface="Univers (W1)" pitchFamily="34" charset="0"/>
                <a:cs typeface="Arial" charset="0"/>
              </a:defRPr>
            </a:lvl8pPr>
            <a:lvl9pPr marL="3886200" indent="-228600" eaLnBrk="0" fontAlgn="base" hangingPunct="0">
              <a:spcBef>
                <a:spcPct val="0"/>
              </a:spcBef>
              <a:spcAft>
                <a:spcPct val="0"/>
              </a:spcAft>
              <a:defRPr sz="4800" b="1" i="1">
                <a:solidFill>
                  <a:srgbClr val="000066"/>
                </a:solidFill>
                <a:latin typeface="Univers (W1)" pitchFamily="34" charset="0"/>
                <a:cs typeface="Arial" charset="0"/>
              </a:defRPr>
            </a:lvl9pPr>
          </a:lstStyle>
          <a:p>
            <a:pPr algn="ctr" eaLnBrk="1" hangingPunct="1"/>
            <a:r>
              <a:rPr lang="en-GB" sz="1600" b="0" i="0" dirty="0" smtClean="0">
                <a:latin typeface="Arial" charset="0"/>
              </a:rPr>
              <a:t>Protecting </a:t>
            </a:r>
            <a:r>
              <a:rPr lang="en-GB" sz="1600" b="0" i="0" dirty="0">
                <a:latin typeface="Arial" charset="0"/>
              </a:rPr>
              <a:t>LD</a:t>
            </a:r>
            <a:endParaRPr lang="el-GR" sz="1600" b="0" i="0" dirty="0">
              <a:latin typeface="Arial" charset="0"/>
            </a:endParaRPr>
          </a:p>
        </p:txBody>
      </p:sp>
      <p:sp>
        <p:nvSpPr>
          <p:cNvPr id="22" name="Text Box 7"/>
          <p:cNvSpPr txBox="1">
            <a:spLocks noChangeArrowheads="1"/>
          </p:cNvSpPr>
          <p:nvPr/>
        </p:nvSpPr>
        <p:spPr bwMode="auto">
          <a:xfrm>
            <a:off x="2665922" y="2009148"/>
            <a:ext cx="1552027" cy="830997"/>
          </a:xfrm>
          <a:prstGeom prst="rect">
            <a:avLst/>
          </a:prstGeom>
          <a:solidFill>
            <a:srgbClr val="FFA679"/>
          </a:solidFill>
          <a:ln>
            <a:noFill/>
          </a:ln>
          <a:effectLst/>
          <a:scene3d>
            <a:camera prst="orthographicFront"/>
            <a:lightRig rig="threePt" dir="t"/>
          </a:scene3d>
          <a:sp3d>
            <a:bevelT/>
          </a:sp3d>
          <a:extLst/>
        </p:spPr>
        <p:txBody>
          <a:bodyPr wrap="none">
            <a:spAutoFit/>
          </a:bodyPr>
          <a:lstStyle>
            <a:lvl1pPr eaLnBrk="0" hangingPunct="0">
              <a:defRPr sz="4800" b="1" i="1">
                <a:solidFill>
                  <a:srgbClr val="000066"/>
                </a:solidFill>
                <a:latin typeface="Univers (W1)" pitchFamily="34" charset="0"/>
                <a:cs typeface="Arial" charset="0"/>
              </a:defRPr>
            </a:lvl1pPr>
            <a:lvl2pPr marL="742950" indent="-285750" eaLnBrk="0" hangingPunct="0">
              <a:defRPr sz="4800" b="1" i="1">
                <a:solidFill>
                  <a:srgbClr val="000066"/>
                </a:solidFill>
                <a:latin typeface="Univers (W1)" pitchFamily="34" charset="0"/>
                <a:cs typeface="Arial" charset="0"/>
              </a:defRPr>
            </a:lvl2pPr>
            <a:lvl3pPr marL="1143000" indent="-228600" eaLnBrk="0" hangingPunct="0">
              <a:defRPr sz="4800" b="1" i="1">
                <a:solidFill>
                  <a:srgbClr val="000066"/>
                </a:solidFill>
                <a:latin typeface="Univers (W1)" pitchFamily="34" charset="0"/>
                <a:cs typeface="Arial" charset="0"/>
              </a:defRPr>
            </a:lvl3pPr>
            <a:lvl4pPr marL="1600200" indent="-228600" eaLnBrk="0" hangingPunct="0">
              <a:defRPr sz="4800" b="1" i="1">
                <a:solidFill>
                  <a:srgbClr val="000066"/>
                </a:solidFill>
                <a:latin typeface="Univers (W1)" pitchFamily="34" charset="0"/>
                <a:cs typeface="Arial" charset="0"/>
              </a:defRPr>
            </a:lvl4pPr>
            <a:lvl5pPr marL="2057400" indent="-228600" eaLnBrk="0" hangingPunct="0">
              <a:defRPr sz="4800" b="1" i="1">
                <a:solidFill>
                  <a:srgbClr val="000066"/>
                </a:solidFill>
                <a:latin typeface="Univers (W1)" pitchFamily="34" charset="0"/>
                <a:cs typeface="Arial" charset="0"/>
              </a:defRPr>
            </a:lvl5pPr>
            <a:lvl6pPr marL="2514600" indent="-228600" eaLnBrk="0" fontAlgn="base" hangingPunct="0">
              <a:spcBef>
                <a:spcPct val="0"/>
              </a:spcBef>
              <a:spcAft>
                <a:spcPct val="0"/>
              </a:spcAft>
              <a:defRPr sz="4800" b="1" i="1">
                <a:solidFill>
                  <a:srgbClr val="000066"/>
                </a:solidFill>
                <a:latin typeface="Univers (W1)" pitchFamily="34" charset="0"/>
                <a:cs typeface="Arial" charset="0"/>
              </a:defRPr>
            </a:lvl6pPr>
            <a:lvl7pPr marL="2971800" indent="-228600" eaLnBrk="0" fontAlgn="base" hangingPunct="0">
              <a:spcBef>
                <a:spcPct val="0"/>
              </a:spcBef>
              <a:spcAft>
                <a:spcPct val="0"/>
              </a:spcAft>
              <a:defRPr sz="4800" b="1" i="1">
                <a:solidFill>
                  <a:srgbClr val="000066"/>
                </a:solidFill>
                <a:latin typeface="Univers (W1)" pitchFamily="34" charset="0"/>
                <a:cs typeface="Arial" charset="0"/>
              </a:defRPr>
            </a:lvl7pPr>
            <a:lvl8pPr marL="3429000" indent="-228600" eaLnBrk="0" fontAlgn="base" hangingPunct="0">
              <a:spcBef>
                <a:spcPct val="0"/>
              </a:spcBef>
              <a:spcAft>
                <a:spcPct val="0"/>
              </a:spcAft>
              <a:defRPr sz="4800" b="1" i="1">
                <a:solidFill>
                  <a:srgbClr val="000066"/>
                </a:solidFill>
                <a:latin typeface="Univers (W1)" pitchFamily="34" charset="0"/>
                <a:cs typeface="Arial" charset="0"/>
              </a:defRPr>
            </a:lvl8pPr>
            <a:lvl9pPr marL="3886200" indent="-228600" eaLnBrk="0" fontAlgn="base" hangingPunct="0">
              <a:spcBef>
                <a:spcPct val="0"/>
              </a:spcBef>
              <a:spcAft>
                <a:spcPct val="0"/>
              </a:spcAft>
              <a:defRPr sz="4800" b="1" i="1">
                <a:solidFill>
                  <a:srgbClr val="000066"/>
                </a:solidFill>
                <a:latin typeface="Univers (W1)" pitchFamily="34" charset="0"/>
                <a:cs typeface="Arial" charset="0"/>
              </a:defRPr>
            </a:lvl9pPr>
          </a:lstStyle>
          <a:p>
            <a:pPr algn="ctr" eaLnBrk="1" hangingPunct="1"/>
            <a:r>
              <a:rPr lang="en-GB" sz="1600" i="0" dirty="0">
                <a:solidFill>
                  <a:srgbClr val="F77911"/>
                </a:solidFill>
                <a:latin typeface="Arial" charset="0"/>
              </a:rPr>
              <a:t>GP </a:t>
            </a:r>
            <a:r>
              <a:rPr lang="en-GB" sz="1600" i="0" dirty="0" smtClean="0">
                <a:solidFill>
                  <a:srgbClr val="F77911"/>
                </a:solidFill>
                <a:latin typeface="Arial" charset="0"/>
              </a:rPr>
              <a:t>6 </a:t>
            </a:r>
            <a:endParaRPr lang="en-GB" sz="1600" i="0" dirty="0">
              <a:solidFill>
                <a:srgbClr val="F77911"/>
              </a:solidFill>
              <a:latin typeface="Arial" charset="0"/>
            </a:endParaRPr>
          </a:p>
          <a:p>
            <a:pPr algn="ctr" eaLnBrk="1" hangingPunct="1"/>
            <a:r>
              <a:rPr lang="en-GB" sz="1600" b="0" i="0" dirty="0" smtClean="0">
                <a:latin typeface="Arial" charset="0"/>
              </a:rPr>
              <a:t>Promoting</a:t>
            </a:r>
          </a:p>
          <a:p>
            <a:pPr algn="ctr" eaLnBrk="1" hangingPunct="1"/>
            <a:r>
              <a:rPr lang="en-GB" sz="1600" b="0" i="0" dirty="0" smtClean="0">
                <a:latin typeface="Arial" charset="0"/>
              </a:rPr>
              <a:t>No advertising</a:t>
            </a:r>
            <a:endParaRPr lang="el-GR" sz="1600" b="0" i="0" dirty="0">
              <a:latin typeface="Arial" charset="0"/>
            </a:endParaRPr>
          </a:p>
        </p:txBody>
      </p:sp>
      <p:sp>
        <p:nvSpPr>
          <p:cNvPr id="23" name="Text Box 7"/>
          <p:cNvSpPr txBox="1">
            <a:spLocks noChangeArrowheads="1"/>
          </p:cNvSpPr>
          <p:nvPr/>
        </p:nvSpPr>
        <p:spPr bwMode="auto">
          <a:xfrm>
            <a:off x="4302104" y="2009148"/>
            <a:ext cx="2066591" cy="830997"/>
          </a:xfrm>
          <a:prstGeom prst="rect">
            <a:avLst/>
          </a:prstGeom>
          <a:solidFill>
            <a:srgbClr val="FFA679"/>
          </a:solidFill>
          <a:ln>
            <a:noFill/>
          </a:ln>
          <a:effectLst/>
          <a:scene3d>
            <a:camera prst="orthographicFront"/>
            <a:lightRig rig="threePt" dir="t"/>
          </a:scene3d>
          <a:sp3d>
            <a:bevelT/>
          </a:sp3d>
          <a:extLst/>
        </p:spPr>
        <p:txBody>
          <a:bodyPr wrap="none">
            <a:spAutoFit/>
          </a:bodyPr>
          <a:lstStyle>
            <a:lvl1pPr eaLnBrk="0" hangingPunct="0">
              <a:defRPr sz="4800" b="1" i="1">
                <a:solidFill>
                  <a:srgbClr val="000066"/>
                </a:solidFill>
                <a:latin typeface="Univers (W1)" pitchFamily="34" charset="0"/>
                <a:cs typeface="Arial" charset="0"/>
              </a:defRPr>
            </a:lvl1pPr>
            <a:lvl2pPr marL="742950" indent="-285750" eaLnBrk="0" hangingPunct="0">
              <a:defRPr sz="4800" b="1" i="1">
                <a:solidFill>
                  <a:srgbClr val="000066"/>
                </a:solidFill>
                <a:latin typeface="Univers (W1)" pitchFamily="34" charset="0"/>
                <a:cs typeface="Arial" charset="0"/>
              </a:defRPr>
            </a:lvl2pPr>
            <a:lvl3pPr marL="1143000" indent="-228600" eaLnBrk="0" hangingPunct="0">
              <a:defRPr sz="4800" b="1" i="1">
                <a:solidFill>
                  <a:srgbClr val="000066"/>
                </a:solidFill>
                <a:latin typeface="Univers (W1)" pitchFamily="34" charset="0"/>
                <a:cs typeface="Arial" charset="0"/>
              </a:defRPr>
            </a:lvl3pPr>
            <a:lvl4pPr marL="1600200" indent="-228600" eaLnBrk="0" hangingPunct="0">
              <a:defRPr sz="4800" b="1" i="1">
                <a:solidFill>
                  <a:srgbClr val="000066"/>
                </a:solidFill>
                <a:latin typeface="Univers (W1)" pitchFamily="34" charset="0"/>
                <a:cs typeface="Arial" charset="0"/>
              </a:defRPr>
            </a:lvl4pPr>
            <a:lvl5pPr marL="2057400" indent="-228600" eaLnBrk="0" hangingPunct="0">
              <a:defRPr sz="4800" b="1" i="1">
                <a:solidFill>
                  <a:srgbClr val="000066"/>
                </a:solidFill>
                <a:latin typeface="Univers (W1)" pitchFamily="34" charset="0"/>
                <a:cs typeface="Arial" charset="0"/>
              </a:defRPr>
            </a:lvl5pPr>
            <a:lvl6pPr marL="2514600" indent="-228600" eaLnBrk="0" fontAlgn="base" hangingPunct="0">
              <a:spcBef>
                <a:spcPct val="0"/>
              </a:spcBef>
              <a:spcAft>
                <a:spcPct val="0"/>
              </a:spcAft>
              <a:defRPr sz="4800" b="1" i="1">
                <a:solidFill>
                  <a:srgbClr val="000066"/>
                </a:solidFill>
                <a:latin typeface="Univers (W1)" pitchFamily="34" charset="0"/>
                <a:cs typeface="Arial" charset="0"/>
              </a:defRPr>
            </a:lvl6pPr>
            <a:lvl7pPr marL="2971800" indent="-228600" eaLnBrk="0" fontAlgn="base" hangingPunct="0">
              <a:spcBef>
                <a:spcPct val="0"/>
              </a:spcBef>
              <a:spcAft>
                <a:spcPct val="0"/>
              </a:spcAft>
              <a:defRPr sz="4800" b="1" i="1">
                <a:solidFill>
                  <a:srgbClr val="000066"/>
                </a:solidFill>
                <a:latin typeface="Univers (W1)" pitchFamily="34" charset="0"/>
                <a:cs typeface="Arial" charset="0"/>
              </a:defRPr>
            </a:lvl7pPr>
            <a:lvl8pPr marL="3429000" indent="-228600" eaLnBrk="0" fontAlgn="base" hangingPunct="0">
              <a:spcBef>
                <a:spcPct val="0"/>
              </a:spcBef>
              <a:spcAft>
                <a:spcPct val="0"/>
              </a:spcAft>
              <a:defRPr sz="4800" b="1" i="1">
                <a:solidFill>
                  <a:srgbClr val="000066"/>
                </a:solidFill>
                <a:latin typeface="Univers (W1)" pitchFamily="34" charset="0"/>
                <a:cs typeface="Arial" charset="0"/>
              </a:defRPr>
            </a:lvl8pPr>
            <a:lvl9pPr marL="3886200" indent="-228600" eaLnBrk="0" fontAlgn="base" hangingPunct="0">
              <a:spcBef>
                <a:spcPct val="0"/>
              </a:spcBef>
              <a:spcAft>
                <a:spcPct val="0"/>
              </a:spcAft>
              <a:defRPr sz="4800" b="1" i="1">
                <a:solidFill>
                  <a:srgbClr val="000066"/>
                </a:solidFill>
                <a:latin typeface="Univers (W1)" pitchFamily="34" charset="0"/>
                <a:cs typeface="Arial" charset="0"/>
              </a:defRPr>
            </a:lvl9pPr>
          </a:lstStyle>
          <a:p>
            <a:pPr algn="ctr" eaLnBrk="1" hangingPunct="1"/>
            <a:r>
              <a:rPr lang="en-GB" sz="1600" i="0" dirty="0">
                <a:solidFill>
                  <a:srgbClr val="F77911"/>
                </a:solidFill>
                <a:latin typeface="Arial" charset="0"/>
              </a:rPr>
              <a:t>GP </a:t>
            </a:r>
            <a:r>
              <a:rPr lang="en-GB" sz="1600" i="0" dirty="0" smtClean="0">
                <a:solidFill>
                  <a:srgbClr val="F77911"/>
                </a:solidFill>
                <a:latin typeface="Arial" charset="0"/>
              </a:rPr>
              <a:t>7 </a:t>
            </a:r>
            <a:endParaRPr lang="en-GB" sz="1600" i="0" dirty="0">
              <a:solidFill>
                <a:srgbClr val="F77911"/>
              </a:solidFill>
              <a:latin typeface="Arial" charset="0"/>
            </a:endParaRPr>
          </a:p>
          <a:p>
            <a:pPr algn="ctr" eaLnBrk="1" hangingPunct="1"/>
            <a:r>
              <a:rPr lang="en-GB" sz="1600" b="0" i="0" dirty="0" smtClean="0">
                <a:latin typeface="Arial" charset="0"/>
              </a:rPr>
              <a:t>Reasonability</a:t>
            </a:r>
          </a:p>
          <a:p>
            <a:pPr algn="ctr" eaLnBrk="1" hangingPunct="1"/>
            <a:r>
              <a:rPr lang="en-GB" sz="1600" b="0" i="0" dirty="0" smtClean="0">
                <a:latin typeface="Arial" charset="0"/>
              </a:rPr>
              <a:t>For transplant origin</a:t>
            </a:r>
            <a:endParaRPr lang="el-GR" sz="1600" b="0" i="0" dirty="0">
              <a:latin typeface="Arial" charset="0"/>
            </a:endParaRPr>
          </a:p>
        </p:txBody>
      </p:sp>
      <p:sp>
        <p:nvSpPr>
          <p:cNvPr id="24" name="Text Box 7"/>
          <p:cNvSpPr txBox="1">
            <a:spLocks noChangeArrowheads="1"/>
          </p:cNvSpPr>
          <p:nvPr/>
        </p:nvSpPr>
        <p:spPr bwMode="auto">
          <a:xfrm>
            <a:off x="6508653" y="2016245"/>
            <a:ext cx="1540807" cy="584775"/>
          </a:xfrm>
          <a:prstGeom prst="rect">
            <a:avLst/>
          </a:prstGeom>
          <a:solidFill>
            <a:srgbClr val="FFA679"/>
          </a:solidFill>
          <a:ln>
            <a:noFill/>
          </a:ln>
          <a:effectLst/>
          <a:scene3d>
            <a:camera prst="orthographicFront"/>
            <a:lightRig rig="threePt" dir="t"/>
          </a:scene3d>
          <a:sp3d>
            <a:bevelT/>
          </a:sp3d>
          <a:extLst/>
        </p:spPr>
        <p:txBody>
          <a:bodyPr wrap="none">
            <a:spAutoFit/>
          </a:bodyPr>
          <a:lstStyle>
            <a:lvl1pPr eaLnBrk="0" hangingPunct="0">
              <a:defRPr sz="4800" b="1" i="1">
                <a:solidFill>
                  <a:srgbClr val="000066"/>
                </a:solidFill>
                <a:latin typeface="Univers (W1)" pitchFamily="34" charset="0"/>
                <a:cs typeface="Arial" charset="0"/>
              </a:defRPr>
            </a:lvl1pPr>
            <a:lvl2pPr marL="742950" indent="-285750" eaLnBrk="0" hangingPunct="0">
              <a:defRPr sz="4800" b="1" i="1">
                <a:solidFill>
                  <a:srgbClr val="000066"/>
                </a:solidFill>
                <a:latin typeface="Univers (W1)" pitchFamily="34" charset="0"/>
                <a:cs typeface="Arial" charset="0"/>
              </a:defRPr>
            </a:lvl2pPr>
            <a:lvl3pPr marL="1143000" indent="-228600" eaLnBrk="0" hangingPunct="0">
              <a:defRPr sz="4800" b="1" i="1">
                <a:solidFill>
                  <a:srgbClr val="000066"/>
                </a:solidFill>
                <a:latin typeface="Univers (W1)" pitchFamily="34" charset="0"/>
                <a:cs typeface="Arial" charset="0"/>
              </a:defRPr>
            </a:lvl3pPr>
            <a:lvl4pPr marL="1600200" indent="-228600" eaLnBrk="0" hangingPunct="0">
              <a:defRPr sz="4800" b="1" i="1">
                <a:solidFill>
                  <a:srgbClr val="000066"/>
                </a:solidFill>
                <a:latin typeface="Univers (W1)" pitchFamily="34" charset="0"/>
                <a:cs typeface="Arial" charset="0"/>
              </a:defRPr>
            </a:lvl4pPr>
            <a:lvl5pPr marL="2057400" indent="-228600" eaLnBrk="0" hangingPunct="0">
              <a:defRPr sz="4800" b="1" i="1">
                <a:solidFill>
                  <a:srgbClr val="000066"/>
                </a:solidFill>
                <a:latin typeface="Univers (W1)" pitchFamily="34" charset="0"/>
                <a:cs typeface="Arial" charset="0"/>
              </a:defRPr>
            </a:lvl5pPr>
            <a:lvl6pPr marL="2514600" indent="-228600" eaLnBrk="0" fontAlgn="base" hangingPunct="0">
              <a:spcBef>
                <a:spcPct val="0"/>
              </a:spcBef>
              <a:spcAft>
                <a:spcPct val="0"/>
              </a:spcAft>
              <a:defRPr sz="4800" b="1" i="1">
                <a:solidFill>
                  <a:srgbClr val="000066"/>
                </a:solidFill>
                <a:latin typeface="Univers (W1)" pitchFamily="34" charset="0"/>
                <a:cs typeface="Arial" charset="0"/>
              </a:defRPr>
            </a:lvl6pPr>
            <a:lvl7pPr marL="2971800" indent="-228600" eaLnBrk="0" fontAlgn="base" hangingPunct="0">
              <a:spcBef>
                <a:spcPct val="0"/>
              </a:spcBef>
              <a:spcAft>
                <a:spcPct val="0"/>
              </a:spcAft>
              <a:defRPr sz="4800" b="1" i="1">
                <a:solidFill>
                  <a:srgbClr val="000066"/>
                </a:solidFill>
                <a:latin typeface="Univers (W1)" pitchFamily="34" charset="0"/>
                <a:cs typeface="Arial" charset="0"/>
              </a:defRPr>
            </a:lvl7pPr>
            <a:lvl8pPr marL="3429000" indent="-228600" eaLnBrk="0" fontAlgn="base" hangingPunct="0">
              <a:spcBef>
                <a:spcPct val="0"/>
              </a:spcBef>
              <a:spcAft>
                <a:spcPct val="0"/>
              </a:spcAft>
              <a:defRPr sz="4800" b="1" i="1">
                <a:solidFill>
                  <a:srgbClr val="000066"/>
                </a:solidFill>
                <a:latin typeface="Univers (W1)" pitchFamily="34" charset="0"/>
                <a:cs typeface="Arial" charset="0"/>
              </a:defRPr>
            </a:lvl8pPr>
            <a:lvl9pPr marL="3886200" indent="-228600" eaLnBrk="0" fontAlgn="base" hangingPunct="0">
              <a:spcBef>
                <a:spcPct val="0"/>
              </a:spcBef>
              <a:spcAft>
                <a:spcPct val="0"/>
              </a:spcAft>
              <a:defRPr sz="4800" b="1" i="1">
                <a:solidFill>
                  <a:srgbClr val="000066"/>
                </a:solidFill>
                <a:latin typeface="Univers (W1)" pitchFamily="34" charset="0"/>
                <a:cs typeface="Arial" charset="0"/>
              </a:defRPr>
            </a:lvl9pPr>
          </a:lstStyle>
          <a:p>
            <a:pPr algn="ctr" eaLnBrk="1" hangingPunct="1"/>
            <a:r>
              <a:rPr lang="en-GB" sz="1600" i="0" dirty="0">
                <a:solidFill>
                  <a:srgbClr val="F77911"/>
                </a:solidFill>
                <a:latin typeface="Arial" charset="0"/>
              </a:rPr>
              <a:t>GP </a:t>
            </a:r>
            <a:r>
              <a:rPr lang="en-GB" sz="1600" i="0" dirty="0" smtClean="0">
                <a:solidFill>
                  <a:srgbClr val="F77911"/>
                </a:solidFill>
                <a:latin typeface="Arial" charset="0"/>
              </a:rPr>
              <a:t>8 </a:t>
            </a:r>
            <a:endParaRPr lang="en-GB" sz="1600" i="0" dirty="0">
              <a:solidFill>
                <a:srgbClr val="F77911"/>
              </a:solidFill>
              <a:latin typeface="Arial" charset="0"/>
            </a:endParaRPr>
          </a:p>
          <a:p>
            <a:pPr algn="ctr" eaLnBrk="1" hangingPunct="1"/>
            <a:r>
              <a:rPr lang="en-GB" sz="1600" b="0" i="0" dirty="0" smtClean="0">
                <a:latin typeface="Arial" charset="0"/>
              </a:rPr>
              <a:t>Justifiable fees</a:t>
            </a:r>
            <a:endParaRPr lang="el-GR" sz="1600" b="0" i="0" dirty="0">
              <a:latin typeface="Arial" charset="0"/>
            </a:endParaRPr>
          </a:p>
        </p:txBody>
      </p:sp>
      <p:sp>
        <p:nvSpPr>
          <p:cNvPr id="25" name="Text Box 7"/>
          <p:cNvSpPr txBox="1">
            <a:spLocks noChangeArrowheads="1"/>
          </p:cNvSpPr>
          <p:nvPr/>
        </p:nvSpPr>
        <p:spPr bwMode="auto">
          <a:xfrm>
            <a:off x="1340067" y="1283672"/>
            <a:ext cx="6319392" cy="338554"/>
          </a:xfrm>
          <a:prstGeom prst="rect">
            <a:avLst/>
          </a:prstGeom>
          <a:solidFill>
            <a:srgbClr val="FFA679"/>
          </a:solidFill>
          <a:ln>
            <a:noFill/>
          </a:ln>
          <a:effectLst/>
          <a:scene3d>
            <a:camera prst="orthographicFront"/>
            <a:lightRig rig="threePt" dir="t"/>
          </a:scene3d>
          <a:sp3d>
            <a:bevelT/>
          </a:sp3d>
          <a:extLst/>
        </p:spPr>
        <p:txBody>
          <a:bodyPr wrap="square">
            <a:spAutoFit/>
          </a:bodyPr>
          <a:lstStyle>
            <a:lvl1pPr eaLnBrk="0" hangingPunct="0">
              <a:defRPr sz="4800" b="1" i="1">
                <a:solidFill>
                  <a:srgbClr val="000066"/>
                </a:solidFill>
                <a:latin typeface="Univers (W1)" pitchFamily="34" charset="0"/>
                <a:cs typeface="Arial" charset="0"/>
              </a:defRPr>
            </a:lvl1pPr>
            <a:lvl2pPr marL="742950" indent="-285750" eaLnBrk="0" hangingPunct="0">
              <a:defRPr sz="4800" b="1" i="1">
                <a:solidFill>
                  <a:srgbClr val="000066"/>
                </a:solidFill>
                <a:latin typeface="Univers (W1)" pitchFamily="34" charset="0"/>
                <a:cs typeface="Arial" charset="0"/>
              </a:defRPr>
            </a:lvl2pPr>
            <a:lvl3pPr marL="1143000" indent="-228600" eaLnBrk="0" hangingPunct="0">
              <a:defRPr sz="4800" b="1" i="1">
                <a:solidFill>
                  <a:srgbClr val="000066"/>
                </a:solidFill>
                <a:latin typeface="Univers (W1)" pitchFamily="34" charset="0"/>
                <a:cs typeface="Arial" charset="0"/>
              </a:defRPr>
            </a:lvl3pPr>
            <a:lvl4pPr marL="1600200" indent="-228600" eaLnBrk="0" hangingPunct="0">
              <a:defRPr sz="4800" b="1" i="1">
                <a:solidFill>
                  <a:srgbClr val="000066"/>
                </a:solidFill>
                <a:latin typeface="Univers (W1)" pitchFamily="34" charset="0"/>
                <a:cs typeface="Arial" charset="0"/>
              </a:defRPr>
            </a:lvl4pPr>
            <a:lvl5pPr marL="2057400" indent="-228600" eaLnBrk="0" hangingPunct="0">
              <a:defRPr sz="4800" b="1" i="1">
                <a:solidFill>
                  <a:srgbClr val="000066"/>
                </a:solidFill>
                <a:latin typeface="Univers (W1)" pitchFamily="34" charset="0"/>
                <a:cs typeface="Arial" charset="0"/>
              </a:defRPr>
            </a:lvl5pPr>
            <a:lvl6pPr marL="2514600" indent="-228600" eaLnBrk="0" fontAlgn="base" hangingPunct="0">
              <a:spcBef>
                <a:spcPct val="0"/>
              </a:spcBef>
              <a:spcAft>
                <a:spcPct val="0"/>
              </a:spcAft>
              <a:defRPr sz="4800" b="1" i="1">
                <a:solidFill>
                  <a:srgbClr val="000066"/>
                </a:solidFill>
                <a:latin typeface="Univers (W1)" pitchFamily="34" charset="0"/>
                <a:cs typeface="Arial" charset="0"/>
              </a:defRPr>
            </a:lvl6pPr>
            <a:lvl7pPr marL="2971800" indent="-228600" eaLnBrk="0" fontAlgn="base" hangingPunct="0">
              <a:spcBef>
                <a:spcPct val="0"/>
              </a:spcBef>
              <a:spcAft>
                <a:spcPct val="0"/>
              </a:spcAft>
              <a:defRPr sz="4800" b="1" i="1">
                <a:solidFill>
                  <a:srgbClr val="000066"/>
                </a:solidFill>
                <a:latin typeface="Univers (W1)" pitchFamily="34" charset="0"/>
                <a:cs typeface="Arial" charset="0"/>
              </a:defRPr>
            </a:lvl7pPr>
            <a:lvl8pPr marL="3429000" indent="-228600" eaLnBrk="0" fontAlgn="base" hangingPunct="0">
              <a:spcBef>
                <a:spcPct val="0"/>
              </a:spcBef>
              <a:spcAft>
                <a:spcPct val="0"/>
              </a:spcAft>
              <a:defRPr sz="4800" b="1" i="1">
                <a:solidFill>
                  <a:srgbClr val="000066"/>
                </a:solidFill>
                <a:latin typeface="Univers (W1)" pitchFamily="34" charset="0"/>
                <a:cs typeface="Arial" charset="0"/>
              </a:defRPr>
            </a:lvl8pPr>
            <a:lvl9pPr marL="3886200" indent="-228600" eaLnBrk="0" fontAlgn="base" hangingPunct="0">
              <a:spcBef>
                <a:spcPct val="0"/>
              </a:spcBef>
              <a:spcAft>
                <a:spcPct val="0"/>
              </a:spcAft>
              <a:defRPr sz="4800" b="1" i="1">
                <a:solidFill>
                  <a:srgbClr val="000066"/>
                </a:solidFill>
                <a:latin typeface="Univers (W1)" pitchFamily="34" charset="0"/>
                <a:cs typeface="Arial" charset="0"/>
              </a:defRPr>
            </a:lvl9pPr>
          </a:lstStyle>
          <a:p>
            <a:pPr algn="ctr" eaLnBrk="1" hangingPunct="1"/>
            <a:r>
              <a:rPr lang="en-GB" sz="1600" i="0" dirty="0">
                <a:solidFill>
                  <a:srgbClr val="F77911"/>
                </a:solidFill>
                <a:latin typeface="Arial" charset="0"/>
              </a:rPr>
              <a:t>GP </a:t>
            </a:r>
            <a:r>
              <a:rPr lang="en-GB" sz="1600" i="0" dirty="0" smtClean="0">
                <a:solidFill>
                  <a:srgbClr val="F77911"/>
                </a:solidFill>
                <a:latin typeface="Arial" charset="0"/>
              </a:rPr>
              <a:t>5 </a:t>
            </a:r>
            <a:r>
              <a:rPr lang="en-GB" sz="1600" i="0" dirty="0">
                <a:solidFill>
                  <a:srgbClr val="F77911"/>
                </a:solidFill>
                <a:latin typeface="Arial" charset="0"/>
              </a:rPr>
              <a:t> </a:t>
            </a:r>
            <a:r>
              <a:rPr lang="en-GB" sz="1600" b="0" i="0" dirty="0" smtClean="0">
                <a:latin typeface="Arial" charset="0"/>
              </a:rPr>
              <a:t>Free donation and no purchase of human transplant as such, </a:t>
            </a:r>
            <a:endParaRPr lang="el-GR" sz="1600" b="0" i="0" dirty="0">
              <a:latin typeface="Arial" charset="0"/>
            </a:endParaRPr>
          </a:p>
        </p:txBody>
      </p:sp>
      <p:grpSp>
        <p:nvGrpSpPr>
          <p:cNvPr id="19" name="10 Grupo"/>
          <p:cNvGrpSpPr/>
          <p:nvPr/>
        </p:nvGrpSpPr>
        <p:grpSpPr>
          <a:xfrm>
            <a:off x="541066" y="5538718"/>
            <a:ext cx="7896201" cy="770602"/>
            <a:chOff x="541066" y="5538718"/>
            <a:chExt cx="7896201" cy="770602"/>
          </a:xfrm>
        </p:grpSpPr>
        <p:sp>
          <p:nvSpPr>
            <p:cNvPr id="20" name="Text Box 7"/>
            <p:cNvSpPr txBox="1">
              <a:spLocks noChangeArrowheads="1"/>
            </p:cNvSpPr>
            <p:nvPr/>
          </p:nvSpPr>
          <p:spPr bwMode="auto">
            <a:xfrm>
              <a:off x="541066" y="5538718"/>
              <a:ext cx="7896201" cy="338554"/>
            </a:xfrm>
            <a:prstGeom prst="rect">
              <a:avLst/>
            </a:prstGeom>
            <a:solidFill>
              <a:srgbClr val="FFFF99"/>
            </a:solidFill>
            <a:ln>
              <a:noFill/>
            </a:ln>
            <a:effectLst/>
            <a:scene3d>
              <a:camera prst="orthographicFront"/>
              <a:lightRig rig="threePt" dir="t"/>
            </a:scene3d>
            <a:sp3d>
              <a:bevelT/>
            </a:sp3d>
            <a:extLst/>
          </p:spPr>
          <p:txBody>
            <a:bodyPr wrap="none">
              <a:spAutoFit/>
            </a:bodyPr>
            <a:lstStyle>
              <a:lvl1pPr eaLnBrk="0" hangingPunct="0">
                <a:defRPr sz="4800" b="1" i="1">
                  <a:solidFill>
                    <a:srgbClr val="000066"/>
                  </a:solidFill>
                  <a:latin typeface="Univers (W1)" pitchFamily="34" charset="0"/>
                  <a:cs typeface="Arial" charset="0"/>
                </a:defRPr>
              </a:lvl1pPr>
              <a:lvl2pPr marL="742950" indent="-285750" eaLnBrk="0" hangingPunct="0">
                <a:defRPr sz="4800" b="1" i="1">
                  <a:solidFill>
                    <a:srgbClr val="000066"/>
                  </a:solidFill>
                  <a:latin typeface="Univers (W1)" pitchFamily="34" charset="0"/>
                  <a:cs typeface="Arial" charset="0"/>
                </a:defRPr>
              </a:lvl2pPr>
              <a:lvl3pPr marL="1143000" indent="-228600" eaLnBrk="0" hangingPunct="0">
                <a:defRPr sz="4800" b="1" i="1">
                  <a:solidFill>
                    <a:srgbClr val="000066"/>
                  </a:solidFill>
                  <a:latin typeface="Univers (W1)" pitchFamily="34" charset="0"/>
                  <a:cs typeface="Arial" charset="0"/>
                </a:defRPr>
              </a:lvl3pPr>
              <a:lvl4pPr marL="1600200" indent="-228600" eaLnBrk="0" hangingPunct="0">
                <a:defRPr sz="4800" b="1" i="1">
                  <a:solidFill>
                    <a:srgbClr val="000066"/>
                  </a:solidFill>
                  <a:latin typeface="Univers (W1)" pitchFamily="34" charset="0"/>
                  <a:cs typeface="Arial" charset="0"/>
                </a:defRPr>
              </a:lvl4pPr>
              <a:lvl5pPr marL="2057400" indent="-228600" eaLnBrk="0" hangingPunct="0">
                <a:defRPr sz="4800" b="1" i="1">
                  <a:solidFill>
                    <a:srgbClr val="000066"/>
                  </a:solidFill>
                  <a:latin typeface="Univers (W1)" pitchFamily="34" charset="0"/>
                  <a:cs typeface="Arial" charset="0"/>
                </a:defRPr>
              </a:lvl5pPr>
              <a:lvl6pPr marL="2514600" indent="-228600" eaLnBrk="0" fontAlgn="base" hangingPunct="0">
                <a:spcBef>
                  <a:spcPct val="0"/>
                </a:spcBef>
                <a:spcAft>
                  <a:spcPct val="0"/>
                </a:spcAft>
                <a:defRPr sz="4800" b="1" i="1">
                  <a:solidFill>
                    <a:srgbClr val="000066"/>
                  </a:solidFill>
                  <a:latin typeface="Univers (W1)" pitchFamily="34" charset="0"/>
                  <a:cs typeface="Arial" charset="0"/>
                </a:defRPr>
              </a:lvl6pPr>
              <a:lvl7pPr marL="2971800" indent="-228600" eaLnBrk="0" fontAlgn="base" hangingPunct="0">
                <a:spcBef>
                  <a:spcPct val="0"/>
                </a:spcBef>
                <a:spcAft>
                  <a:spcPct val="0"/>
                </a:spcAft>
                <a:defRPr sz="4800" b="1" i="1">
                  <a:solidFill>
                    <a:srgbClr val="000066"/>
                  </a:solidFill>
                  <a:latin typeface="Univers (W1)" pitchFamily="34" charset="0"/>
                  <a:cs typeface="Arial" charset="0"/>
                </a:defRPr>
              </a:lvl7pPr>
              <a:lvl8pPr marL="3429000" indent="-228600" eaLnBrk="0" fontAlgn="base" hangingPunct="0">
                <a:spcBef>
                  <a:spcPct val="0"/>
                </a:spcBef>
                <a:spcAft>
                  <a:spcPct val="0"/>
                </a:spcAft>
                <a:defRPr sz="4800" b="1" i="1">
                  <a:solidFill>
                    <a:srgbClr val="000066"/>
                  </a:solidFill>
                  <a:latin typeface="Univers (W1)" pitchFamily="34" charset="0"/>
                  <a:cs typeface="Arial" charset="0"/>
                </a:defRPr>
              </a:lvl8pPr>
              <a:lvl9pPr marL="3886200" indent="-228600" eaLnBrk="0" fontAlgn="base" hangingPunct="0">
                <a:spcBef>
                  <a:spcPct val="0"/>
                </a:spcBef>
                <a:spcAft>
                  <a:spcPct val="0"/>
                </a:spcAft>
                <a:defRPr sz="4800" b="1" i="1">
                  <a:solidFill>
                    <a:srgbClr val="000066"/>
                  </a:solidFill>
                  <a:latin typeface="Univers (W1)" pitchFamily="34" charset="0"/>
                  <a:cs typeface="Arial" charset="0"/>
                </a:defRPr>
              </a:lvl9pPr>
            </a:lstStyle>
            <a:p>
              <a:pPr algn="ctr" eaLnBrk="1" hangingPunct="1"/>
              <a:r>
                <a:rPr lang="en-GB" sz="1600" i="0" dirty="0">
                  <a:solidFill>
                    <a:srgbClr val="F77911"/>
                  </a:solidFill>
                  <a:latin typeface="Arial" charset="0"/>
                </a:rPr>
                <a:t>GP </a:t>
              </a:r>
              <a:r>
                <a:rPr lang="en-GB" sz="1600" i="0" dirty="0" smtClean="0">
                  <a:solidFill>
                    <a:srgbClr val="F77911"/>
                  </a:solidFill>
                  <a:latin typeface="Arial" charset="0"/>
                </a:rPr>
                <a:t>10 </a:t>
              </a:r>
              <a:r>
                <a:rPr lang="en-GB" sz="1600" b="0" i="0" dirty="0" smtClean="0">
                  <a:latin typeface="Arial" charset="0"/>
                </a:rPr>
                <a:t>Monitoring long term outcomes. Quality and safety of procedures and products</a:t>
              </a:r>
              <a:endParaRPr lang="el-GR" sz="1600" b="0" i="0" dirty="0">
                <a:latin typeface="Arial" charset="0"/>
              </a:endParaRPr>
            </a:p>
          </p:txBody>
        </p:sp>
        <p:sp>
          <p:nvSpPr>
            <p:cNvPr id="21" name="Text Box 7"/>
            <p:cNvSpPr txBox="1">
              <a:spLocks noChangeArrowheads="1"/>
            </p:cNvSpPr>
            <p:nvPr/>
          </p:nvSpPr>
          <p:spPr bwMode="auto">
            <a:xfrm>
              <a:off x="1953216" y="5970766"/>
              <a:ext cx="5071901" cy="338554"/>
            </a:xfrm>
            <a:prstGeom prst="rect">
              <a:avLst/>
            </a:prstGeom>
            <a:solidFill>
              <a:srgbClr val="FFFF99"/>
            </a:solidFill>
            <a:ln>
              <a:noFill/>
            </a:ln>
            <a:effectLst/>
            <a:scene3d>
              <a:camera prst="orthographicFront"/>
              <a:lightRig rig="threePt" dir="t"/>
            </a:scene3d>
            <a:sp3d>
              <a:bevelT/>
            </a:sp3d>
            <a:extLst/>
          </p:spPr>
          <p:txBody>
            <a:bodyPr wrap="none">
              <a:spAutoFit/>
            </a:bodyPr>
            <a:lstStyle>
              <a:lvl1pPr eaLnBrk="0" hangingPunct="0">
                <a:defRPr sz="4800" b="1" i="1">
                  <a:solidFill>
                    <a:srgbClr val="000066"/>
                  </a:solidFill>
                  <a:latin typeface="Univers (W1)" pitchFamily="34" charset="0"/>
                  <a:cs typeface="Arial" charset="0"/>
                </a:defRPr>
              </a:lvl1pPr>
              <a:lvl2pPr marL="742950" indent="-285750" eaLnBrk="0" hangingPunct="0">
                <a:defRPr sz="4800" b="1" i="1">
                  <a:solidFill>
                    <a:srgbClr val="000066"/>
                  </a:solidFill>
                  <a:latin typeface="Univers (W1)" pitchFamily="34" charset="0"/>
                  <a:cs typeface="Arial" charset="0"/>
                </a:defRPr>
              </a:lvl2pPr>
              <a:lvl3pPr marL="1143000" indent="-228600" eaLnBrk="0" hangingPunct="0">
                <a:defRPr sz="4800" b="1" i="1">
                  <a:solidFill>
                    <a:srgbClr val="000066"/>
                  </a:solidFill>
                  <a:latin typeface="Univers (W1)" pitchFamily="34" charset="0"/>
                  <a:cs typeface="Arial" charset="0"/>
                </a:defRPr>
              </a:lvl3pPr>
              <a:lvl4pPr marL="1600200" indent="-228600" eaLnBrk="0" hangingPunct="0">
                <a:defRPr sz="4800" b="1" i="1">
                  <a:solidFill>
                    <a:srgbClr val="000066"/>
                  </a:solidFill>
                  <a:latin typeface="Univers (W1)" pitchFamily="34" charset="0"/>
                  <a:cs typeface="Arial" charset="0"/>
                </a:defRPr>
              </a:lvl4pPr>
              <a:lvl5pPr marL="2057400" indent="-228600" eaLnBrk="0" hangingPunct="0">
                <a:defRPr sz="4800" b="1" i="1">
                  <a:solidFill>
                    <a:srgbClr val="000066"/>
                  </a:solidFill>
                  <a:latin typeface="Univers (W1)" pitchFamily="34" charset="0"/>
                  <a:cs typeface="Arial" charset="0"/>
                </a:defRPr>
              </a:lvl5pPr>
              <a:lvl6pPr marL="2514600" indent="-228600" eaLnBrk="0" fontAlgn="base" hangingPunct="0">
                <a:spcBef>
                  <a:spcPct val="0"/>
                </a:spcBef>
                <a:spcAft>
                  <a:spcPct val="0"/>
                </a:spcAft>
                <a:defRPr sz="4800" b="1" i="1">
                  <a:solidFill>
                    <a:srgbClr val="000066"/>
                  </a:solidFill>
                  <a:latin typeface="Univers (W1)" pitchFamily="34" charset="0"/>
                  <a:cs typeface="Arial" charset="0"/>
                </a:defRPr>
              </a:lvl6pPr>
              <a:lvl7pPr marL="2971800" indent="-228600" eaLnBrk="0" fontAlgn="base" hangingPunct="0">
                <a:spcBef>
                  <a:spcPct val="0"/>
                </a:spcBef>
                <a:spcAft>
                  <a:spcPct val="0"/>
                </a:spcAft>
                <a:defRPr sz="4800" b="1" i="1">
                  <a:solidFill>
                    <a:srgbClr val="000066"/>
                  </a:solidFill>
                  <a:latin typeface="Univers (W1)" pitchFamily="34" charset="0"/>
                  <a:cs typeface="Arial" charset="0"/>
                </a:defRPr>
              </a:lvl7pPr>
              <a:lvl8pPr marL="3429000" indent="-228600" eaLnBrk="0" fontAlgn="base" hangingPunct="0">
                <a:spcBef>
                  <a:spcPct val="0"/>
                </a:spcBef>
                <a:spcAft>
                  <a:spcPct val="0"/>
                </a:spcAft>
                <a:defRPr sz="4800" b="1" i="1">
                  <a:solidFill>
                    <a:srgbClr val="000066"/>
                  </a:solidFill>
                  <a:latin typeface="Univers (W1)" pitchFamily="34" charset="0"/>
                  <a:cs typeface="Arial" charset="0"/>
                </a:defRPr>
              </a:lvl8pPr>
              <a:lvl9pPr marL="3886200" indent="-228600" eaLnBrk="0" fontAlgn="base" hangingPunct="0">
                <a:spcBef>
                  <a:spcPct val="0"/>
                </a:spcBef>
                <a:spcAft>
                  <a:spcPct val="0"/>
                </a:spcAft>
                <a:defRPr sz="4800" b="1" i="1">
                  <a:solidFill>
                    <a:srgbClr val="000066"/>
                  </a:solidFill>
                  <a:latin typeface="Univers (W1)" pitchFamily="34" charset="0"/>
                  <a:cs typeface="Arial" charset="0"/>
                </a:defRPr>
              </a:lvl9pPr>
            </a:lstStyle>
            <a:p>
              <a:pPr algn="ctr" eaLnBrk="1" hangingPunct="1"/>
              <a:r>
                <a:rPr lang="en-GB" sz="1600" i="0" dirty="0">
                  <a:solidFill>
                    <a:srgbClr val="F77911"/>
                  </a:solidFill>
                  <a:latin typeface="Arial" charset="0"/>
                </a:rPr>
                <a:t>GP </a:t>
              </a:r>
              <a:r>
                <a:rPr lang="en-GB" sz="1600" i="0" dirty="0" smtClean="0">
                  <a:solidFill>
                    <a:srgbClr val="F77911"/>
                  </a:solidFill>
                  <a:latin typeface="Arial" charset="0"/>
                </a:rPr>
                <a:t>11</a:t>
              </a:r>
              <a:r>
                <a:rPr lang="en-GB" sz="1600" i="0" dirty="0">
                  <a:solidFill>
                    <a:srgbClr val="F77911"/>
                  </a:solidFill>
                  <a:latin typeface="Arial" charset="0"/>
                </a:rPr>
                <a:t> </a:t>
              </a:r>
              <a:r>
                <a:rPr lang="en-GB" sz="1600" b="0" i="0" dirty="0" smtClean="0">
                  <a:latin typeface="Arial" charset="0"/>
                </a:rPr>
                <a:t>Transparency, openness to scrutiny, anonymity</a:t>
              </a:r>
              <a:endParaRPr lang="el-GR" sz="1600" b="0" i="0" dirty="0">
                <a:latin typeface="Arial" charset="0"/>
              </a:endParaRPr>
            </a:p>
          </p:txBody>
        </p:sp>
      </p:grpSp>
      <p:grpSp>
        <p:nvGrpSpPr>
          <p:cNvPr id="7" name="Group 3"/>
          <p:cNvGrpSpPr/>
          <p:nvPr/>
        </p:nvGrpSpPr>
        <p:grpSpPr>
          <a:xfrm>
            <a:off x="331271" y="4788441"/>
            <a:ext cx="8632397" cy="584775"/>
            <a:chOff x="344621" y="4653136"/>
            <a:chExt cx="8632397" cy="584775"/>
          </a:xfrm>
        </p:grpSpPr>
        <p:sp>
          <p:nvSpPr>
            <p:cNvPr id="9" name="Rectangle 34"/>
            <p:cNvSpPr/>
            <p:nvPr/>
          </p:nvSpPr>
          <p:spPr>
            <a:xfrm>
              <a:off x="344621" y="4653136"/>
              <a:ext cx="1505540"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GB" sz="3200" b="1" dirty="0">
                  <a:ln w="11430"/>
                  <a:solidFill>
                    <a:srgbClr val="C00000"/>
                  </a:solidFill>
                  <a:effectLst>
                    <a:outerShdw blurRad="50800" dist="39000" dir="5460000" algn="tl">
                      <a:srgbClr val="000000">
                        <a:alpha val="38000"/>
                      </a:srgbClr>
                    </a:outerShdw>
                  </a:effectLst>
                </a:rPr>
                <a:t>Donor </a:t>
              </a:r>
              <a:endParaRPr lang="en-US" sz="3200" b="1" dirty="0">
                <a:ln w="11430"/>
                <a:solidFill>
                  <a:srgbClr val="C00000"/>
                </a:solidFill>
                <a:effectLst>
                  <a:outerShdw blurRad="50800" dist="39000" dir="5460000" algn="tl">
                    <a:srgbClr val="000000">
                      <a:alpha val="38000"/>
                    </a:srgbClr>
                  </a:outerShdw>
                </a:effectLst>
              </a:endParaRPr>
            </a:p>
          </p:txBody>
        </p:sp>
        <p:sp>
          <p:nvSpPr>
            <p:cNvPr id="10" name="Rectangle 35"/>
            <p:cNvSpPr/>
            <p:nvPr/>
          </p:nvSpPr>
          <p:spPr>
            <a:xfrm>
              <a:off x="6835085" y="4653136"/>
              <a:ext cx="2141933"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GB" sz="3200" b="1" dirty="0" smtClean="0">
                  <a:ln w="11430"/>
                  <a:solidFill>
                    <a:srgbClr val="C00000"/>
                  </a:solidFill>
                  <a:effectLst>
                    <a:outerShdw blurRad="50800" dist="39000" dir="5460000" algn="tl">
                      <a:srgbClr val="000000">
                        <a:alpha val="38000"/>
                      </a:srgbClr>
                    </a:outerShdw>
                  </a:effectLst>
                </a:rPr>
                <a:t>Recipient </a:t>
              </a:r>
              <a:endParaRPr lang="en-US" sz="3200" b="1" dirty="0">
                <a:ln w="11430"/>
                <a:solidFill>
                  <a:srgbClr val="C00000"/>
                </a:solidFill>
                <a:effectLst>
                  <a:outerShdw blurRad="50800" dist="39000" dir="5460000" algn="tl">
                    <a:srgbClr val="000000">
                      <a:alpha val="38000"/>
                    </a:srgbClr>
                  </a:outerShdw>
                </a:effectLst>
              </a:endParaRPr>
            </a:p>
          </p:txBody>
        </p:sp>
        <p:sp>
          <p:nvSpPr>
            <p:cNvPr id="11" name="Right Arrow 2"/>
            <p:cNvSpPr/>
            <p:nvPr/>
          </p:nvSpPr>
          <p:spPr bwMode="auto">
            <a:xfrm>
              <a:off x="1674536" y="4905164"/>
              <a:ext cx="5215413" cy="216024"/>
            </a:xfrm>
            <a:prstGeom prst="rightArrow">
              <a:avLst/>
            </a:prstGeom>
            <a:solidFill>
              <a:srgbClr val="339933"/>
            </a:solidFill>
            <a:ln w="9525" cap="flat" cmpd="sng" algn="ctr">
              <a:noFill/>
              <a:prstDash val="solid"/>
              <a:round/>
              <a:headEnd type="none" w="med" len="med"/>
              <a:tailEnd type="none" w="med" len="med"/>
            </a:ln>
            <a:effectLst/>
            <a:scene3d>
              <a:camera prst="orthographicFront"/>
              <a:lightRig rig="threePt" dir="t"/>
            </a:scene3d>
            <a:sp3d>
              <a:bevelT/>
            </a:sp3d>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9600" b="1" i="1" smtClean="0">
                <a:solidFill>
                  <a:srgbClr val="000066"/>
                </a:solidFill>
                <a:latin typeface="Univers (W1)" pitchFamily="34" charset="0"/>
              </a:endParaRPr>
            </a:p>
          </p:txBody>
        </p:sp>
      </p:grpSp>
      <p:sp>
        <p:nvSpPr>
          <p:cNvPr id="8" name="Rectangle 36"/>
          <p:cNvSpPr/>
          <p:nvPr/>
        </p:nvSpPr>
        <p:spPr>
          <a:xfrm>
            <a:off x="3441933" y="4455694"/>
            <a:ext cx="1893467"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GB" sz="3200" b="1" dirty="0" smtClean="0">
                <a:ln w="11430"/>
                <a:solidFill>
                  <a:srgbClr val="339933"/>
                </a:solidFill>
                <a:effectLst>
                  <a:outerShdw blurRad="50800" dist="39000" dir="5460000" algn="tl">
                    <a:srgbClr val="000000">
                      <a:alpha val="38000"/>
                    </a:srgbClr>
                  </a:outerShdw>
                </a:effectLst>
              </a:rPr>
              <a:t>Process </a:t>
            </a:r>
            <a:endParaRPr lang="en-US" sz="3200" b="1" dirty="0">
              <a:ln w="11430"/>
              <a:solidFill>
                <a:srgbClr val="339933"/>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8188982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BEBA8EAE-BF5A-486C-A8C5-ECC9F3942E4B}">
                <a14:imgProps xmlns:a14="http://schemas.microsoft.com/office/drawing/2010/main">
                  <a14:imgLayer r:embed="rId3">
                    <a14:imgEffect>
                      <a14:sharpenSoften amount="28000"/>
                    </a14:imgEffect>
                    <a14:imgEffect>
                      <a14:brightnessContrast bright="-5000" contrast="3000"/>
                    </a14:imgEffect>
                  </a14:imgLayer>
                </a14:imgProps>
              </a:ext>
              <a:ext uri="{28A0092B-C50C-407E-A947-70E740481C1C}">
                <a14:useLocalDpi xmlns:a14="http://schemas.microsoft.com/office/drawing/2010/main" val="0"/>
              </a:ext>
            </a:extLst>
          </a:blip>
          <a:stretch>
            <a:fillRect/>
          </a:stretch>
        </p:blipFill>
        <p:spPr>
          <a:xfrm>
            <a:off x="1848465" y="1007972"/>
            <a:ext cx="5447070" cy="5235346"/>
          </a:xfrm>
          <a:prstGeom prst="rect">
            <a:avLst/>
          </a:prstGeom>
          <a:scene3d>
            <a:camera prst="orthographicFront"/>
            <a:lightRig rig="threePt" dir="t"/>
          </a:scene3d>
          <a:sp3d>
            <a:bevelT/>
            <a:bevelB/>
          </a:sp3d>
        </p:spPr>
      </p:pic>
      <p:sp>
        <p:nvSpPr>
          <p:cNvPr id="6" name="5 Rectángulo"/>
          <p:cNvSpPr/>
          <p:nvPr/>
        </p:nvSpPr>
        <p:spPr>
          <a:xfrm>
            <a:off x="973394" y="88736"/>
            <a:ext cx="6534994" cy="707886"/>
          </a:xfrm>
          <a:prstGeom prst="rect">
            <a:avLst/>
          </a:prstGeom>
        </p:spPr>
        <p:txBody>
          <a:bodyPr wrap="none">
            <a:spAutoFit/>
          </a:bodyPr>
          <a:lstStyle/>
          <a:p>
            <a:r>
              <a:rPr lang="en-US" sz="4000" dirty="0" smtClean="0">
                <a:solidFill>
                  <a:srgbClr val="333399"/>
                </a:solidFill>
              </a:rPr>
              <a:t>Organ Trafficking. Reasons </a:t>
            </a:r>
            <a:endParaRPr lang="en-US" sz="2400" dirty="0">
              <a:solidFill>
                <a:srgbClr val="000000"/>
              </a:solidFill>
            </a:endParaRPr>
          </a:p>
        </p:txBody>
      </p:sp>
    </p:spTree>
    <p:extLst>
      <p:ext uri="{BB962C8B-B14F-4D97-AF65-F5344CB8AC3E}">
        <p14:creationId xmlns:p14="http://schemas.microsoft.com/office/powerpoint/2010/main" val="3367527151"/>
      </p:ext>
    </p:extLst>
  </p:cSld>
  <p:clrMapOvr>
    <a:masterClrMapping/>
  </p:clrMapOvr>
  <mc:AlternateContent xmlns:mc="http://schemas.openxmlformats.org/markup-compatibility/2006" xmlns:p14="http://schemas.microsoft.com/office/powerpoint/2010/main">
    <mc:Choice Requires="p14">
      <p:transition spd="slow" p14:dur="1750">
        <p:split orient="vert"/>
      </p:transition>
    </mc:Choice>
    <mc:Fallback xmlns="">
      <p:transition spd="slow">
        <p:split orient="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BEBA8EAE-BF5A-486C-A8C5-ECC9F3942E4B}">
                <a14:imgProps xmlns:a14="http://schemas.microsoft.com/office/drawing/2010/main">
                  <a14:imgLayer r:embed="rId3">
                    <a14:imgEffect>
                      <a14:sharpenSoften amount="28000"/>
                    </a14:imgEffect>
                    <a14:imgEffect>
                      <a14:brightnessContrast bright="-5000" contrast="3000"/>
                    </a14:imgEffect>
                  </a14:imgLayer>
                </a14:imgProps>
              </a:ext>
              <a:ext uri="{28A0092B-C50C-407E-A947-70E740481C1C}">
                <a14:useLocalDpi xmlns:a14="http://schemas.microsoft.com/office/drawing/2010/main" val="0"/>
              </a:ext>
            </a:extLst>
          </a:blip>
          <a:stretch>
            <a:fillRect/>
          </a:stretch>
        </p:blipFill>
        <p:spPr>
          <a:xfrm>
            <a:off x="1848465" y="1007972"/>
            <a:ext cx="5447070" cy="5235346"/>
          </a:xfrm>
          <a:prstGeom prst="rect">
            <a:avLst/>
          </a:prstGeom>
          <a:scene3d>
            <a:camera prst="orthographicFront"/>
            <a:lightRig rig="threePt" dir="t"/>
          </a:scene3d>
          <a:sp3d>
            <a:bevelT/>
            <a:bevelB/>
          </a:sp3d>
        </p:spPr>
      </p:pic>
      <p:sp>
        <p:nvSpPr>
          <p:cNvPr id="6" name="5 Rectángulo"/>
          <p:cNvSpPr/>
          <p:nvPr/>
        </p:nvSpPr>
        <p:spPr>
          <a:xfrm>
            <a:off x="973394" y="88736"/>
            <a:ext cx="6534994" cy="707886"/>
          </a:xfrm>
          <a:prstGeom prst="rect">
            <a:avLst/>
          </a:prstGeom>
        </p:spPr>
        <p:txBody>
          <a:bodyPr wrap="none">
            <a:spAutoFit/>
          </a:bodyPr>
          <a:lstStyle/>
          <a:p>
            <a:r>
              <a:rPr lang="en-US" sz="4000" dirty="0" smtClean="0">
                <a:solidFill>
                  <a:srgbClr val="333399"/>
                </a:solidFill>
              </a:rPr>
              <a:t>Organ Trafficking. Reasons </a:t>
            </a:r>
            <a:endParaRPr lang="en-US" sz="2400" dirty="0">
              <a:solidFill>
                <a:srgbClr val="000000"/>
              </a:solidFill>
            </a:endParaRPr>
          </a:p>
        </p:txBody>
      </p:sp>
      <p:sp>
        <p:nvSpPr>
          <p:cNvPr id="2" name="1 Rectángulo"/>
          <p:cNvSpPr/>
          <p:nvPr/>
        </p:nvSpPr>
        <p:spPr bwMode="auto">
          <a:xfrm>
            <a:off x="0" y="929316"/>
            <a:ext cx="9144000" cy="5392828"/>
          </a:xfrm>
          <a:prstGeom prst="rect">
            <a:avLst/>
          </a:prstGeom>
          <a:solidFill>
            <a:schemeClr val="bg1">
              <a:alpha val="83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9600" b="1" i="1" smtClean="0">
              <a:solidFill>
                <a:srgbClr val="000066"/>
              </a:solidFill>
              <a:latin typeface="Univers (W1)" pitchFamily="34" charset="0"/>
            </a:endParaRPr>
          </a:p>
        </p:txBody>
      </p:sp>
      <p:sp>
        <p:nvSpPr>
          <p:cNvPr id="3" name="2 Rectángulo"/>
          <p:cNvSpPr/>
          <p:nvPr/>
        </p:nvSpPr>
        <p:spPr>
          <a:xfrm>
            <a:off x="1467155" y="1630148"/>
            <a:ext cx="4695516"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685800" indent="-685800" algn="ctr">
              <a:buFont typeface="Wingdings" pitchFamily="2" charset="2"/>
              <a:buChar char="ü"/>
            </a:pPr>
            <a:r>
              <a:rPr lang="es-ES" sz="4000" b="1" dirty="0" err="1"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Organ</a:t>
            </a:r>
            <a:r>
              <a:rPr lang="es-ES" sz="40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s-ES" sz="4000" b="1" dirty="0" err="1"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shortage</a:t>
            </a:r>
            <a:endParaRPr lang="es-ES" sz="40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
        <p:nvSpPr>
          <p:cNvPr id="8" name="7 Rectángulo"/>
          <p:cNvSpPr/>
          <p:nvPr/>
        </p:nvSpPr>
        <p:spPr>
          <a:xfrm>
            <a:off x="1467155" y="2814936"/>
            <a:ext cx="6181500"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685800" indent="-685800" algn="ctr">
              <a:buFont typeface="Wingdings" pitchFamily="2" charset="2"/>
              <a:buChar char="ü"/>
            </a:pPr>
            <a:r>
              <a:rPr lang="es-ES" sz="40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s-ES" sz="40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H</a:t>
            </a:r>
            <a:r>
              <a:rPr lang="es-ES" sz="4000" b="1" dirty="0" err="1"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ealth</a:t>
            </a:r>
            <a:r>
              <a:rPr lang="es-ES" sz="40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s-ES" sz="4000" b="1" dirty="0" err="1"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care</a:t>
            </a:r>
            <a:r>
              <a:rPr lang="es-ES" sz="40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s-ES" sz="4000" b="1" dirty="0" err="1"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coverage</a:t>
            </a:r>
            <a:endParaRPr lang="es-ES" sz="40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grpSp>
        <p:nvGrpSpPr>
          <p:cNvPr id="4" name="3 Grupo"/>
          <p:cNvGrpSpPr/>
          <p:nvPr/>
        </p:nvGrpSpPr>
        <p:grpSpPr>
          <a:xfrm>
            <a:off x="487390" y="3789040"/>
            <a:ext cx="8277978" cy="2451746"/>
            <a:chOff x="487390" y="3789040"/>
            <a:chExt cx="8277978" cy="2451746"/>
          </a:xfrm>
        </p:grpSpPr>
        <p:pic>
          <p:nvPicPr>
            <p:cNvPr id="9" name="Picture 2" descr="Photo Of Handsome Doc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390" y="3789040"/>
              <a:ext cx="3681299" cy="2451746"/>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0" name="Picture 6" descr="http://smartglobalhealth.org/page/-/011%20August/Afghan%20Hospita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4077072"/>
              <a:ext cx="4121360" cy="2163714"/>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6204501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16" presetClass="entr" presetSubtype="37"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outVertical)">
                                      <p:cBhvr>
                                        <p:cTn id="11"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BEBA8EAE-BF5A-486C-A8C5-ECC9F3942E4B}">
                <a14:imgProps xmlns:a14="http://schemas.microsoft.com/office/drawing/2010/main">
                  <a14:imgLayer r:embed="rId3">
                    <a14:imgEffect>
                      <a14:sharpenSoften amount="28000"/>
                    </a14:imgEffect>
                    <a14:imgEffect>
                      <a14:brightnessContrast bright="-5000" contrast="3000"/>
                    </a14:imgEffect>
                  </a14:imgLayer>
                </a14:imgProps>
              </a:ext>
              <a:ext uri="{28A0092B-C50C-407E-A947-70E740481C1C}">
                <a14:useLocalDpi xmlns:a14="http://schemas.microsoft.com/office/drawing/2010/main" val="0"/>
              </a:ext>
            </a:extLst>
          </a:blip>
          <a:stretch>
            <a:fillRect/>
          </a:stretch>
        </p:blipFill>
        <p:spPr>
          <a:xfrm>
            <a:off x="1848465" y="1007972"/>
            <a:ext cx="5447070" cy="5235346"/>
          </a:xfrm>
          <a:prstGeom prst="rect">
            <a:avLst/>
          </a:prstGeom>
          <a:scene3d>
            <a:camera prst="orthographicFront"/>
            <a:lightRig rig="threePt" dir="t"/>
          </a:scene3d>
          <a:sp3d>
            <a:bevelT/>
            <a:bevelB/>
          </a:sp3d>
        </p:spPr>
      </p:pic>
      <p:sp>
        <p:nvSpPr>
          <p:cNvPr id="6" name="5 Rectángulo"/>
          <p:cNvSpPr/>
          <p:nvPr/>
        </p:nvSpPr>
        <p:spPr>
          <a:xfrm>
            <a:off x="973394" y="88736"/>
            <a:ext cx="6534994" cy="707886"/>
          </a:xfrm>
          <a:prstGeom prst="rect">
            <a:avLst/>
          </a:prstGeom>
        </p:spPr>
        <p:txBody>
          <a:bodyPr wrap="none">
            <a:spAutoFit/>
          </a:bodyPr>
          <a:lstStyle/>
          <a:p>
            <a:r>
              <a:rPr lang="en-US" sz="4000" dirty="0" smtClean="0">
                <a:solidFill>
                  <a:srgbClr val="333399"/>
                </a:solidFill>
              </a:rPr>
              <a:t>Organ Trafficking. Reasons </a:t>
            </a:r>
            <a:endParaRPr lang="en-US" sz="2400" dirty="0">
              <a:solidFill>
                <a:srgbClr val="000000"/>
              </a:solidFill>
            </a:endParaRPr>
          </a:p>
        </p:txBody>
      </p:sp>
      <p:sp>
        <p:nvSpPr>
          <p:cNvPr id="2" name="1 Rectángulo"/>
          <p:cNvSpPr/>
          <p:nvPr/>
        </p:nvSpPr>
        <p:spPr bwMode="auto">
          <a:xfrm>
            <a:off x="0" y="929316"/>
            <a:ext cx="9144000" cy="5392828"/>
          </a:xfrm>
          <a:prstGeom prst="rect">
            <a:avLst/>
          </a:prstGeom>
          <a:solidFill>
            <a:schemeClr val="bg1">
              <a:alpha val="83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9600" b="1" i="1" smtClean="0">
              <a:solidFill>
                <a:srgbClr val="000066"/>
              </a:solidFill>
              <a:latin typeface="Univers (W1)" pitchFamily="34" charset="0"/>
            </a:endParaRPr>
          </a:p>
        </p:txBody>
      </p:sp>
      <p:sp>
        <p:nvSpPr>
          <p:cNvPr id="3" name="2 Rectángulo"/>
          <p:cNvSpPr/>
          <p:nvPr/>
        </p:nvSpPr>
        <p:spPr>
          <a:xfrm>
            <a:off x="1467155" y="1630148"/>
            <a:ext cx="4695516"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685800" indent="-685800" algn="ctr">
              <a:buFont typeface="Wingdings" pitchFamily="2" charset="2"/>
              <a:buChar char="ü"/>
            </a:pPr>
            <a:r>
              <a:rPr lang="es-ES" sz="4000" b="1" dirty="0" err="1"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Organ</a:t>
            </a:r>
            <a:r>
              <a:rPr lang="es-ES" sz="40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s-ES" sz="4000" b="1" dirty="0" err="1"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shortage</a:t>
            </a:r>
            <a:endParaRPr lang="es-ES" sz="40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
        <p:nvSpPr>
          <p:cNvPr id="8" name="7 Rectángulo"/>
          <p:cNvSpPr/>
          <p:nvPr/>
        </p:nvSpPr>
        <p:spPr>
          <a:xfrm>
            <a:off x="1467155" y="2814936"/>
            <a:ext cx="6181500"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685800" indent="-685800" algn="ctr">
              <a:buFont typeface="Wingdings" pitchFamily="2" charset="2"/>
              <a:buChar char="ü"/>
            </a:pPr>
            <a:r>
              <a:rPr lang="es-ES" sz="40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s-ES" sz="40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H</a:t>
            </a:r>
            <a:r>
              <a:rPr lang="es-ES" sz="4000" b="1" dirty="0" err="1"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ealth</a:t>
            </a:r>
            <a:r>
              <a:rPr lang="es-ES" sz="40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s-ES" sz="4000" b="1" dirty="0" err="1"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care</a:t>
            </a:r>
            <a:r>
              <a:rPr lang="es-ES" sz="40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s-ES" sz="4000" b="1" dirty="0" err="1"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coverage</a:t>
            </a:r>
            <a:endParaRPr lang="es-ES" sz="40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
        <p:nvSpPr>
          <p:cNvPr id="11" name="10 Rectángulo"/>
          <p:cNvSpPr/>
          <p:nvPr/>
        </p:nvSpPr>
        <p:spPr>
          <a:xfrm>
            <a:off x="1502959" y="4098016"/>
            <a:ext cx="5864105"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685800" indent="-685800" algn="ctr">
              <a:buFont typeface="Wingdings" pitchFamily="2" charset="2"/>
              <a:buChar char="ü"/>
            </a:pPr>
            <a:r>
              <a:rPr lang="es-ES" sz="40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s-ES" sz="4000" b="1" dirty="0" err="1"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People</a:t>
            </a:r>
            <a:r>
              <a:rPr lang="es-ES" sz="40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s-ES" sz="4000" b="1" dirty="0" err="1"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vulnerability</a:t>
            </a:r>
            <a:endParaRPr lang="es-ES" sz="40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54398346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40000"/>
                    </a14:imgEffect>
                    <a14:imgEffect>
                      <a14:brightnessContrast bright="-15000" contrast="29000"/>
                    </a14:imgEffect>
                  </a14:imgLayer>
                </a14:imgProps>
              </a:ext>
              <a:ext uri="{28A0092B-C50C-407E-A947-70E740481C1C}">
                <a14:useLocalDpi xmlns:a14="http://schemas.microsoft.com/office/drawing/2010/main" val="0"/>
              </a:ext>
            </a:extLst>
          </a:blip>
          <a:srcRect l="13133" t="15251" r="11061" b="27291"/>
          <a:stretch/>
        </p:blipFill>
        <p:spPr bwMode="auto">
          <a:xfrm>
            <a:off x="108153" y="1619655"/>
            <a:ext cx="3687100" cy="3530200"/>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2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9210" y="999221"/>
            <a:ext cx="4444182" cy="2497858"/>
          </a:xfrm>
          <a:prstGeom prst="rect">
            <a:avLst/>
          </a:prstGeom>
          <a:scene3d>
            <a:camera prst="orthographicFront"/>
            <a:lightRig rig="threePt" dir="t"/>
          </a:scene3d>
          <a:sp3d>
            <a:bevelT/>
          </a:sp3d>
        </p:spPr>
      </p:pic>
      <p:pic>
        <p:nvPicPr>
          <p:cNvPr id="4" name="3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1394" y="3607038"/>
            <a:ext cx="4719486" cy="2652594"/>
          </a:xfrm>
          <a:prstGeom prst="rect">
            <a:avLst/>
          </a:prstGeom>
          <a:scene3d>
            <a:camera prst="orthographicFront"/>
            <a:lightRig rig="threePt" dir="t"/>
          </a:scene3d>
          <a:sp3d>
            <a:bevelT/>
          </a:sp3d>
        </p:spPr>
      </p:pic>
      <p:sp>
        <p:nvSpPr>
          <p:cNvPr id="5" name="4 Rectángulo"/>
          <p:cNvSpPr/>
          <p:nvPr/>
        </p:nvSpPr>
        <p:spPr>
          <a:xfrm>
            <a:off x="2251282" y="80493"/>
            <a:ext cx="5028941"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4000" b="1" dirty="0" err="1"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People</a:t>
            </a:r>
            <a:r>
              <a:rPr lang="es-ES" sz="40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s-ES" sz="4000" b="1" dirty="0" err="1"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vulnerability</a:t>
            </a:r>
            <a:endParaRPr lang="es-ES" sz="40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254977731"/>
      </p:ext>
    </p:extLst>
  </p:cSld>
  <p:clrMapOvr>
    <a:masterClrMapping/>
  </p:clrMapOvr>
  <p:transition spd="slow">
    <p:randomBar dir="ver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5752" y="956622"/>
            <a:ext cx="3664845" cy="5622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3"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723618"/>
            <a:ext cx="2988505"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3531557"/>
            <a:ext cx="8676532" cy="3298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Rectángulo"/>
          <p:cNvSpPr/>
          <p:nvPr/>
        </p:nvSpPr>
        <p:spPr>
          <a:xfrm>
            <a:off x="2251282" y="80493"/>
            <a:ext cx="5028941"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4000" b="1" dirty="0" err="1"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People</a:t>
            </a:r>
            <a:r>
              <a:rPr lang="es-ES" sz="40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s-ES" sz="4000" b="1" dirty="0" err="1"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vulnerability</a:t>
            </a:r>
            <a:endParaRPr lang="es-ES" sz="40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8552043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BEBA8EAE-BF5A-486C-A8C5-ECC9F3942E4B}">
                <a14:imgProps xmlns:a14="http://schemas.microsoft.com/office/drawing/2010/main">
                  <a14:imgLayer r:embed="rId3">
                    <a14:imgEffect>
                      <a14:sharpenSoften amount="28000"/>
                    </a14:imgEffect>
                    <a14:imgEffect>
                      <a14:brightnessContrast bright="-5000" contrast="3000"/>
                    </a14:imgEffect>
                  </a14:imgLayer>
                </a14:imgProps>
              </a:ext>
              <a:ext uri="{28A0092B-C50C-407E-A947-70E740481C1C}">
                <a14:useLocalDpi xmlns:a14="http://schemas.microsoft.com/office/drawing/2010/main" val="0"/>
              </a:ext>
            </a:extLst>
          </a:blip>
          <a:stretch>
            <a:fillRect/>
          </a:stretch>
        </p:blipFill>
        <p:spPr>
          <a:xfrm>
            <a:off x="1848465" y="1007972"/>
            <a:ext cx="5447070" cy="5235346"/>
          </a:xfrm>
          <a:prstGeom prst="rect">
            <a:avLst/>
          </a:prstGeom>
          <a:scene3d>
            <a:camera prst="orthographicFront"/>
            <a:lightRig rig="threePt" dir="t"/>
          </a:scene3d>
          <a:sp3d>
            <a:bevelT/>
            <a:bevelB/>
          </a:sp3d>
        </p:spPr>
      </p:pic>
      <p:sp>
        <p:nvSpPr>
          <p:cNvPr id="6" name="5 Rectángulo"/>
          <p:cNvSpPr/>
          <p:nvPr/>
        </p:nvSpPr>
        <p:spPr>
          <a:xfrm>
            <a:off x="973394" y="88736"/>
            <a:ext cx="6534994" cy="707886"/>
          </a:xfrm>
          <a:prstGeom prst="rect">
            <a:avLst/>
          </a:prstGeom>
        </p:spPr>
        <p:txBody>
          <a:bodyPr wrap="none">
            <a:spAutoFit/>
          </a:bodyPr>
          <a:lstStyle/>
          <a:p>
            <a:r>
              <a:rPr lang="en-US" sz="4000" dirty="0" smtClean="0">
                <a:solidFill>
                  <a:srgbClr val="333399"/>
                </a:solidFill>
              </a:rPr>
              <a:t>Organ Trafficking. Reasons </a:t>
            </a:r>
            <a:endParaRPr lang="en-US" sz="2400" dirty="0">
              <a:solidFill>
                <a:srgbClr val="000000"/>
              </a:solidFill>
            </a:endParaRPr>
          </a:p>
        </p:txBody>
      </p:sp>
      <p:sp>
        <p:nvSpPr>
          <p:cNvPr id="2" name="1 Rectángulo"/>
          <p:cNvSpPr/>
          <p:nvPr/>
        </p:nvSpPr>
        <p:spPr bwMode="auto">
          <a:xfrm>
            <a:off x="0" y="929316"/>
            <a:ext cx="9144000" cy="5392828"/>
          </a:xfrm>
          <a:prstGeom prst="rect">
            <a:avLst/>
          </a:prstGeom>
          <a:solidFill>
            <a:schemeClr val="bg1">
              <a:alpha val="83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9600" b="1" i="1" smtClean="0">
              <a:solidFill>
                <a:srgbClr val="000066"/>
              </a:solidFill>
              <a:latin typeface="Univers (W1)" pitchFamily="34" charset="0"/>
            </a:endParaRPr>
          </a:p>
        </p:txBody>
      </p:sp>
      <p:sp>
        <p:nvSpPr>
          <p:cNvPr id="3" name="2 Rectángulo"/>
          <p:cNvSpPr/>
          <p:nvPr/>
        </p:nvSpPr>
        <p:spPr>
          <a:xfrm>
            <a:off x="1467155" y="1630148"/>
            <a:ext cx="4695516"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685800" indent="-685800" algn="ctr">
              <a:buFont typeface="Wingdings" pitchFamily="2" charset="2"/>
              <a:buChar char="ü"/>
            </a:pPr>
            <a:r>
              <a:rPr lang="es-ES" sz="4000" b="1" dirty="0" err="1"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Organ</a:t>
            </a:r>
            <a:r>
              <a:rPr lang="es-ES" sz="40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s-ES" sz="4000" b="1" dirty="0" err="1"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shortage</a:t>
            </a:r>
            <a:endParaRPr lang="es-ES" sz="40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
        <p:nvSpPr>
          <p:cNvPr id="8" name="7 Rectángulo"/>
          <p:cNvSpPr/>
          <p:nvPr/>
        </p:nvSpPr>
        <p:spPr>
          <a:xfrm>
            <a:off x="1467155" y="2514535"/>
            <a:ext cx="6181500"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685800" indent="-685800" algn="ctr">
              <a:buFont typeface="Wingdings" pitchFamily="2" charset="2"/>
              <a:buChar char="ü"/>
            </a:pPr>
            <a:r>
              <a:rPr lang="es-ES" sz="40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s-ES" sz="40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H</a:t>
            </a:r>
            <a:r>
              <a:rPr lang="es-ES" sz="4000" b="1" dirty="0" err="1"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ealth</a:t>
            </a:r>
            <a:r>
              <a:rPr lang="es-ES" sz="40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s-ES" sz="4000" b="1" dirty="0" err="1"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care</a:t>
            </a:r>
            <a:r>
              <a:rPr lang="es-ES" sz="40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s-ES" sz="4000" b="1" dirty="0" err="1"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coverage</a:t>
            </a:r>
            <a:endParaRPr lang="es-ES" sz="40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
        <p:nvSpPr>
          <p:cNvPr id="11" name="10 Rectángulo"/>
          <p:cNvSpPr/>
          <p:nvPr/>
        </p:nvSpPr>
        <p:spPr>
          <a:xfrm>
            <a:off x="1467155" y="3398922"/>
            <a:ext cx="5864105"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685800" indent="-685800" algn="ctr">
              <a:buFont typeface="Wingdings" pitchFamily="2" charset="2"/>
              <a:buChar char="ü"/>
            </a:pPr>
            <a:r>
              <a:rPr lang="es-ES" sz="40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s-ES" sz="4000" b="1" dirty="0" err="1"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People</a:t>
            </a:r>
            <a:r>
              <a:rPr lang="es-ES" sz="40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s-ES" sz="4000" b="1" dirty="0" err="1"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vulnerability</a:t>
            </a:r>
            <a:endParaRPr lang="es-ES" sz="40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
        <p:nvSpPr>
          <p:cNvPr id="10" name="8 Rectángulo"/>
          <p:cNvSpPr/>
          <p:nvPr/>
        </p:nvSpPr>
        <p:spPr>
          <a:xfrm>
            <a:off x="1467155" y="4283309"/>
            <a:ext cx="5181227"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685800" indent="-685800" algn="ctr">
              <a:buFont typeface="Wingdings" pitchFamily="2" charset="2"/>
              <a:buChar char="ü"/>
            </a:pPr>
            <a:r>
              <a:rPr lang="es-ES" sz="40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Professional role</a:t>
            </a:r>
            <a:endParaRPr lang="es-ES" sz="40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407915897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17" t="11250" r="55416" b="17250"/>
          <a:stretch/>
        </p:blipFill>
        <p:spPr bwMode="auto">
          <a:xfrm>
            <a:off x="323528" y="836712"/>
            <a:ext cx="8526562" cy="4936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2545601"/>
      </p:ext>
    </p:extLst>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106" t="6786" r="70182" b="14699"/>
          <a:stretch/>
        </p:blipFill>
        <p:spPr bwMode="auto">
          <a:xfrm>
            <a:off x="3563888" y="360969"/>
            <a:ext cx="5431068" cy="5867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4835"/>
          <a:stretch/>
        </p:blipFill>
        <p:spPr bwMode="auto">
          <a:xfrm>
            <a:off x="755576" y="384132"/>
            <a:ext cx="1862427"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7504" y="3291979"/>
            <a:ext cx="3339376" cy="646331"/>
          </a:xfrm>
          <a:prstGeom prst="rect">
            <a:avLst/>
          </a:prstGeom>
        </p:spPr>
        <p:txBody>
          <a:bodyPr wrap="none">
            <a:spAutoFit/>
          </a:bodyPr>
          <a:lstStyle/>
          <a:p>
            <a:pPr algn="ctr">
              <a:defRPr/>
            </a:pPr>
            <a:r>
              <a:rPr lang="es-ES" sz="3600" b="1" dirty="0">
                <a:ln w="11430"/>
                <a:solidFill>
                  <a:srgbClr val="CCFFFF"/>
                </a:solidFill>
                <a:effectLst>
                  <a:outerShdw blurRad="50800" dist="39000" dir="5460000" algn="tl">
                    <a:srgbClr val="000000">
                      <a:alpha val="38000"/>
                    </a:srgbClr>
                  </a:outerShdw>
                </a:effectLst>
                <a:latin typeface="Arial" charset="0"/>
              </a:rPr>
              <a:t>Thomas </a:t>
            </a:r>
            <a:r>
              <a:rPr lang="es-ES" sz="3600" b="1" dirty="0" err="1">
                <a:ln w="11430"/>
                <a:solidFill>
                  <a:srgbClr val="CCFFFF"/>
                </a:solidFill>
                <a:effectLst>
                  <a:outerShdw blurRad="50800" dist="39000" dir="5460000" algn="tl">
                    <a:srgbClr val="000000">
                      <a:alpha val="38000"/>
                    </a:srgbClr>
                  </a:outerShdw>
                </a:effectLst>
                <a:latin typeface="Arial" charset="0"/>
              </a:rPr>
              <a:t>Starzl</a:t>
            </a:r>
            <a:endParaRPr lang="es-ES" sz="3600" b="1" dirty="0">
              <a:ln w="11430"/>
              <a:solidFill>
                <a:srgbClr val="CCFFFF"/>
              </a:solidFill>
              <a:effectLst>
                <a:outerShdw blurRad="50800" dist="39000" dir="5460000" algn="tl">
                  <a:srgbClr val="000000">
                    <a:alpha val="38000"/>
                  </a:srgbClr>
                </a:outerShdw>
              </a:effectLst>
              <a:latin typeface="Arial" charset="0"/>
            </a:endParaRPr>
          </a:p>
        </p:txBody>
      </p:sp>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853" y="4149080"/>
            <a:ext cx="1835150"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905913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BEBA8EAE-BF5A-486C-A8C5-ECC9F3942E4B}">
                <a14:imgProps xmlns:a14="http://schemas.microsoft.com/office/drawing/2010/main">
                  <a14:imgLayer r:embed="rId3">
                    <a14:imgEffect>
                      <a14:sharpenSoften amount="28000"/>
                    </a14:imgEffect>
                    <a14:imgEffect>
                      <a14:brightnessContrast bright="-5000" contrast="3000"/>
                    </a14:imgEffect>
                  </a14:imgLayer>
                </a14:imgProps>
              </a:ext>
              <a:ext uri="{28A0092B-C50C-407E-A947-70E740481C1C}">
                <a14:useLocalDpi xmlns:a14="http://schemas.microsoft.com/office/drawing/2010/main" val="0"/>
              </a:ext>
            </a:extLst>
          </a:blip>
          <a:stretch>
            <a:fillRect/>
          </a:stretch>
        </p:blipFill>
        <p:spPr>
          <a:xfrm>
            <a:off x="1848465" y="1007972"/>
            <a:ext cx="5447070" cy="5235346"/>
          </a:xfrm>
          <a:prstGeom prst="rect">
            <a:avLst/>
          </a:prstGeom>
          <a:scene3d>
            <a:camera prst="orthographicFront"/>
            <a:lightRig rig="threePt" dir="t"/>
          </a:scene3d>
          <a:sp3d>
            <a:bevelT/>
            <a:bevelB/>
          </a:sp3d>
        </p:spPr>
      </p:pic>
      <p:sp>
        <p:nvSpPr>
          <p:cNvPr id="6" name="5 Rectángulo"/>
          <p:cNvSpPr/>
          <p:nvPr/>
        </p:nvSpPr>
        <p:spPr>
          <a:xfrm>
            <a:off x="973394" y="88736"/>
            <a:ext cx="6534994" cy="707886"/>
          </a:xfrm>
          <a:prstGeom prst="rect">
            <a:avLst/>
          </a:prstGeom>
        </p:spPr>
        <p:txBody>
          <a:bodyPr wrap="none">
            <a:spAutoFit/>
          </a:bodyPr>
          <a:lstStyle/>
          <a:p>
            <a:r>
              <a:rPr lang="en-US" sz="4000" dirty="0" smtClean="0">
                <a:solidFill>
                  <a:srgbClr val="333399"/>
                </a:solidFill>
              </a:rPr>
              <a:t>Organ Trafficking. Reasons </a:t>
            </a:r>
            <a:endParaRPr lang="en-US" sz="2400" dirty="0">
              <a:solidFill>
                <a:srgbClr val="000000"/>
              </a:solidFill>
            </a:endParaRPr>
          </a:p>
        </p:txBody>
      </p:sp>
      <p:sp>
        <p:nvSpPr>
          <p:cNvPr id="2" name="1 Rectángulo"/>
          <p:cNvSpPr/>
          <p:nvPr/>
        </p:nvSpPr>
        <p:spPr bwMode="auto">
          <a:xfrm>
            <a:off x="0" y="929316"/>
            <a:ext cx="9144000" cy="5392828"/>
          </a:xfrm>
          <a:prstGeom prst="rect">
            <a:avLst/>
          </a:prstGeom>
          <a:solidFill>
            <a:schemeClr val="bg1">
              <a:alpha val="83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9600" b="1" i="1" smtClean="0">
              <a:solidFill>
                <a:srgbClr val="000066"/>
              </a:solidFill>
              <a:latin typeface="Univers (W1)" pitchFamily="34" charset="0"/>
            </a:endParaRPr>
          </a:p>
        </p:txBody>
      </p:sp>
      <p:sp>
        <p:nvSpPr>
          <p:cNvPr id="3" name="2 Rectángulo"/>
          <p:cNvSpPr/>
          <p:nvPr/>
        </p:nvSpPr>
        <p:spPr>
          <a:xfrm>
            <a:off x="1467155" y="1630148"/>
            <a:ext cx="4695516"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685800" indent="-685800" algn="ctr">
              <a:buFont typeface="Wingdings" pitchFamily="2" charset="2"/>
              <a:buChar char="ü"/>
            </a:pPr>
            <a:r>
              <a:rPr lang="es-ES" sz="4000" b="1" dirty="0" err="1"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Organ</a:t>
            </a:r>
            <a:r>
              <a:rPr lang="es-ES" sz="40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s-ES" sz="4000" b="1" dirty="0" err="1"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shortage</a:t>
            </a:r>
            <a:endParaRPr lang="es-ES" sz="40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
        <p:nvSpPr>
          <p:cNvPr id="8" name="7 Rectángulo"/>
          <p:cNvSpPr/>
          <p:nvPr/>
        </p:nvSpPr>
        <p:spPr>
          <a:xfrm>
            <a:off x="1467155" y="2514535"/>
            <a:ext cx="6181500"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685800" indent="-685800" algn="ctr">
              <a:buFont typeface="Wingdings" pitchFamily="2" charset="2"/>
              <a:buChar char="ü"/>
            </a:pPr>
            <a:r>
              <a:rPr lang="es-ES" sz="40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s-ES" sz="40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H</a:t>
            </a:r>
            <a:r>
              <a:rPr lang="es-ES" sz="4000" b="1" dirty="0" err="1"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ealth</a:t>
            </a:r>
            <a:r>
              <a:rPr lang="es-ES" sz="40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s-ES" sz="4000" b="1" dirty="0" err="1"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care</a:t>
            </a:r>
            <a:r>
              <a:rPr lang="es-ES" sz="40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s-ES" sz="4000" b="1" dirty="0" err="1"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coverage</a:t>
            </a:r>
            <a:endParaRPr lang="es-ES" sz="40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
        <p:nvSpPr>
          <p:cNvPr id="11" name="10 Rectángulo"/>
          <p:cNvSpPr/>
          <p:nvPr/>
        </p:nvSpPr>
        <p:spPr>
          <a:xfrm>
            <a:off x="1467155" y="3398922"/>
            <a:ext cx="5864105"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685800" indent="-685800" algn="ctr">
              <a:buFont typeface="Wingdings" pitchFamily="2" charset="2"/>
              <a:buChar char="ü"/>
            </a:pPr>
            <a:r>
              <a:rPr lang="es-ES" sz="40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s-ES" sz="4000" b="1" dirty="0" err="1"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People</a:t>
            </a:r>
            <a:r>
              <a:rPr lang="es-ES" sz="40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s-ES" sz="4000" b="1" dirty="0" err="1"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vulnerability</a:t>
            </a:r>
            <a:endParaRPr lang="es-ES" sz="40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
        <p:nvSpPr>
          <p:cNvPr id="9" name="8 Rectángulo"/>
          <p:cNvSpPr/>
          <p:nvPr/>
        </p:nvSpPr>
        <p:spPr>
          <a:xfrm>
            <a:off x="1467155" y="5167697"/>
            <a:ext cx="5097869"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685800" indent="-685800" algn="ctr">
              <a:buFont typeface="Wingdings" pitchFamily="2" charset="2"/>
              <a:buChar char="ü"/>
            </a:pPr>
            <a:r>
              <a:rPr lang="es-ES" sz="40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Legal </a:t>
            </a:r>
            <a:r>
              <a:rPr lang="es-ES" sz="4000" b="1" dirty="0" err="1"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framework</a:t>
            </a:r>
            <a:endParaRPr lang="es-ES" sz="40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
        <p:nvSpPr>
          <p:cNvPr id="10" name="8 Rectángulo"/>
          <p:cNvSpPr/>
          <p:nvPr/>
        </p:nvSpPr>
        <p:spPr>
          <a:xfrm>
            <a:off x="1467155" y="4283309"/>
            <a:ext cx="5181227"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685800" indent="-685800" algn="ctr">
              <a:buFont typeface="Wingdings" pitchFamily="2" charset="2"/>
              <a:buChar char="ü"/>
            </a:pPr>
            <a:r>
              <a:rPr lang="es-ES" sz="40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Professional role</a:t>
            </a:r>
            <a:endParaRPr lang="es-ES" sz="40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92546974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584" t="12000" r="55417" b="19000"/>
          <a:stretch/>
        </p:blipFill>
        <p:spPr bwMode="auto">
          <a:xfrm>
            <a:off x="327348" y="692696"/>
            <a:ext cx="8487878" cy="5276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73518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4000"/>
                    </a14:imgEffect>
                  </a14:imgLayer>
                </a14:imgProps>
              </a:ext>
              <a:ext uri="{28A0092B-C50C-407E-A947-70E740481C1C}">
                <a14:useLocalDpi xmlns:a14="http://schemas.microsoft.com/office/drawing/2010/main" val="0"/>
              </a:ext>
            </a:extLst>
          </a:blip>
          <a:srcRect l="66750" t="27258" r="12417" b="26606"/>
          <a:stretch/>
        </p:blipFill>
        <p:spPr bwMode="auto">
          <a:xfrm>
            <a:off x="107504" y="116632"/>
            <a:ext cx="8860062" cy="662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22119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0352"/>
            <a:ext cx="9144000" cy="5797296"/>
          </a:xfrm>
          <a:prstGeom prst="rect">
            <a:avLst/>
          </a:prstGeom>
        </p:spPr>
      </p:pic>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3315"/>
            <a:ext cx="9144000" cy="619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 y="530352"/>
            <a:ext cx="9034463" cy="616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4908098"/>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val="1324783111"/>
              </p:ext>
            </p:extLst>
          </p:nvPr>
        </p:nvGraphicFramePr>
        <p:xfrm>
          <a:off x="1051609" y="1340769"/>
          <a:ext cx="1944216" cy="4978017"/>
        </p:xfrm>
        <a:graphic>
          <a:graphicData uri="http://schemas.openxmlformats.org/drawingml/2006/table">
            <a:tbl>
              <a:tblPr/>
              <a:tblGrid>
                <a:gridCol w="1944216"/>
              </a:tblGrid>
              <a:tr h="360040">
                <a:tc>
                  <a:txBody>
                    <a:bodyPr/>
                    <a:lstStyle/>
                    <a:p>
                      <a:pPr algn="l">
                        <a:spcAft>
                          <a:spcPts val="0"/>
                        </a:spcAft>
                      </a:pPr>
                      <a:r>
                        <a:rPr lang="it-IT" sz="1600" b="1" dirty="0" smtClean="0">
                          <a:solidFill>
                            <a:schemeClr val="bg1"/>
                          </a:solidFill>
                          <a:effectLst/>
                          <a:latin typeface="+mn-lt"/>
                          <a:ea typeface="Tahoma" panose="020B0604030504040204" pitchFamily="34" charset="0"/>
                          <a:cs typeface="Tahoma" panose="020B0604030504040204" pitchFamily="34" charset="0"/>
                        </a:rPr>
                        <a:t>ALBANIA</a:t>
                      </a:r>
                      <a:endParaRPr lang="es-ES" sz="1600" dirty="0">
                        <a:solidFill>
                          <a:schemeClr val="bg1"/>
                        </a:solidFill>
                        <a:effectLst/>
                        <a:latin typeface="+mn-lt"/>
                        <a:ea typeface="Tahoma" panose="020B0604030504040204" pitchFamily="34" charset="0"/>
                        <a:cs typeface="Tahoma" panose="020B0604030504040204" pitchFamily="34" charset="0"/>
                      </a:endParaRPr>
                    </a:p>
                  </a:txBody>
                  <a:tcPr marL="11702" marR="117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355229">
                <a:tc>
                  <a:txBody>
                    <a:bodyPr/>
                    <a:lstStyle/>
                    <a:p>
                      <a:pPr algn="l">
                        <a:spcAft>
                          <a:spcPts val="0"/>
                        </a:spcAft>
                      </a:pPr>
                      <a:r>
                        <a:rPr lang="it-IT" sz="1600" b="1" dirty="0">
                          <a:solidFill>
                            <a:schemeClr val="bg1"/>
                          </a:solidFill>
                          <a:effectLst/>
                          <a:latin typeface="+mn-lt"/>
                          <a:ea typeface="Tahoma" panose="020B0604030504040204" pitchFamily="34" charset="0"/>
                          <a:cs typeface="Tahoma" panose="020B0604030504040204" pitchFamily="34" charset="0"/>
                        </a:rPr>
                        <a:t>AUSTRIA</a:t>
                      </a:r>
                      <a:endParaRPr lang="es-ES" sz="1600" dirty="0">
                        <a:solidFill>
                          <a:schemeClr val="bg1"/>
                        </a:solidFill>
                        <a:effectLst/>
                        <a:latin typeface="+mn-lt"/>
                        <a:ea typeface="Tahoma" panose="020B0604030504040204" pitchFamily="34" charset="0"/>
                        <a:cs typeface="Tahoma" panose="020B0604030504040204" pitchFamily="34" charset="0"/>
                      </a:endParaRPr>
                    </a:p>
                  </a:txBody>
                  <a:tcPr marL="11702" marR="117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355229">
                <a:tc>
                  <a:txBody>
                    <a:bodyPr/>
                    <a:lstStyle/>
                    <a:p>
                      <a:pPr algn="l">
                        <a:spcAft>
                          <a:spcPts val="0"/>
                        </a:spcAft>
                      </a:pPr>
                      <a:r>
                        <a:rPr lang="it-IT" sz="1600" b="1" dirty="0">
                          <a:solidFill>
                            <a:schemeClr val="bg1"/>
                          </a:solidFill>
                          <a:effectLst/>
                          <a:latin typeface="+mn-lt"/>
                          <a:ea typeface="Tahoma" panose="020B0604030504040204" pitchFamily="34" charset="0"/>
                          <a:cs typeface="Tahoma" panose="020B0604030504040204" pitchFamily="34" charset="0"/>
                        </a:rPr>
                        <a:t>BELGIUM</a:t>
                      </a:r>
                      <a:endParaRPr lang="es-ES" sz="1600" dirty="0">
                        <a:solidFill>
                          <a:schemeClr val="bg1"/>
                        </a:solidFill>
                        <a:effectLst/>
                        <a:latin typeface="+mn-lt"/>
                        <a:ea typeface="Tahoma" panose="020B0604030504040204" pitchFamily="34" charset="0"/>
                        <a:cs typeface="Tahoma" panose="020B0604030504040204" pitchFamily="34" charset="0"/>
                      </a:endParaRPr>
                    </a:p>
                  </a:txBody>
                  <a:tcPr marL="11702" marR="117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355229">
                <a:tc>
                  <a:txBody>
                    <a:bodyPr/>
                    <a:lstStyle/>
                    <a:p>
                      <a:pPr algn="l">
                        <a:spcAft>
                          <a:spcPts val="0"/>
                        </a:spcAft>
                      </a:pPr>
                      <a:r>
                        <a:rPr lang="fr-FR" sz="1600" b="1" dirty="0">
                          <a:solidFill>
                            <a:schemeClr val="bg1"/>
                          </a:solidFill>
                          <a:effectLst/>
                          <a:latin typeface="+mn-lt"/>
                          <a:ea typeface="Tahoma" panose="020B0604030504040204" pitchFamily="34" charset="0"/>
                          <a:cs typeface="Tahoma" panose="020B0604030504040204" pitchFamily="34" charset="0"/>
                        </a:rPr>
                        <a:t>CZECH REPUBLIC</a:t>
                      </a:r>
                      <a:endParaRPr lang="es-ES" sz="1600" dirty="0">
                        <a:solidFill>
                          <a:schemeClr val="bg1"/>
                        </a:solidFill>
                        <a:effectLst/>
                        <a:latin typeface="+mn-lt"/>
                        <a:ea typeface="Tahoma" panose="020B0604030504040204" pitchFamily="34" charset="0"/>
                        <a:cs typeface="Tahoma" panose="020B0604030504040204" pitchFamily="34" charset="0"/>
                      </a:endParaRPr>
                    </a:p>
                  </a:txBody>
                  <a:tcPr marL="11702" marR="117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355229">
                <a:tc>
                  <a:txBody>
                    <a:bodyPr/>
                    <a:lstStyle/>
                    <a:p>
                      <a:pPr algn="l">
                        <a:spcAft>
                          <a:spcPts val="0"/>
                        </a:spcAft>
                      </a:pPr>
                      <a:r>
                        <a:rPr lang="fr-FR" sz="1600" b="1" dirty="0">
                          <a:solidFill>
                            <a:schemeClr val="bg1"/>
                          </a:solidFill>
                          <a:effectLst/>
                          <a:latin typeface="+mn-lt"/>
                          <a:ea typeface="Tahoma" panose="020B0604030504040204" pitchFamily="34" charset="0"/>
                          <a:cs typeface="Tahoma" panose="020B0604030504040204" pitchFamily="34" charset="0"/>
                        </a:rPr>
                        <a:t>GREECE</a:t>
                      </a:r>
                      <a:endParaRPr lang="es-ES" sz="1600" dirty="0">
                        <a:solidFill>
                          <a:schemeClr val="bg1"/>
                        </a:solidFill>
                        <a:effectLst/>
                        <a:latin typeface="+mn-lt"/>
                        <a:ea typeface="Tahoma" panose="020B0604030504040204" pitchFamily="34" charset="0"/>
                        <a:cs typeface="Tahoma" panose="020B0604030504040204" pitchFamily="34" charset="0"/>
                      </a:endParaRPr>
                    </a:p>
                  </a:txBody>
                  <a:tcPr marL="11702" marR="117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355229">
                <a:tc>
                  <a:txBody>
                    <a:bodyPr/>
                    <a:lstStyle/>
                    <a:p>
                      <a:pPr algn="l">
                        <a:spcAft>
                          <a:spcPts val="0"/>
                        </a:spcAft>
                      </a:pPr>
                      <a:r>
                        <a:rPr lang="en-US" sz="1600" b="1" dirty="0">
                          <a:solidFill>
                            <a:schemeClr val="bg1"/>
                          </a:solidFill>
                          <a:effectLst/>
                          <a:latin typeface="+mn-lt"/>
                          <a:ea typeface="Tahoma" panose="020B0604030504040204" pitchFamily="34" charset="0"/>
                          <a:cs typeface="Tahoma" panose="020B0604030504040204" pitchFamily="34" charset="0"/>
                        </a:rPr>
                        <a:t>ITALY</a:t>
                      </a:r>
                      <a:endParaRPr lang="es-ES" sz="1600" dirty="0">
                        <a:solidFill>
                          <a:schemeClr val="bg1"/>
                        </a:solidFill>
                        <a:effectLst/>
                        <a:latin typeface="+mn-lt"/>
                        <a:ea typeface="Tahoma" panose="020B0604030504040204" pitchFamily="34" charset="0"/>
                        <a:cs typeface="Tahoma" panose="020B0604030504040204" pitchFamily="34" charset="0"/>
                      </a:endParaRPr>
                    </a:p>
                  </a:txBody>
                  <a:tcPr marL="11702" marR="117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355229">
                <a:tc>
                  <a:txBody>
                    <a:bodyPr/>
                    <a:lstStyle/>
                    <a:p>
                      <a:pPr algn="l">
                        <a:spcAft>
                          <a:spcPts val="0"/>
                        </a:spcAft>
                      </a:pPr>
                      <a:r>
                        <a:rPr lang="de-DE" sz="1600" b="1" dirty="0">
                          <a:solidFill>
                            <a:schemeClr val="bg1"/>
                          </a:solidFill>
                          <a:effectLst/>
                          <a:latin typeface="+mn-lt"/>
                          <a:ea typeface="Tahoma" panose="020B0604030504040204" pitchFamily="34" charset="0"/>
                          <a:cs typeface="Tahoma" panose="020B0604030504040204" pitchFamily="34" charset="0"/>
                        </a:rPr>
                        <a:t>LUXEMBOURG</a:t>
                      </a:r>
                      <a:endParaRPr lang="es-ES" sz="1600" dirty="0">
                        <a:solidFill>
                          <a:schemeClr val="bg1"/>
                        </a:solidFill>
                        <a:effectLst/>
                        <a:latin typeface="+mn-lt"/>
                        <a:ea typeface="Tahoma" panose="020B0604030504040204" pitchFamily="34" charset="0"/>
                        <a:cs typeface="Tahoma" panose="020B0604030504040204" pitchFamily="34" charset="0"/>
                      </a:endParaRPr>
                    </a:p>
                  </a:txBody>
                  <a:tcPr marL="11702" marR="117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355229">
                <a:tc>
                  <a:txBody>
                    <a:bodyPr/>
                    <a:lstStyle/>
                    <a:p>
                      <a:pPr algn="l">
                        <a:spcAft>
                          <a:spcPts val="0"/>
                        </a:spcAft>
                      </a:pPr>
                      <a:r>
                        <a:rPr lang="it-IT" sz="1600" b="1" dirty="0">
                          <a:solidFill>
                            <a:schemeClr val="bg1"/>
                          </a:solidFill>
                          <a:effectLst/>
                          <a:latin typeface="+mn-lt"/>
                          <a:ea typeface="Tahoma" panose="020B0604030504040204" pitchFamily="34" charset="0"/>
                          <a:cs typeface="Tahoma" panose="020B0604030504040204" pitchFamily="34" charset="0"/>
                        </a:rPr>
                        <a:t>MOLDOVA</a:t>
                      </a:r>
                      <a:endParaRPr lang="es-ES" sz="1600" dirty="0">
                        <a:solidFill>
                          <a:schemeClr val="bg1"/>
                        </a:solidFill>
                        <a:effectLst/>
                        <a:latin typeface="+mn-lt"/>
                        <a:ea typeface="Tahoma" panose="020B0604030504040204" pitchFamily="34" charset="0"/>
                        <a:cs typeface="Tahoma" panose="020B0604030504040204" pitchFamily="34" charset="0"/>
                      </a:endParaRPr>
                    </a:p>
                  </a:txBody>
                  <a:tcPr marL="11702" marR="117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355229">
                <a:tc>
                  <a:txBody>
                    <a:bodyPr/>
                    <a:lstStyle/>
                    <a:p>
                      <a:pPr algn="l">
                        <a:spcAft>
                          <a:spcPts val="0"/>
                        </a:spcAft>
                      </a:pPr>
                      <a:r>
                        <a:rPr lang="it-IT" sz="1600" b="1" dirty="0">
                          <a:solidFill>
                            <a:schemeClr val="bg1"/>
                          </a:solidFill>
                          <a:effectLst/>
                          <a:latin typeface="+mn-lt"/>
                          <a:ea typeface="Tahoma" panose="020B0604030504040204" pitchFamily="34" charset="0"/>
                          <a:cs typeface="Tahoma" panose="020B0604030504040204" pitchFamily="34" charset="0"/>
                        </a:rPr>
                        <a:t>NORWAY</a:t>
                      </a:r>
                      <a:endParaRPr lang="es-ES" sz="1600" dirty="0">
                        <a:solidFill>
                          <a:schemeClr val="bg1"/>
                        </a:solidFill>
                        <a:effectLst/>
                        <a:latin typeface="+mn-lt"/>
                        <a:ea typeface="Tahoma" panose="020B0604030504040204" pitchFamily="34" charset="0"/>
                        <a:cs typeface="Tahoma" panose="020B0604030504040204" pitchFamily="34" charset="0"/>
                      </a:endParaRPr>
                    </a:p>
                  </a:txBody>
                  <a:tcPr marL="11702" marR="117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355229">
                <a:tc>
                  <a:txBody>
                    <a:bodyPr/>
                    <a:lstStyle/>
                    <a:p>
                      <a:pPr algn="l">
                        <a:spcAft>
                          <a:spcPts val="0"/>
                        </a:spcAft>
                      </a:pPr>
                      <a:r>
                        <a:rPr lang="it-IT" sz="1600" b="1" dirty="0">
                          <a:solidFill>
                            <a:schemeClr val="bg1"/>
                          </a:solidFill>
                          <a:effectLst/>
                          <a:latin typeface="+mn-lt"/>
                          <a:ea typeface="Tahoma" panose="020B0604030504040204" pitchFamily="34" charset="0"/>
                          <a:cs typeface="Tahoma" panose="020B0604030504040204" pitchFamily="34" charset="0"/>
                        </a:rPr>
                        <a:t>POLAND</a:t>
                      </a:r>
                      <a:endParaRPr lang="es-ES" sz="1600" dirty="0">
                        <a:solidFill>
                          <a:schemeClr val="bg1"/>
                        </a:solidFill>
                        <a:effectLst/>
                        <a:latin typeface="+mn-lt"/>
                        <a:ea typeface="Tahoma" panose="020B0604030504040204" pitchFamily="34" charset="0"/>
                        <a:cs typeface="Tahoma" panose="020B0604030504040204" pitchFamily="34" charset="0"/>
                      </a:endParaRPr>
                    </a:p>
                  </a:txBody>
                  <a:tcPr marL="11702" marR="117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355229">
                <a:tc>
                  <a:txBody>
                    <a:bodyPr/>
                    <a:lstStyle/>
                    <a:p>
                      <a:pPr algn="l">
                        <a:spcAft>
                          <a:spcPts val="0"/>
                        </a:spcAft>
                      </a:pPr>
                      <a:r>
                        <a:rPr lang="fr-FR" sz="1600" b="1" dirty="0">
                          <a:solidFill>
                            <a:schemeClr val="bg1"/>
                          </a:solidFill>
                          <a:effectLst/>
                          <a:latin typeface="+mn-lt"/>
                          <a:ea typeface="Tahoma" panose="020B0604030504040204" pitchFamily="34" charset="0"/>
                          <a:cs typeface="Tahoma" panose="020B0604030504040204" pitchFamily="34" charset="0"/>
                        </a:rPr>
                        <a:t>PORTUGAL</a:t>
                      </a:r>
                      <a:endParaRPr lang="es-ES" sz="1600" dirty="0">
                        <a:solidFill>
                          <a:schemeClr val="bg1"/>
                        </a:solidFill>
                        <a:effectLst/>
                        <a:latin typeface="+mn-lt"/>
                        <a:ea typeface="Tahoma" panose="020B0604030504040204" pitchFamily="34" charset="0"/>
                        <a:cs typeface="Tahoma" panose="020B0604030504040204" pitchFamily="34" charset="0"/>
                      </a:endParaRPr>
                    </a:p>
                  </a:txBody>
                  <a:tcPr marL="11702" marR="117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355229">
                <a:tc>
                  <a:txBody>
                    <a:bodyPr/>
                    <a:lstStyle/>
                    <a:p>
                      <a:pPr algn="l">
                        <a:spcAft>
                          <a:spcPts val="0"/>
                        </a:spcAft>
                      </a:pPr>
                      <a:r>
                        <a:rPr lang="it-IT" sz="1600" b="1" dirty="0">
                          <a:solidFill>
                            <a:schemeClr val="bg1"/>
                          </a:solidFill>
                          <a:effectLst/>
                          <a:latin typeface="+mn-lt"/>
                          <a:ea typeface="Tahoma" panose="020B0604030504040204" pitchFamily="34" charset="0"/>
                          <a:cs typeface="Tahoma" panose="020B0604030504040204" pitchFamily="34" charset="0"/>
                        </a:rPr>
                        <a:t>SPAIN</a:t>
                      </a:r>
                      <a:endParaRPr lang="es-ES" sz="1600" dirty="0">
                        <a:solidFill>
                          <a:schemeClr val="bg1"/>
                        </a:solidFill>
                        <a:effectLst/>
                        <a:latin typeface="+mn-lt"/>
                        <a:ea typeface="Tahoma" panose="020B0604030504040204" pitchFamily="34" charset="0"/>
                        <a:cs typeface="Tahoma" panose="020B0604030504040204" pitchFamily="34" charset="0"/>
                      </a:endParaRPr>
                    </a:p>
                  </a:txBody>
                  <a:tcPr marL="11702" marR="117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355229">
                <a:tc>
                  <a:txBody>
                    <a:bodyPr/>
                    <a:lstStyle/>
                    <a:p>
                      <a:pPr algn="l">
                        <a:spcAft>
                          <a:spcPts val="0"/>
                        </a:spcAft>
                      </a:pPr>
                      <a:r>
                        <a:rPr lang="en-US" sz="1600" b="1" dirty="0">
                          <a:solidFill>
                            <a:schemeClr val="bg1"/>
                          </a:solidFill>
                          <a:effectLst/>
                          <a:latin typeface="+mn-lt"/>
                          <a:ea typeface="Tahoma" panose="020B0604030504040204" pitchFamily="34" charset="0"/>
                          <a:cs typeface="Tahoma" panose="020B0604030504040204" pitchFamily="34" charset="0"/>
                        </a:rPr>
                        <a:t>TURKEY</a:t>
                      </a:r>
                      <a:endParaRPr lang="es-ES" sz="1600" dirty="0">
                        <a:solidFill>
                          <a:schemeClr val="bg1"/>
                        </a:solidFill>
                        <a:effectLst/>
                        <a:latin typeface="+mn-lt"/>
                        <a:ea typeface="Tahoma" panose="020B0604030504040204" pitchFamily="34" charset="0"/>
                        <a:cs typeface="Tahoma" panose="020B0604030504040204" pitchFamily="34" charset="0"/>
                      </a:endParaRPr>
                    </a:p>
                  </a:txBody>
                  <a:tcPr marL="11702" marR="117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355229">
                <a:tc>
                  <a:txBody>
                    <a:bodyPr/>
                    <a:lstStyle/>
                    <a:p>
                      <a:pPr algn="l">
                        <a:spcAft>
                          <a:spcPts val="0"/>
                        </a:spcAft>
                      </a:pPr>
                      <a:r>
                        <a:rPr lang="en-US" sz="1600" b="1" dirty="0">
                          <a:solidFill>
                            <a:schemeClr val="bg1"/>
                          </a:solidFill>
                          <a:effectLst/>
                          <a:latin typeface="+mn-lt"/>
                          <a:ea typeface="Tahoma" panose="020B0604030504040204" pitchFamily="34" charset="0"/>
                          <a:cs typeface="Tahoma" panose="020B0604030504040204" pitchFamily="34" charset="0"/>
                        </a:rPr>
                        <a:t>UNITED KINGDOM</a:t>
                      </a:r>
                      <a:endParaRPr lang="es-ES" sz="1600" dirty="0">
                        <a:solidFill>
                          <a:schemeClr val="bg1"/>
                        </a:solidFill>
                        <a:effectLst/>
                        <a:latin typeface="+mn-lt"/>
                        <a:ea typeface="Tahoma" panose="020B0604030504040204" pitchFamily="34" charset="0"/>
                        <a:cs typeface="Tahoma" panose="020B0604030504040204" pitchFamily="34" charset="0"/>
                      </a:endParaRPr>
                    </a:p>
                  </a:txBody>
                  <a:tcPr marL="11702" marR="117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bl>
          </a:graphicData>
        </a:graphic>
      </p:graphicFrame>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5228" y="1352330"/>
            <a:ext cx="1232814" cy="860035"/>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8654" y="3318771"/>
            <a:ext cx="1244331" cy="830308"/>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76457" y="5242576"/>
            <a:ext cx="1203834" cy="850721"/>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6079" y="1359909"/>
            <a:ext cx="1281010" cy="852454"/>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6079" y="2330498"/>
            <a:ext cx="1281010" cy="789738"/>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44388" y="3310199"/>
            <a:ext cx="1292701" cy="819754"/>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83332" y="4257299"/>
            <a:ext cx="1253757" cy="837911"/>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15454" y="5242576"/>
            <a:ext cx="1268693" cy="850721"/>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9" name="Picture 1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24708" y="1361149"/>
            <a:ext cx="1275662" cy="851214"/>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0" name="Picture 1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24709" y="2330498"/>
            <a:ext cx="1259363" cy="789738"/>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1" name="Picture 1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24708" y="3335820"/>
            <a:ext cx="1259363" cy="813261"/>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2" name="Picture 1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24707" y="4257297"/>
            <a:ext cx="1259364" cy="816900"/>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3" name="Picture 19"/>
          <p:cNvPicPr>
            <a:picLocks noChangeAspect="1" noChangeArrowheads="1"/>
          </p:cNvPicPr>
          <p:nvPr/>
        </p:nvPicPr>
        <p:blipFill rotWithShape="1">
          <a:blip r:embed="rId15">
            <a:extLst>
              <a:ext uri="{28A0092B-C50C-407E-A947-70E740481C1C}">
                <a14:useLocalDpi xmlns:a14="http://schemas.microsoft.com/office/drawing/2010/main" val="0"/>
              </a:ext>
            </a:extLst>
          </a:blip>
          <a:srcRect t="18894" b="17755"/>
          <a:stretch/>
        </p:blipFill>
        <p:spPr bwMode="auto">
          <a:xfrm>
            <a:off x="3715229" y="2319208"/>
            <a:ext cx="1264449" cy="801028"/>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729685" y="4257298"/>
            <a:ext cx="1263300" cy="816900"/>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AutoShape 6"/>
          <p:cNvSpPr>
            <a:spLocks noChangeArrowheads="1"/>
          </p:cNvSpPr>
          <p:nvPr/>
        </p:nvSpPr>
        <p:spPr bwMode="auto">
          <a:xfrm>
            <a:off x="0" y="53752"/>
            <a:ext cx="9144000" cy="1143000"/>
          </a:xfrm>
          <a:prstGeom prst="roundRect">
            <a:avLst>
              <a:gd name="adj" fmla="val 0"/>
            </a:avLst>
          </a:prstGeom>
          <a:solidFill>
            <a:schemeClr val="accent5">
              <a:lumMod val="20000"/>
              <a:lumOff val="80000"/>
            </a:schemeClr>
          </a:solidFill>
          <a:ln w="9525">
            <a:noFill/>
            <a:round/>
            <a:headEnd/>
            <a:tailEnd/>
          </a:ln>
          <a:effectLst/>
        </p:spPr>
        <p:txBody>
          <a:bodyPr wrap="none" anchor="ctr"/>
          <a:lstStyle/>
          <a:p>
            <a:pPr algn="ctr">
              <a:defRPr/>
            </a:pPr>
            <a:r>
              <a:rPr lang="en-US" sz="2800" b="1" cap="small" dirty="0">
                <a:solidFill>
                  <a:srgbClr val="1F497D"/>
                </a:solidFill>
                <a:latin typeface="Tahoma" pitchFamily="34" charset="0"/>
                <a:ea typeface="Tahoma" pitchFamily="34" charset="0"/>
                <a:cs typeface="Tahoma" pitchFamily="34" charset="0"/>
              </a:rPr>
              <a:t>14 Countries signing the Convention </a:t>
            </a:r>
            <a:r>
              <a:rPr lang="en-US" sz="2800" b="1" cap="small" dirty="0" smtClean="0">
                <a:solidFill>
                  <a:srgbClr val="1F497D"/>
                </a:solidFill>
                <a:latin typeface="Tahoma" pitchFamily="34" charset="0"/>
                <a:ea typeface="Tahoma" pitchFamily="34" charset="0"/>
                <a:cs typeface="Tahoma" pitchFamily="34" charset="0"/>
              </a:rPr>
              <a:t>in </a:t>
            </a:r>
          </a:p>
          <a:p>
            <a:pPr algn="ctr">
              <a:defRPr/>
            </a:pPr>
            <a:r>
              <a:rPr lang="en-US" sz="2800" b="1" cap="small" dirty="0" smtClean="0">
                <a:solidFill>
                  <a:srgbClr val="1F497D"/>
                </a:solidFill>
                <a:latin typeface="Tahoma" pitchFamily="34" charset="0"/>
                <a:ea typeface="Tahoma" pitchFamily="34" charset="0"/>
                <a:cs typeface="Tahoma" pitchFamily="34" charset="0"/>
              </a:rPr>
              <a:t>Santiago </a:t>
            </a:r>
            <a:r>
              <a:rPr lang="en-US" sz="2800" b="1" cap="small" dirty="0">
                <a:solidFill>
                  <a:srgbClr val="1F497D"/>
                </a:solidFill>
                <a:latin typeface="Tahoma" pitchFamily="34" charset="0"/>
                <a:ea typeface="Tahoma" pitchFamily="34" charset="0"/>
                <a:cs typeface="Tahoma" pitchFamily="34" charset="0"/>
              </a:rPr>
              <a:t>de </a:t>
            </a:r>
            <a:r>
              <a:rPr lang="en-US" sz="2800" b="1" cap="small" dirty="0" err="1">
                <a:solidFill>
                  <a:srgbClr val="1F497D"/>
                </a:solidFill>
                <a:latin typeface="Tahoma" pitchFamily="34" charset="0"/>
                <a:ea typeface="Tahoma" pitchFamily="34" charset="0"/>
                <a:cs typeface="Tahoma" pitchFamily="34" charset="0"/>
              </a:rPr>
              <a:t>Compostela</a:t>
            </a:r>
            <a:endParaRPr lang="en-US" sz="2800" b="1" cap="small" dirty="0">
              <a:solidFill>
                <a:srgbClr val="1F497D"/>
              </a:solidFill>
              <a:latin typeface="Tahoma" pitchFamily="34" charset="0"/>
              <a:ea typeface="Tahoma" pitchFamily="34" charset="0"/>
              <a:cs typeface="Tahoma" pitchFamily="34" charset="0"/>
            </a:endParaRPr>
          </a:p>
        </p:txBody>
      </p:sp>
      <p:sp>
        <p:nvSpPr>
          <p:cNvPr id="23" name="Rectangle 22"/>
          <p:cNvSpPr/>
          <p:nvPr/>
        </p:nvSpPr>
        <p:spPr>
          <a:xfrm>
            <a:off x="3707904" y="1280322"/>
            <a:ext cx="4896544" cy="5245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131840" y="1948534"/>
            <a:ext cx="5832046" cy="38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p:cNvGrpSpPr/>
          <p:nvPr/>
        </p:nvGrpSpPr>
        <p:grpSpPr>
          <a:xfrm>
            <a:off x="3049984" y="1340768"/>
            <a:ext cx="6212384" cy="5051862"/>
            <a:chOff x="700644" y="836712"/>
            <a:chExt cx="5616149" cy="4187766"/>
          </a:xfrm>
        </p:grpSpPr>
        <p:pic>
          <p:nvPicPr>
            <p:cNvPr id="22" name="Picture 2"/>
            <p:cNvPicPr>
              <a:picLocks noChangeAspect="1" noChangeArrowheads="1"/>
            </p:cNvPicPr>
            <p:nvPr/>
          </p:nvPicPr>
          <p:blipFill rotWithShape="1">
            <a:blip r:embed="rId18">
              <a:extLst>
                <a:ext uri="{28A0092B-C50C-407E-A947-70E740481C1C}">
                  <a14:useLocalDpi xmlns:a14="http://schemas.microsoft.com/office/drawing/2010/main" val="0"/>
                </a:ext>
              </a:extLst>
            </a:blip>
            <a:srcRect l="46624" t="13362" r="36998" b="50000"/>
            <a:stretch/>
          </p:blipFill>
          <p:spPr bwMode="auto">
            <a:xfrm>
              <a:off x="700644" y="836712"/>
              <a:ext cx="5616148" cy="4187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
            <p:cNvPicPr>
              <a:picLocks noChangeAspect="1" noChangeArrowheads="1"/>
            </p:cNvPicPr>
            <p:nvPr/>
          </p:nvPicPr>
          <p:blipFill rotWithShape="1">
            <a:blip r:embed="rId19">
              <a:extLst>
                <a:ext uri="{28A0092B-C50C-407E-A947-70E740481C1C}">
                  <a14:useLocalDpi xmlns:a14="http://schemas.microsoft.com/office/drawing/2010/main" val="0"/>
                </a:ext>
              </a:extLst>
            </a:blip>
            <a:srcRect l="36858" t="84023" r="28625"/>
            <a:stretch/>
          </p:blipFill>
          <p:spPr bwMode="auto">
            <a:xfrm>
              <a:off x="3483178" y="1628800"/>
              <a:ext cx="2833615" cy="669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9648805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1250"/>
                                        <p:tgtEl>
                                          <p:spTgt spid="23"/>
                                        </p:tgtEl>
                                      </p:cBhvr>
                                    </p:animEffect>
                                  </p:childTnLst>
                                </p:cTn>
                              </p:par>
                            </p:childTnLst>
                          </p:cTn>
                        </p:par>
                        <p:par>
                          <p:cTn id="8" fill="hold">
                            <p:stCondLst>
                              <p:cond delay="1250"/>
                            </p:stCondLst>
                            <p:childTnLst>
                              <p:par>
                                <p:cTn id="9" presetID="9"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dissolv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outVertical)">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1412776"/>
            <a:ext cx="7910908" cy="5268664"/>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260648"/>
            <a:ext cx="2088232" cy="2718906"/>
          </a:xfrm>
          <a:prstGeom prst="rect">
            <a:avLst/>
          </a:prstGeom>
        </p:spPr>
      </p:pic>
    </p:spTree>
    <p:extLst>
      <p:ext uri="{BB962C8B-B14F-4D97-AF65-F5344CB8AC3E}">
        <p14:creationId xmlns:p14="http://schemas.microsoft.com/office/powerpoint/2010/main" val="396494103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4587" y="1844824"/>
            <a:ext cx="7582525" cy="156966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GB" sz="4800" b="1" kern="0" dirty="0">
                <a:ln/>
                <a:solidFill>
                  <a:srgbClr val="334047"/>
                </a:solidFill>
                <a:latin typeface="Arial"/>
                <a:cs typeface="Arial"/>
                <a:sym typeface="Arial"/>
              </a:rPr>
              <a:t>Registries as a tool </a:t>
            </a:r>
            <a:r>
              <a:rPr lang="en-GB" sz="4800" b="1" kern="0" dirty="0" smtClean="0">
                <a:ln/>
                <a:solidFill>
                  <a:srgbClr val="334047"/>
                </a:solidFill>
                <a:latin typeface="Arial"/>
                <a:cs typeface="Arial"/>
                <a:sym typeface="Arial"/>
              </a:rPr>
              <a:t>to</a:t>
            </a:r>
          </a:p>
          <a:p>
            <a:pPr algn="ctr"/>
            <a:r>
              <a:rPr lang="en-GB" sz="4800" b="1" kern="0" dirty="0" smtClean="0">
                <a:ln/>
                <a:solidFill>
                  <a:srgbClr val="334047"/>
                </a:solidFill>
                <a:latin typeface="Arial"/>
                <a:cs typeface="Arial"/>
                <a:sym typeface="Arial"/>
              </a:rPr>
              <a:t> </a:t>
            </a:r>
            <a:r>
              <a:rPr lang="en-GB" sz="4800" b="1" kern="0" dirty="0">
                <a:ln/>
                <a:solidFill>
                  <a:srgbClr val="334047"/>
                </a:solidFill>
                <a:latin typeface="Arial"/>
                <a:cs typeface="Arial"/>
                <a:sym typeface="Arial"/>
              </a:rPr>
              <a:t>combat organ trafficking</a:t>
            </a:r>
          </a:p>
        </p:txBody>
      </p:sp>
      <p:sp>
        <p:nvSpPr>
          <p:cNvPr id="6" name="Rectangle 5"/>
          <p:cNvSpPr/>
          <p:nvPr/>
        </p:nvSpPr>
        <p:spPr>
          <a:xfrm>
            <a:off x="1283036" y="1846119"/>
            <a:ext cx="3164648" cy="830997"/>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GB" sz="4800" b="1" kern="0" dirty="0" smtClean="0">
                <a:ln/>
                <a:solidFill>
                  <a:srgbClr val="C00000"/>
                </a:solidFill>
                <a:latin typeface="Arial"/>
                <a:cs typeface="Arial"/>
                <a:sym typeface="Arial"/>
              </a:rPr>
              <a:t>Registries</a:t>
            </a:r>
            <a:endParaRPr lang="en-GB" sz="4800" b="1" kern="0" dirty="0">
              <a:ln/>
              <a:solidFill>
                <a:srgbClr val="C00000"/>
              </a:solidFill>
              <a:latin typeface="Arial"/>
              <a:cs typeface="Arial"/>
              <a:sym typeface="Arial"/>
            </a:endParaRPr>
          </a:p>
        </p:txBody>
      </p:sp>
    </p:spTree>
    <p:extLst>
      <p:ext uri="{BB962C8B-B14F-4D97-AF65-F5344CB8AC3E}">
        <p14:creationId xmlns:p14="http://schemas.microsoft.com/office/powerpoint/2010/main" val="18799957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9" descr="WHO-EN-C-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4440510"/>
            <a:ext cx="2882900"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8"/>
          <p:cNvPicPr>
            <a:picLocks noChangeAspect="1" noChangeArrowheads="1"/>
          </p:cNvPicPr>
          <p:nvPr/>
        </p:nvPicPr>
        <p:blipFill>
          <a:blip r:embed="rId3" cstate="print">
            <a:extLst>
              <a:ext uri="{28A0092B-C50C-407E-A947-70E740481C1C}">
                <a14:useLocalDpi xmlns:a14="http://schemas.microsoft.com/office/drawing/2010/main" val="0"/>
              </a:ext>
            </a:extLst>
          </a:blip>
          <a:srcRect t="21437" b="24051"/>
          <a:stretch>
            <a:fillRect/>
          </a:stretch>
        </p:blipFill>
        <p:spPr bwMode="auto">
          <a:xfrm>
            <a:off x="1187624" y="4365104"/>
            <a:ext cx="2439987"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0" y="836712"/>
            <a:ext cx="9180512" cy="6186309"/>
          </a:xfrm>
          <a:prstGeom prst="rect">
            <a:avLst/>
          </a:prstGeom>
          <a:solidFill>
            <a:srgbClr val="CCECFF">
              <a:alpha val="21176"/>
            </a:srgbClr>
          </a:solidFill>
        </p:spPr>
        <p:txBody>
          <a:bodyPr wrap="square" rtlCol="0">
            <a:spAutoFit/>
          </a:bodyPr>
          <a:lstStyle/>
          <a:p>
            <a:pPr>
              <a:defRPr/>
            </a:pPr>
            <a:endParaRPr lang="es-ES" dirty="0" smtClean="0">
              <a:solidFill>
                <a:prstClr val="black"/>
              </a:solidFill>
              <a:cs typeface="Arial" pitchFamily="34" charset="0"/>
              <a:sym typeface="Arial"/>
            </a:endParaRPr>
          </a:p>
          <a:p>
            <a:pPr>
              <a:defRPr/>
            </a:pPr>
            <a:endParaRPr lang="es-ES" dirty="0">
              <a:solidFill>
                <a:prstClr val="black"/>
              </a:solidFill>
              <a:cs typeface="Arial" pitchFamily="34" charset="0"/>
              <a:sym typeface="Arial"/>
            </a:endParaRPr>
          </a:p>
          <a:p>
            <a:pPr>
              <a:defRPr/>
            </a:pPr>
            <a:endParaRPr lang="es-ES" dirty="0" smtClean="0">
              <a:solidFill>
                <a:prstClr val="black"/>
              </a:solidFill>
              <a:cs typeface="Arial" pitchFamily="34" charset="0"/>
              <a:sym typeface="Arial"/>
            </a:endParaRPr>
          </a:p>
          <a:p>
            <a:pPr>
              <a:defRPr/>
            </a:pPr>
            <a:endParaRPr lang="es-ES" dirty="0">
              <a:solidFill>
                <a:prstClr val="black"/>
              </a:solidFill>
              <a:cs typeface="Arial" pitchFamily="34" charset="0"/>
              <a:sym typeface="Arial"/>
            </a:endParaRPr>
          </a:p>
          <a:p>
            <a:pPr>
              <a:defRPr/>
            </a:pPr>
            <a:endParaRPr lang="es-ES" dirty="0" smtClean="0">
              <a:solidFill>
                <a:prstClr val="black"/>
              </a:solidFill>
              <a:cs typeface="Arial" pitchFamily="34" charset="0"/>
              <a:sym typeface="Arial"/>
            </a:endParaRPr>
          </a:p>
          <a:p>
            <a:pPr>
              <a:defRPr/>
            </a:pPr>
            <a:endParaRPr lang="es-ES" dirty="0">
              <a:solidFill>
                <a:prstClr val="black"/>
              </a:solidFill>
              <a:cs typeface="Arial" pitchFamily="34" charset="0"/>
              <a:sym typeface="Arial"/>
            </a:endParaRPr>
          </a:p>
          <a:p>
            <a:pPr>
              <a:defRPr/>
            </a:pPr>
            <a:endParaRPr lang="es-ES" dirty="0" smtClean="0">
              <a:solidFill>
                <a:prstClr val="black"/>
              </a:solidFill>
              <a:cs typeface="Arial" pitchFamily="34" charset="0"/>
              <a:sym typeface="Arial"/>
            </a:endParaRPr>
          </a:p>
          <a:p>
            <a:pPr>
              <a:defRPr/>
            </a:pPr>
            <a:endParaRPr lang="es-ES" dirty="0">
              <a:solidFill>
                <a:prstClr val="black"/>
              </a:solidFill>
              <a:cs typeface="Arial" pitchFamily="34" charset="0"/>
              <a:sym typeface="Arial"/>
            </a:endParaRPr>
          </a:p>
          <a:p>
            <a:pPr>
              <a:defRPr/>
            </a:pPr>
            <a:endParaRPr lang="es-ES" dirty="0" smtClean="0">
              <a:solidFill>
                <a:prstClr val="black"/>
              </a:solidFill>
              <a:cs typeface="Arial" pitchFamily="34" charset="0"/>
              <a:sym typeface="Arial"/>
            </a:endParaRPr>
          </a:p>
          <a:p>
            <a:pPr>
              <a:defRPr/>
            </a:pPr>
            <a:endParaRPr lang="es-ES" dirty="0">
              <a:solidFill>
                <a:prstClr val="black"/>
              </a:solidFill>
              <a:cs typeface="Arial" pitchFamily="34" charset="0"/>
              <a:sym typeface="Arial"/>
            </a:endParaRPr>
          </a:p>
          <a:p>
            <a:pPr>
              <a:defRPr/>
            </a:pPr>
            <a:endParaRPr lang="es-ES" dirty="0" smtClean="0">
              <a:solidFill>
                <a:prstClr val="black"/>
              </a:solidFill>
              <a:cs typeface="Arial" pitchFamily="34" charset="0"/>
              <a:sym typeface="Arial"/>
            </a:endParaRPr>
          </a:p>
          <a:p>
            <a:pPr>
              <a:defRPr/>
            </a:pPr>
            <a:endParaRPr lang="es-ES" dirty="0">
              <a:solidFill>
                <a:prstClr val="black"/>
              </a:solidFill>
              <a:cs typeface="Arial" pitchFamily="34" charset="0"/>
              <a:sym typeface="Arial"/>
            </a:endParaRPr>
          </a:p>
          <a:p>
            <a:pPr>
              <a:defRPr/>
            </a:pPr>
            <a:endParaRPr lang="es-ES" dirty="0" smtClean="0">
              <a:solidFill>
                <a:prstClr val="black"/>
              </a:solidFill>
              <a:cs typeface="Arial" pitchFamily="34" charset="0"/>
              <a:sym typeface="Arial"/>
            </a:endParaRPr>
          </a:p>
          <a:p>
            <a:pPr>
              <a:defRPr/>
            </a:pPr>
            <a:endParaRPr lang="es-ES" dirty="0">
              <a:solidFill>
                <a:prstClr val="black"/>
              </a:solidFill>
              <a:cs typeface="Arial" pitchFamily="34" charset="0"/>
              <a:sym typeface="Arial"/>
            </a:endParaRPr>
          </a:p>
          <a:p>
            <a:pPr>
              <a:defRPr/>
            </a:pPr>
            <a:endParaRPr lang="es-ES" dirty="0" smtClean="0">
              <a:solidFill>
                <a:prstClr val="black"/>
              </a:solidFill>
              <a:cs typeface="Arial" pitchFamily="34" charset="0"/>
              <a:sym typeface="Arial"/>
            </a:endParaRPr>
          </a:p>
          <a:p>
            <a:pPr>
              <a:defRPr/>
            </a:pPr>
            <a:endParaRPr lang="es-ES" dirty="0">
              <a:solidFill>
                <a:prstClr val="black"/>
              </a:solidFill>
              <a:cs typeface="Arial" pitchFamily="34" charset="0"/>
              <a:sym typeface="Arial"/>
            </a:endParaRPr>
          </a:p>
          <a:p>
            <a:pPr>
              <a:defRPr/>
            </a:pPr>
            <a:endParaRPr lang="es-ES" dirty="0" smtClean="0">
              <a:solidFill>
                <a:prstClr val="black"/>
              </a:solidFill>
              <a:cs typeface="Arial" pitchFamily="34" charset="0"/>
              <a:sym typeface="Arial"/>
            </a:endParaRPr>
          </a:p>
          <a:p>
            <a:pPr>
              <a:defRPr/>
            </a:pPr>
            <a:endParaRPr lang="es-ES" dirty="0">
              <a:solidFill>
                <a:prstClr val="black"/>
              </a:solidFill>
              <a:cs typeface="Arial" pitchFamily="34" charset="0"/>
              <a:sym typeface="Arial"/>
            </a:endParaRPr>
          </a:p>
          <a:p>
            <a:pPr>
              <a:defRPr/>
            </a:pPr>
            <a:endParaRPr lang="es-ES" dirty="0" smtClean="0">
              <a:solidFill>
                <a:prstClr val="black"/>
              </a:solidFill>
              <a:cs typeface="Arial" pitchFamily="34" charset="0"/>
              <a:sym typeface="Arial"/>
            </a:endParaRPr>
          </a:p>
          <a:p>
            <a:pPr>
              <a:defRPr/>
            </a:pPr>
            <a:endParaRPr lang="es-ES" dirty="0">
              <a:solidFill>
                <a:prstClr val="black"/>
              </a:solidFill>
              <a:cs typeface="Arial" pitchFamily="34" charset="0"/>
              <a:sym typeface="Arial"/>
            </a:endParaRPr>
          </a:p>
          <a:p>
            <a:pPr>
              <a:defRPr/>
            </a:pPr>
            <a:endParaRPr lang="es-ES" dirty="0" smtClean="0">
              <a:solidFill>
                <a:prstClr val="black"/>
              </a:solidFill>
              <a:cs typeface="Arial" pitchFamily="34" charset="0"/>
              <a:sym typeface="Arial"/>
            </a:endParaRPr>
          </a:p>
          <a:p>
            <a:pPr>
              <a:defRPr/>
            </a:pPr>
            <a:endParaRPr lang="es-ES" dirty="0">
              <a:solidFill>
                <a:prstClr val="black"/>
              </a:solidFill>
              <a:cs typeface="Arial" pitchFamily="34" charset="0"/>
              <a:sym typeface="Arial"/>
            </a:endParaRPr>
          </a:p>
        </p:txBody>
      </p:sp>
    </p:spTree>
    <p:extLst>
      <p:ext uri="{BB962C8B-B14F-4D97-AF65-F5344CB8AC3E}">
        <p14:creationId xmlns:p14="http://schemas.microsoft.com/office/powerpoint/2010/main" val="1767259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801" t="14720" r="57699" b="15521"/>
          <a:stretch/>
        </p:blipFill>
        <p:spPr bwMode="auto">
          <a:xfrm>
            <a:off x="87040" y="617895"/>
            <a:ext cx="8910656" cy="5630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76107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3" descr="WHO-EN-BW-H"/>
          <p:cNvPicPr>
            <a:picLocks noChangeAspect="1" noChangeArrowheads="1"/>
          </p:cNvPicPr>
          <p:nvPr/>
        </p:nvPicPr>
        <p:blipFill>
          <a:blip r:embed="rId3">
            <a:lum contrast="12000"/>
            <a:grayscl/>
            <a:biLevel thresh="50000"/>
            <a:extLst>
              <a:ext uri="{28A0092B-C50C-407E-A947-70E740481C1C}">
                <a14:useLocalDpi xmlns:a14="http://schemas.microsoft.com/office/drawing/2010/main" val="0"/>
              </a:ext>
            </a:extLst>
          </a:blip>
          <a:srcRect/>
          <a:stretch>
            <a:fillRect/>
          </a:stretch>
        </p:blipFill>
        <p:spPr bwMode="auto">
          <a:xfrm>
            <a:off x="3347864" y="5301208"/>
            <a:ext cx="3463925"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3688" y="1124744"/>
            <a:ext cx="5743062" cy="3819136"/>
          </a:xfrm>
          <a:prstGeom prst="rect">
            <a:avLst/>
          </a:prstGeom>
        </p:spPr>
      </p:pic>
    </p:spTree>
    <p:extLst>
      <p:ext uri="{BB962C8B-B14F-4D97-AF65-F5344CB8AC3E}">
        <p14:creationId xmlns:p14="http://schemas.microsoft.com/office/powerpoint/2010/main" val="18742160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8" name="Picture 2" descr="http://farm5.static.flickr.com/4108/4841585950_f5eec5a2a4.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475656" y="157956"/>
            <a:ext cx="7565710" cy="6567036"/>
          </a:xfrm>
          <a:prstGeom prst="rect">
            <a:avLst/>
          </a:prstGeom>
          <a:noFill/>
          <a:ln>
            <a:solidFill>
              <a:schemeClr val="bg1">
                <a:lumMod val="75000"/>
              </a:schemeClr>
            </a:solidFill>
          </a:ln>
          <a:scene3d>
            <a:camera prst="perspectiveFront"/>
            <a:lightRig rig="threePt" dir="t"/>
          </a:scene3d>
          <a:sp3d>
            <a:bevelT/>
          </a:sp3d>
          <a:extLst>
            <a:ext uri="{909E8E84-426E-40DD-AFC4-6F175D3DCCD1}">
              <a14:hiddenFill xmlns:a14="http://schemas.microsoft.com/office/drawing/2010/main">
                <a:solidFill>
                  <a:srgbClr val="FFFFFF"/>
                </a:solidFill>
              </a14:hiddenFill>
            </a:ext>
          </a:extLst>
        </p:spPr>
      </p:pic>
      <p:pic>
        <p:nvPicPr>
          <p:cNvPr id="382980" name="Picture 4" descr="Denis Anne Darvall"/>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9315" y="295806"/>
            <a:ext cx="1296144" cy="1995834"/>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5" name="4 Rectángulo"/>
          <p:cNvSpPr/>
          <p:nvPr/>
        </p:nvSpPr>
        <p:spPr>
          <a:xfrm>
            <a:off x="6300192" y="6398068"/>
            <a:ext cx="2587953" cy="338554"/>
          </a:xfrm>
          <a:prstGeom prst="rect">
            <a:avLst/>
          </a:prstGeom>
        </p:spPr>
        <p:txBody>
          <a:bodyPr wrap="none">
            <a:spAutoFit/>
          </a:bodyPr>
          <a:lstStyle/>
          <a:p>
            <a:r>
              <a:rPr lang="en-US" sz="1600" i="1" dirty="0" err="1">
                <a:solidFill>
                  <a:prstClr val="white">
                    <a:lumMod val="65000"/>
                  </a:prstClr>
                </a:solidFill>
              </a:rPr>
              <a:t>Kuss</a:t>
            </a:r>
            <a:r>
              <a:rPr lang="en-US" sz="1600" i="1" dirty="0">
                <a:solidFill>
                  <a:prstClr val="white">
                    <a:lumMod val="65000"/>
                  </a:prstClr>
                </a:solidFill>
              </a:rPr>
              <a:t>, R. and Bourget, P. 1991</a:t>
            </a:r>
            <a:endParaRPr lang="es-ES" sz="1600" i="1" dirty="0">
              <a:solidFill>
                <a:prstClr val="white">
                  <a:lumMod val="65000"/>
                </a:prstClr>
              </a:solidFill>
            </a:endParaRPr>
          </a:p>
        </p:txBody>
      </p:sp>
      <p:pic>
        <p:nvPicPr>
          <p:cNvPr id="1945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4048" y="980728"/>
            <a:ext cx="1828800"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54483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58775"/>
            <a:ext cx="9144000" cy="5476779"/>
          </a:xfrm>
          <a:prstGeom prst="rect">
            <a:avLst/>
          </a:prstGeom>
        </p:spPr>
      </p:pic>
      <p:grpSp>
        <p:nvGrpSpPr>
          <p:cNvPr id="4" name="Group 3"/>
          <p:cNvGrpSpPr/>
          <p:nvPr/>
        </p:nvGrpSpPr>
        <p:grpSpPr>
          <a:xfrm>
            <a:off x="1585295" y="958775"/>
            <a:ext cx="5544616" cy="4472284"/>
            <a:chOff x="649705" y="5317"/>
            <a:chExt cx="8494296" cy="6882063"/>
          </a:xfrm>
        </p:grpSpPr>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299" t="18316" r="63930" b="21473"/>
            <a:stretch/>
          </p:blipFill>
          <p:spPr bwMode="auto">
            <a:xfrm>
              <a:off x="649705" y="5317"/>
              <a:ext cx="8494295" cy="6882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4896852" y="2636912"/>
              <a:ext cx="3779604" cy="648072"/>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latin typeface="Tahoma"/>
                <a:ea typeface="+mn-ea"/>
                <a:cs typeface="+mn-cs"/>
              </a:endParaRPr>
            </a:p>
          </p:txBody>
        </p:sp>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8510" y="4713992"/>
              <a:ext cx="504055" cy="36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88180" y="4738011"/>
              <a:ext cx="506413"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2721" y="5589240"/>
              <a:ext cx="2361280"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extBox 1"/>
          <p:cNvSpPr txBox="1"/>
          <p:nvPr/>
        </p:nvSpPr>
        <p:spPr>
          <a:xfrm>
            <a:off x="2987824" y="4676097"/>
            <a:ext cx="1514069" cy="369332"/>
          </a:xfrm>
          <a:prstGeom prst="rect">
            <a:avLst/>
          </a:prstGeom>
          <a:noFill/>
        </p:spPr>
        <p:txBody>
          <a:bodyPr wrap="none" rtlCol="0">
            <a:spAutoFit/>
          </a:bodyPr>
          <a:lstStyle/>
          <a:p>
            <a:r>
              <a:rPr lang="es-ES" b="1" dirty="0" smtClean="0">
                <a:latin typeface="Arial" panose="020B0604020202020204" pitchFamily="34" charset="0"/>
                <a:cs typeface="Arial" panose="020B0604020202020204" pitchFamily="34" charset="0"/>
              </a:rPr>
              <a:t>DEDICATED</a:t>
            </a: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28855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2592193" y="1844824"/>
            <a:ext cx="2332690" cy="1065532"/>
            <a:chOff x="2592193" y="1844824"/>
            <a:chExt cx="2332690" cy="1065532"/>
          </a:xfrm>
        </p:grpSpPr>
        <p:sp>
          <p:nvSpPr>
            <p:cNvPr id="8" name="Striped Right Arrow 7"/>
            <p:cNvSpPr/>
            <p:nvPr/>
          </p:nvSpPr>
          <p:spPr>
            <a:xfrm rot="5400000">
              <a:off x="3455876" y="1952836"/>
              <a:ext cx="576064" cy="360040"/>
            </a:xfrm>
            <a:prstGeom prst="stripedRightArrow">
              <a:avLst/>
            </a:prstGeom>
            <a:solidFill>
              <a:srgbClr val="566B76"/>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smtClean="0">
                <a:ln>
                  <a:noFill/>
                </a:ln>
                <a:solidFill>
                  <a:srgbClr val="FFFFFF"/>
                </a:solidFill>
                <a:effectLst/>
                <a:uLnTx/>
                <a:uFillTx/>
                <a:latin typeface="Arial"/>
                <a:ea typeface="+mn-ea"/>
                <a:cs typeface="+mn-cs"/>
                <a:sym typeface="Arial"/>
              </a:endParaRPr>
            </a:p>
          </p:txBody>
        </p:sp>
        <p:sp>
          <p:nvSpPr>
            <p:cNvPr id="9" name="TextBox 8"/>
            <p:cNvSpPr txBox="1"/>
            <p:nvPr/>
          </p:nvSpPr>
          <p:spPr>
            <a:xfrm>
              <a:off x="2592193" y="2510246"/>
              <a:ext cx="2332690"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dirty="0" err="1" smtClean="0">
                  <a:ln>
                    <a:noFill/>
                  </a:ln>
                  <a:solidFill>
                    <a:srgbClr val="000000"/>
                  </a:solidFill>
                  <a:effectLst/>
                  <a:uLnTx/>
                  <a:uFillTx/>
                  <a:latin typeface="Arial"/>
                  <a:cs typeface="Arial"/>
                  <a:sym typeface="Arial"/>
                </a:rPr>
                <a:t>Ministry</a:t>
              </a:r>
              <a:r>
                <a:rPr kumimoji="0" lang="es-ES" sz="2000" b="1" i="0" u="none" strike="noStrike" kern="0" cap="none" spc="0" normalizeH="0" baseline="0" noProof="0" dirty="0" smtClean="0">
                  <a:ln>
                    <a:noFill/>
                  </a:ln>
                  <a:solidFill>
                    <a:srgbClr val="000000"/>
                  </a:solidFill>
                  <a:effectLst/>
                  <a:uLnTx/>
                  <a:uFillTx/>
                  <a:latin typeface="Arial"/>
                  <a:cs typeface="Arial"/>
                  <a:sym typeface="Arial"/>
                </a:rPr>
                <a:t> of Health</a:t>
              </a:r>
              <a:endParaRPr kumimoji="0" lang="en-GB" sz="2000" b="1" i="0" u="none" strike="noStrike" kern="0" cap="none" spc="0" normalizeH="0" baseline="0" noProof="0" dirty="0" smtClean="0">
                <a:ln>
                  <a:noFill/>
                </a:ln>
                <a:solidFill>
                  <a:srgbClr val="000000"/>
                </a:solidFill>
                <a:effectLst/>
                <a:uLnTx/>
                <a:uFillTx/>
                <a:latin typeface="Arial"/>
                <a:cs typeface="Arial"/>
                <a:sym typeface="Arial"/>
              </a:endParaRPr>
            </a:p>
          </p:txBody>
        </p:sp>
      </p:grpSp>
      <p:grpSp>
        <p:nvGrpSpPr>
          <p:cNvPr id="10" name="Group 9"/>
          <p:cNvGrpSpPr/>
          <p:nvPr/>
        </p:nvGrpSpPr>
        <p:grpSpPr>
          <a:xfrm>
            <a:off x="3250475" y="2929979"/>
            <a:ext cx="1292225" cy="1900971"/>
            <a:chOff x="3250475" y="2929979"/>
            <a:chExt cx="1292225" cy="1900971"/>
          </a:xfrm>
        </p:grpSpPr>
        <p:sp>
          <p:nvSpPr>
            <p:cNvPr id="11" name="Striped Right Arrow 10"/>
            <p:cNvSpPr/>
            <p:nvPr/>
          </p:nvSpPr>
          <p:spPr>
            <a:xfrm rot="5400000">
              <a:off x="3485410" y="3037991"/>
              <a:ext cx="576064" cy="360040"/>
            </a:xfrm>
            <a:prstGeom prst="stripedRightArrow">
              <a:avLst/>
            </a:prstGeom>
            <a:solidFill>
              <a:srgbClr val="566B76"/>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smtClean="0">
                <a:ln>
                  <a:noFill/>
                </a:ln>
                <a:solidFill>
                  <a:srgbClr val="FFFFFF"/>
                </a:solidFill>
                <a:effectLst/>
                <a:uLnTx/>
                <a:uFillTx/>
                <a:latin typeface="Arial"/>
                <a:ea typeface="+mn-ea"/>
                <a:cs typeface="+mn-cs"/>
                <a:sym typeface="Arial"/>
              </a:endParaRP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0475" y="3538725"/>
              <a:ext cx="1292225"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3" name="Group 12"/>
          <p:cNvGrpSpPr/>
          <p:nvPr/>
        </p:nvGrpSpPr>
        <p:grpSpPr>
          <a:xfrm>
            <a:off x="259503" y="3359078"/>
            <a:ext cx="2409338" cy="1290613"/>
            <a:chOff x="259503" y="3359078"/>
            <a:chExt cx="2409338" cy="1290613"/>
          </a:xfrm>
        </p:grpSpPr>
        <p:sp>
          <p:nvSpPr>
            <p:cNvPr id="14" name="Striped Right Arrow 13"/>
            <p:cNvSpPr/>
            <p:nvPr/>
          </p:nvSpPr>
          <p:spPr>
            <a:xfrm rot="13615916" flipV="1">
              <a:off x="2077972" y="4058822"/>
              <a:ext cx="929710" cy="252028"/>
            </a:xfrm>
            <a:prstGeom prst="stripedRightArrow">
              <a:avLst/>
            </a:prstGeom>
            <a:solidFill>
              <a:srgbClr val="566B76"/>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smtClean="0">
                <a:ln>
                  <a:noFill/>
                </a:ln>
                <a:solidFill>
                  <a:srgbClr val="FFFFFF"/>
                </a:solidFill>
                <a:effectLst/>
                <a:uLnTx/>
                <a:uFillTx/>
                <a:latin typeface="Arial"/>
                <a:ea typeface="+mn-ea"/>
                <a:cs typeface="+mn-cs"/>
                <a:sym typeface="Arial"/>
              </a:endParaRPr>
            </a:p>
          </p:txBody>
        </p:sp>
        <p:sp>
          <p:nvSpPr>
            <p:cNvPr id="15" name="TextBox 14"/>
            <p:cNvSpPr txBox="1"/>
            <p:nvPr/>
          </p:nvSpPr>
          <p:spPr>
            <a:xfrm>
              <a:off x="259503" y="3359078"/>
              <a:ext cx="2292615"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dirty="0" err="1" smtClean="0">
                  <a:ln>
                    <a:noFill/>
                  </a:ln>
                  <a:solidFill>
                    <a:srgbClr val="000000"/>
                  </a:solidFill>
                  <a:effectLst/>
                  <a:uLnTx/>
                  <a:uFillTx/>
                  <a:latin typeface="Arial"/>
                  <a:cs typeface="Arial"/>
                  <a:sym typeface="Arial"/>
                </a:rPr>
                <a:t>National</a:t>
              </a:r>
              <a:r>
                <a:rPr kumimoji="0" lang="es-ES" sz="2000" b="1" i="0" u="none" strike="noStrike" kern="0" cap="none" spc="0" normalizeH="0" baseline="0" noProof="0" dirty="0" smtClean="0">
                  <a:ln>
                    <a:noFill/>
                  </a:ln>
                  <a:solidFill>
                    <a:srgbClr val="000000"/>
                  </a:solidFill>
                  <a:effectLst/>
                  <a:uLnTx/>
                  <a:uFillTx/>
                  <a:latin typeface="Arial"/>
                  <a:cs typeface="Arial"/>
                  <a:sym typeface="Arial"/>
                </a:rPr>
                <a:t> </a:t>
              </a:r>
              <a:r>
                <a:rPr kumimoji="0" lang="es-ES" sz="2000" b="1" i="0" u="none" strike="noStrike" kern="0" cap="none" spc="0" normalizeH="0" baseline="0" noProof="0" dirty="0" err="1" smtClean="0">
                  <a:ln>
                    <a:noFill/>
                  </a:ln>
                  <a:solidFill>
                    <a:srgbClr val="000000"/>
                  </a:solidFill>
                  <a:effectLst/>
                  <a:uLnTx/>
                  <a:uFillTx/>
                  <a:latin typeface="Arial"/>
                  <a:cs typeface="Arial"/>
                  <a:sym typeface="Arial"/>
                </a:rPr>
                <a:t>Registry</a:t>
              </a:r>
              <a:endParaRPr kumimoji="0" lang="en-GB" sz="2000" b="1" i="0" u="none" strike="noStrike" kern="0" cap="none" spc="0" normalizeH="0" baseline="0" noProof="0" dirty="0" smtClean="0">
                <a:ln>
                  <a:noFill/>
                </a:ln>
                <a:solidFill>
                  <a:srgbClr val="000000"/>
                </a:solidFill>
                <a:effectLst/>
                <a:uLnTx/>
                <a:uFillTx/>
                <a:latin typeface="Arial"/>
                <a:cs typeface="Arial"/>
                <a:sym typeface="Arial"/>
              </a:endParaRPr>
            </a:p>
          </p:txBody>
        </p:sp>
      </p:grpSp>
      <p:sp>
        <p:nvSpPr>
          <p:cNvPr id="16" name="Striped Right Arrow 15"/>
          <p:cNvSpPr/>
          <p:nvPr/>
        </p:nvSpPr>
        <p:spPr>
          <a:xfrm rot="20243446">
            <a:off x="1490271" y="2966718"/>
            <a:ext cx="1074921" cy="209572"/>
          </a:xfrm>
          <a:prstGeom prst="stripedRightArrow">
            <a:avLst/>
          </a:prstGeom>
          <a:solidFill>
            <a:srgbClr val="566B76"/>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smtClean="0">
              <a:ln>
                <a:noFill/>
              </a:ln>
              <a:solidFill>
                <a:srgbClr val="FFFFFF"/>
              </a:solidFill>
              <a:effectLst/>
              <a:uLnTx/>
              <a:uFillTx/>
              <a:latin typeface="Arial"/>
              <a:ea typeface="+mn-ea"/>
              <a:cs typeface="+mn-cs"/>
              <a:sym typeface="Arial"/>
            </a:endParaRPr>
          </a:p>
        </p:txBody>
      </p:sp>
      <p:grpSp>
        <p:nvGrpSpPr>
          <p:cNvPr id="17" name="Group 16"/>
          <p:cNvGrpSpPr/>
          <p:nvPr/>
        </p:nvGrpSpPr>
        <p:grpSpPr>
          <a:xfrm>
            <a:off x="2725694" y="4806207"/>
            <a:ext cx="1616346" cy="993471"/>
            <a:chOff x="2725694" y="4806207"/>
            <a:chExt cx="1616346" cy="993471"/>
          </a:xfrm>
        </p:grpSpPr>
        <p:sp>
          <p:nvSpPr>
            <p:cNvPr id="18" name="Striped Right Arrow 17"/>
            <p:cNvSpPr/>
            <p:nvPr/>
          </p:nvSpPr>
          <p:spPr>
            <a:xfrm rot="8284255">
              <a:off x="3060941" y="4806207"/>
              <a:ext cx="323449" cy="210939"/>
            </a:xfrm>
            <a:prstGeom prst="stripedRightArrow">
              <a:avLst/>
            </a:prstGeom>
            <a:solidFill>
              <a:srgbClr val="566B76"/>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smtClean="0">
                <a:ln>
                  <a:noFill/>
                </a:ln>
                <a:solidFill>
                  <a:srgbClr val="FFFFFF"/>
                </a:solidFill>
                <a:effectLst/>
                <a:uLnTx/>
                <a:uFillTx/>
                <a:latin typeface="Arial"/>
                <a:ea typeface="+mn-ea"/>
                <a:cs typeface="+mn-cs"/>
                <a:sym typeface="Arial"/>
              </a:endParaRPr>
            </a:p>
          </p:txBody>
        </p:sp>
        <p:pic>
          <p:nvPicPr>
            <p:cNvPr id="19" name="Picture 18" descr="Screen Shot 2014-05-11 at 11.57.50 am.png"/>
            <p:cNvPicPr>
              <a:picLocks noChangeAspect="1"/>
            </p:cNvPicPr>
            <p:nvPr/>
          </p:nvPicPr>
          <p:blipFill rotWithShape="1">
            <a:blip r:embed="rId3">
              <a:extLst>
                <a:ext uri="{28A0092B-C50C-407E-A947-70E740481C1C}">
                  <a14:useLocalDpi xmlns:a14="http://schemas.microsoft.com/office/drawing/2010/main" val="0"/>
                </a:ext>
              </a:extLst>
            </a:blip>
            <a:srcRect l="43786" r="32996" b="59856"/>
            <a:stretch/>
          </p:blipFill>
          <p:spPr>
            <a:xfrm>
              <a:off x="3593422" y="5013176"/>
              <a:ext cx="748618" cy="786502"/>
            </a:xfrm>
            <a:prstGeom prst="rect">
              <a:avLst/>
            </a:prstGeom>
          </p:spPr>
        </p:pic>
        <p:pic>
          <p:nvPicPr>
            <p:cNvPr id="20" name="Picture 19" descr="Screen Shot 2014-05-11 at 11.57.50 am.png"/>
            <p:cNvPicPr>
              <a:picLocks noChangeAspect="1"/>
            </p:cNvPicPr>
            <p:nvPr/>
          </p:nvPicPr>
          <p:blipFill rotWithShape="1">
            <a:blip r:embed="rId4">
              <a:extLst>
                <a:ext uri="{BEBA8EAE-BF5A-486C-A8C5-ECC9F3942E4B}">
                  <a14:imgProps xmlns:a14="http://schemas.microsoft.com/office/drawing/2010/main">
                    <a14:imgLayer r:embed="rId5">
                      <a14:imgEffect>
                        <a14:sharpenSoften amount="13000"/>
                      </a14:imgEffect>
                    </a14:imgLayer>
                  </a14:imgProps>
                </a:ext>
                <a:ext uri="{28A0092B-C50C-407E-A947-70E740481C1C}">
                  <a14:useLocalDpi xmlns:a14="http://schemas.microsoft.com/office/drawing/2010/main" val="0"/>
                </a:ext>
              </a:extLst>
            </a:blip>
            <a:srcRect l="28737" t="53677" r="47343"/>
            <a:stretch/>
          </p:blipFill>
          <p:spPr>
            <a:xfrm>
              <a:off x="2725694" y="5046821"/>
              <a:ext cx="611210" cy="719212"/>
            </a:xfrm>
            <a:prstGeom prst="rect">
              <a:avLst/>
            </a:prstGeom>
          </p:spPr>
        </p:pic>
        <p:sp>
          <p:nvSpPr>
            <p:cNvPr id="21" name="Striped Right Arrow 20"/>
            <p:cNvSpPr/>
            <p:nvPr/>
          </p:nvSpPr>
          <p:spPr>
            <a:xfrm rot="13315745" flipH="1">
              <a:off x="3523782" y="4878614"/>
              <a:ext cx="323449" cy="210939"/>
            </a:xfrm>
            <a:prstGeom prst="stripedRightArrow">
              <a:avLst/>
            </a:prstGeom>
            <a:solidFill>
              <a:srgbClr val="566B76"/>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smtClean="0">
                <a:ln>
                  <a:noFill/>
                </a:ln>
                <a:solidFill>
                  <a:srgbClr val="FFFFFF"/>
                </a:solidFill>
                <a:effectLst/>
                <a:uLnTx/>
                <a:uFillTx/>
                <a:latin typeface="Arial"/>
                <a:ea typeface="+mn-ea"/>
                <a:cs typeface="+mn-cs"/>
                <a:sym typeface="Arial"/>
              </a:endParaRPr>
            </a:p>
          </p:txBody>
        </p:sp>
      </p:grpSp>
      <p:sp>
        <p:nvSpPr>
          <p:cNvPr id="22" name="Title 1"/>
          <p:cNvSpPr txBox="1">
            <a:spLocks/>
          </p:cNvSpPr>
          <p:nvPr/>
        </p:nvSpPr>
        <p:spPr>
          <a:xfrm>
            <a:off x="5829599" y="3180574"/>
            <a:ext cx="2034190" cy="57269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70C0"/>
                </a:solidFill>
                <a:effectLst/>
                <a:uLnTx/>
                <a:uFillTx/>
                <a:latin typeface="Arial"/>
                <a:cs typeface="Arial"/>
                <a:sym typeface="Arial"/>
              </a:rPr>
              <a:t>Advantages</a:t>
            </a:r>
            <a:endParaRPr kumimoji="0" lang="en-US" sz="2400" b="0" i="0" u="none" strike="noStrike" kern="0" cap="none" spc="0" normalizeH="0" baseline="0" noProof="0" dirty="0">
              <a:ln>
                <a:noFill/>
              </a:ln>
              <a:solidFill>
                <a:srgbClr val="0070C0"/>
              </a:solidFill>
              <a:effectLst/>
              <a:uLnTx/>
              <a:uFillTx/>
              <a:latin typeface="Arial"/>
              <a:cs typeface="Arial"/>
              <a:sym typeface="Arial"/>
            </a:endParaRPr>
          </a:p>
        </p:txBody>
      </p:sp>
      <p:sp>
        <p:nvSpPr>
          <p:cNvPr id="23" name="Rectangle 22"/>
          <p:cNvSpPr/>
          <p:nvPr/>
        </p:nvSpPr>
        <p:spPr>
          <a:xfrm>
            <a:off x="4939965" y="3807562"/>
            <a:ext cx="3880507" cy="738664"/>
          </a:xfrm>
          <a:prstGeom prst="rect">
            <a:avLst/>
          </a:prstGeom>
        </p:spPr>
        <p:txBody>
          <a:bodyPr wrap="square">
            <a:spAutoFit/>
          </a:bodyPr>
          <a:lstStyle/>
          <a:p>
            <a:pPr algn="just"/>
            <a:r>
              <a:rPr lang="en-US" sz="1400" kern="0" dirty="0">
                <a:solidFill>
                  <a:srgbClr val="000000"/>
                </a:solidFill>
                <a:latin typeface="Arial"/>
                <a:cs typeface="Arial"/>
                <a:sym typeface="Arial"/>
              </a:rPr>
              <a:t>1. It </a:t>
            </a:r>
            <a:r>
              <a:rPr lang="en-US" sz="1400" kern="0" dirty="0" smtClean="0">
                <a:solidFill>
                  <a:srgbClr val="000000"/>
                </a:solidFill>
                <a:latin typeface="Arial"/>
                <a:cs typeface="Arial"/>
                <a:sym typeface="Arial"/>
              </a:rPr>
              <a:t>is not a professional initiative but a governmental one, supported by a WHA resolution.</a:t>
            </a:r>
            <a:endParaRPr lang="en-GB" sz="1400" kern="0" dirty="0">
              <a:solidFill>
                <a:srgbClr val="000000"/>
              </a:solidFill>
              <a:latin typeface="Arial"/>
              <a:cs typeface="Arial"/>
              <a:sym typeface="Arial"/>
            </a:endParaRPr>
          </a:p>
        </p:txBody>
      </p:sp>
      <p:sp>
        <p:nvSpPr>
          <p:cNvPr id="24" name="Rectangle 23"/>
          <p:cNvSpPr/>
          <p:nvPr/>
        </p:nvSpPr>
        <p:spPr>
          <a:xfrm>
            <a:off x="4939965" y="4546226"/>
            <a:ext cx="3880507" cy="738664"/>
          </a:xfrm>
          <a:prstGeom prst="rect">
            <a:avLst/>
          </a:prstGeom>
        </p:spPr>
        <p:txBody>
          <a:bodyPr wrap="square">
            <a:spAutoFit/>
          </a:bodyPr>
          <a:lstStyle/>
          <a:p>
            <a:pPr algn="just"/>
            <a:r>
              <a:rPr lang="en-US" sz="1400" kern="0" dirty="0" smtClean="0">
                <a:solidFill>
                  <a:srgbClr val="000000"/>
                </a:solidFill>
                <a:latin typeface="Arial"/>
                <a:cs typeface="Arial"/>
                <a:sym typeface="Arial"/>
              </a:rPr>
              <a:t>2. Recipients would have the guarantee of an ethical/official transplant  without any abuse of vulnerable.</a:t>
            </a:r>
            <a:endParaRPr lang="en-GB" sz="1400" kern="0" dirty="0">
              <a:solidFill>
                <a:srgbClr val="000000"/>
              </a:solidFill>
              <a:latin typeface="Arial"/>
              <a:cs typeface="Arial"/>
              <a:sym typeface="Arial"/>
            </a:endParaRPr>
          </a:p>
        </p:txBody>
      </p:sp>
      <p:sp>
        <p:nvSpPr>
          <p:cNvPr id="25" name="Rectangle 24"/>
          <p:cNvSpPr/>
          <p:nvPr/>
        </p:nvSpPr>
        <p:spPr>
          <a:xfrm>
            <a:off x="4939965" y="5300066"/>
            <a:ext cx="3880507" cy="523220"/>
          </a:xfrm>
          <a:prstGeom prst="rect">
            <a:avLst/>
          </a:prstGeom>
        </p:spPr>
        <p:txBody>
          <a:bodyPr wrap="square">
            <a:spAutoFit/>
          </a:bodyPr>
          <a:lstStyle/>
          <a:p>
            <a:pPr algn="just"/>
            <a:r>
              <a:rPr lang="en-US" sz="1400" kern="0" dirty="0">
                <a:solidFill>
                  <a:srgbClr val="000000"/>
                </a:solidFill>
                <a:latin typeface="Arial"/>
                <a:cs typeface="Arial"/>
                <a:sym typeface="Arial"/>
              </a:rPr>
              <a:t>3</a:t>
            </a:r>
            <a:r>
              <a:rPr lang="en-US" sz="1400" kern="0" dirty="0" smtClean="0">
                <a:solidFill>
                  <a:srgbClr val="000000"/>
                </a:solidFill>
                <a:latin typeface="Arial"/>
                <a:cs typeface="Arial"/>
                <a:sym typeface="Arial"/>
              </a:rPr>
              <a:t>. Donor  would have the guarantee of official protection and follow-up.</a:t>
            </a:r>
            <a:endParaRPr lang="en-GB" sz="1400" kern="0" dirty="0">
              <a:solidFill>
                <a:srgbClr val="000000"/>
              </a:solidFill>
              <a:latin typeface="Arial"/>
              <a:cs typeface="Arial"/>
              <a:sym typeface="Arial"/>
            </a:endParaRPr>
          </a:p>
        </p:txBody>
      </p:sp>
      <p:sp>
        <p:nvSpPr>
          <p:cNvPr id="26" name="Rectangle 25"/>
          <p:cNvSpPr/>
          <p:nvPr/>
        </p:nvSpPr>
        <p:spPr>
          <a:xfrm>
            <a:off x="4939965" y="5839939"/>
            <a:ext cx="3880507" cy="738664"/>
          </a:xfrm>
          <a:prstGeom prst="rect">
            <a:avLst/>
          </a:prstGeom>
        </p:spPr>
        <p:txBody>
          <a:bodyPr wrap="square">
            <a:spAutoFit/>
          </a:bodyPr>
          <a:lstStyle/>
          <a:p>
            <a:pPr algn="just"/>
            <a:r>
              <a:rPr lang="en-US" sz="1400" kern="0" dirty="0" smtClean="0">
                <a:solidFill>
                  <a:srgbClr val="000000"/>
                </a:solidFill>
                <a:latin typeface="Arial"/>
                <a:cs typeface="Arial"/>
                <a:sym typeface="Arial"/>
              </a:rPr>
              <a:t>4.Global data on donation-transplantation activity could be collected to design, implement and provide evaluation of </a:t>
            </a:r>
            <a:r>
              <a:rPr lang="en-US" sz="1400" kern="0" dirty="0" err="1" smtClean="0">
                <a:solidFill>
                  <a:srgbClr val="000000"/>
                </a:solidFill>
                <a:latin typeface="Arial"/>
                <a:cs typeface="Arial"/>
                <a:sym typeface="Arial"/>
              </a:rPr>
              <a:t>programmes</a:t>
            </a:r>
            <a:r>
              <a:rPr lang="en-US" sz="1400" kern="0" dirty="0" smtClean="0">
                <a:solidFill>
                  <a:srgbClr val="000000"/>
                </a:solidFill>
                <a:latin typeface="Arial"/>
                <a:cs typeface="Arial"/>
                <a:sym typeface="Arial"/>
              </a:rPr>
              <a:t>.</a:t>
            </a:r>
            <a:endParaRPr lang="en-GB" sz="1400" kern="0" dirty="0">
              <a:solidFill>
                <a:srgbClr val="000000"/>
              </a:solidFill>
              <a:latin typeface="Arial"/>
              <a:cs typeface="Arial"/>
              <a:sym typeface="Arial"/>
            </a:endParaRP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3736" y="116604"/>
            <a:ext cx="1316739" cy="1728220"/>
          </a:xfrm>
          <a:prstGeom prst="rect">
            <a:avLst/>
          </a:prstGeom>
        </p:spPr>
      </p:pic>
      <p:sp>
        <p:nvSpPr>
          <p:cNvPr id="29" name="Rectangle 28"/>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p:cNvPicPr>
            <a:picLocks noChangeAspect="1"/>
          </p:cNvPicPr>
          <p:nvPr/>
        </p:nvPicPr>
        <p:blipFill rotWithShape="1">
          <a:blip r:embed="rId7">
            <a:extLst>
              <a:ext uri="{28A0092B-C50C-407E-A947-70E740481C1C}">
                <a14:useLocalDpi xmlns:a14="http://schemas.microsoft.com/office/drawing/2010/main" val="0"/>
              </a:ext>
            </a:extLst>
          </a:blip>
          <a:srcRect t="69800"/>
          <a:stretch/>
        </p:blipFill>
        <p:spPr>
          <a:xfrm>
            <a:off x="1579468" y="4587467"/>
            <a:ext cx="5546902" cy="833904"/>
          </a:xfrm>
          <a:prstGeom prst="rect">
            <a:avLst/>
          </a:prstGeom>
        </p:spPr>
      </p:pic>
    </p:spTree>
    <p:extLst>
      <p:ext uri="{BB962C8B-B14F-4D97-AF65-F5344CB8AC3E}">
        <p14:creationId xmlns:p14="http://schemas.microsoft.com/office/powerpoint/2010/main" val="367820153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035 -3.29401E-6 L 0.20504 -0.60721 " pathEditMode="relative" rAng="0" ptsTypes="AA">
                                      <p:cBhvr>
                                        <p:cTn id="6" dur="2000" fill="hold"/>
                                        <p:tgtEl>
                                          <p:spTgt spid="30"/>
                                        </p:tgtEl>
                                        <p:attrNameLst>
                                          <p:attrName>ppt_x</p:attrName>
                                          <p:attrName>ppt_y</p:attrName>
                                        </p:attrNameLst>
                                      </p:cBhvr>
                                      <p:rCtr x="10226" y="-30372"/>
                                    </p:animMotion>
                                  </p:childTnLst>
                                </p:cTn>
                              </p:par>
                              <p:par>
                                <p:cTn id="7" presetID="1" presetClass="exit"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hidden"/>
                                      </p:to>
                                    </p:set>
                                  </p:childTnLst>
                                </p:cTn>
                              </p:par>
                            </p:childTnLst>
                          </p:cTn>
                        </p:par>
                        <p:par>
                          <p:cTn id="9" fill="hold">
                            <p:stCondLst>
                              <p:cond delay="2000"/>
                            </p:stCondLst>
                            <p:childTnLst>
                              <p:par>
                                <p:cTn id="10" presetID="9" presetClass="entr" presetSubtype="0"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dissolv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ppt_w</p:attrName>
                                        </p:attrNameLst>
                                      </p:cBhvr>
                                      <p:tavLst>
                                        <p:tav tm="0">
                                          <p:val>
                                            <p:fltVal val="0"/>
                                          </p:val>
                                        </p:tav>
                                        <p:tav tm="100000">
                                          <p:val>
                                            <p:strVal val="#ppt_w"/>
                                          </p:val>
                                        </p:tav>
                                      </p:tavLst>
                                    </p:anim>
                                    <p:anim calcmode="lin" valueType="num">
                                      <p:cBhvr>
                                        <p:cTn id="43" dur="500" fill="hold"/>
                                        <p:tgtEl>
                                          <p:spTgt spid="22"/>
                                        </p:tgtEl>
                                        <p:attrNameLst>
                                          <p:attrName>ppt_h</p:attrName>
                                        </p:attrNameLst>
                                      </p:cBhvr>
                                      <p:tavLst>
                                        <p:tav tm="0">
                                          <p:val>
                                            <p:fltVal val="0"/>
                                          </p:val>
                                        </p:tav>
                                        <p:tav tm="100000">
                                          <p:val>
                                            <p:strVal val="#ppt_h"/>
                                          </p:val>
                                        </p:tav>
                                      </p:tavLst>
                                    </p:anim>
                                    <p:animEffect transition="in" filter="fade">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left)">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left)">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left)">
                                      <p:cBhvr>
                                        <p:cTn id="59" dur="50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left)">
                                      <p:cBhvr>
                                        <p:cTn id="6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p:bldP spid="23" grpId="0"/>
      <p:bldP spid="24" grpId="0"/>
      <p:bldP spid="25" grpId="0"/>
      <p:bldP spid="26" grpId="0"/>
      <p:bldP spid="2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2" name="Picture 12" descr="2004_0507_181056A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32656"/>
            <a:ext cx="7992888" cy="5998190"/>
          </a:xfrm>
          <a:prstGeom prst="rect">
            <a:avLst/>
          </a:prstGeom>
          <a:noFill/>
          <a:extLst>
            <a:ext uri="{909E8E84-426E-40DD-AFC4-6F175D3DCCD1}">
              <a14:hiddenFill xmlns:a14="http://schemas.microsoft.com/office/drawing/2010/main">
                <a:solidFill>
                  <a:srgbClr val="FFFFFF"/>
                </a:solidFill>
              </a14:hiddenFill>
            </a:ext>
          </a:extLst>
        </p:spPr>
      </p:pic>
      <p:pic>
        <p:nvPicPr>
          <p:cNvPr id="30733" name="Picture 13" descr="emergenc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755" y="332656"/>
            <a:ext cx="8460466" cy="59981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759468" y="548680"/>
            <a:ext cx="3804247"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a:ln w="11430"/>
                <a:solidFill>
                  <a:srgbClr val="C00000"/>
                </a:solidFill>
                <a:effectLst>
                  <a:outerShdw blurRad="50800" dist="39000" dir="5460000" algn="tl">
                    <a:srgbClr val="000000">
                      <a:alpha val="38000"/>
                    </a:srgbClr>
                  </a:outerShdw>
                </a:effectLst>
              </a:rPr>
              <a:t>Спасибо</a:t>
            </a:r>
          </a:p>
          <a:p>
            <a:pPr algn="ctr"/>
            <a:r>
              <a:rPr lang="en-US" sz="5400" b="1" cap="none" spc="0" dirty="0" smtClean="0">
                <a:ln w="11430"/>
                <a:solidFill>
                  <a:srgbClr val="C00000"/>
                </a:solidFill>
                <a:effectLst>
                  <a:outerShdw blurRad="50800" dist="39000" dir="5460000" algn="tl">
                    <a:srgbClr val="000000">
                      <a:alpha val="38000"/>
                    </a:srgbClr>
                  </a:outerShdw>
                </a:effectLst>
              </a:rPr>
              <a:t>Thank you</a:t>
            </a:r>
          </a:p>
        </p:txBody>
      </p:sp>
    </p:spTree>
    <p:extLst>
      <p:ext uri="{BB962C8B-B14F-4D97-AF65-F5344CB8AC3E}">
        <p14:creationId xmlns:p14="http://schemas.microsoft.com/office/powerpoint/2010/main" val="7708060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0732"/>
                                        </p:tgtEl>
                                        <p:attrNameLst>
                                          <p:attrName>style.visibility</p:attrName>
                                        </p:attrNameLst>
                                      </p:cBhvr>
                                      <p:to>
                                        <p:strVal val="visible"/>
                                      </p:to>
                                    </p:set>
                                    <p:animEffect transition="in" filter="dissolve">
                                      <p:cBhvr>
                                        <p:cTn id="7" dur="1000"/>
                                        <p:tgtEl>
                                          <p:spTgt spid="3073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30733"/>
                                        </p:tgtEl>
                                        <p:attrNameLst>
                                          <p:attrName>style.visibility</p:attrName>
                                        </p:attrNameLst>
                                      </p:cBhvr>
                                      <p:to>
                                        <p:strVal val="visible"/>
                                      </p:to>
                                    </p:set>
                                    <p:animEffect transition="in" filter="circle(out)">
                                      <p:cBhvr>
                                        <p:cTn id="12" dur="2000"/>
                                        <p:tgtEl>
                                          <p:spTgt spid="3073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referRelativeResize="0">
            <a:picLocks/>
          </p:cNvPicPr>
          <p:nvPr/>
        </p:nvPicPr>
        <p:blipFill rotWithShape="1">
          <a:blip r:embed="rId2" cstate="print">
            <a:extLst>
              <a:ext uri="{28A0092B-C50C-407E-A947-70E740481C1C}">
                <a14:useLocalDpi xmlns:a14="http://schemas.microsoft.com/office/drawing/2010/main" val="0"/>
              </a:ext>
            </a:extLst>
          </a:blip>
          <a:srcRect b="36141"/>
          <a:stretch/>
        </p:blipFill>
        <p:spPr>
          <a:xfrm>
            <a:off x="107503" y="413391"/>
            <a:ext cx="8640000" cy="5760000"/>
          </a:xfrm>
          <a:prstGeom prst="rect">
            <a:avLst/>
          </a:prstGeom>
        </p:spPr>
      </p:pic>
      <p:pic>
        <p:nvPicPr>
          <p:cNvPr id="14339"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7000"/>
                    </a14:imgEffect>
                  </a14:imgLayer>
                </a14:imgProps>
              </a:ext>
              <a:ext uri="{28A0092B-C50C-407E-A947-70E740481C1C}">
                <a14:useLocalDpi xmlns:a14="http://schemas.microsoft.com/office/drawing/2010/main" val="0"/>
              </a:ext>
            </a:extLst>
          </a:blip>
          <a:srcRect/>
          <a:stretch>
            <a:fillRect/>
          </a:stretch>
        </p:blipFill>
        <p:spPr bwMode="auto">
          <a:xfrm>
            <a:off x="2495957" y="2744706"/>
            <a:ext cx="2689225"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97000"/>
                    </a14:imgEffect>
                  </a14:imgLayer>
                </a14:imgProps>
              </a:ext>
              <a:ext uri="{28A0092B-C50C-407E-A947-70E740481C1C}">
                <a14:useLocalDpi xmlns:a14="http://schemas.microsoft.com/office/drawing/2010/main" val="0"/>
              </a:ext>
            </a:extLst>
          </a:blip>
          <a:srcRect/>
          <a:stretch>
            <a:fillRect/>
          </a:stretch>
        </p:blipFill>
        <p:spPr bwMode="auto">
          <a:xfrm>
            <a:off x="107504" y="2463922"/>
            <a:ext cx="2451100" cy="165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64170" b="19504"/>
          <a:stretch/>
        </p:blipFill>
        <p:spPr>
          <a:xfrm>
            <a:off x="107504" y="4540060"/>
            <a:ext cx="8562530" cy="905164"/>
          </a:xfrm>
          <a:prstGeom prst="rect">
            <a:avLst/>
          </a:prstGeom>
        </p:spPr>
      </p:pic>
    </p:spTree>
    <p:extLst>
      <p:ext uri="{BB962C8B-B14F-4D97-AF65-F5344CB8AC3E}">
        <p14:creationId xmlns:p14="http://schemas.microsoft.com/office/powerpoint/2010/main" val="4150379025"/>
      </p:ext>
    </p:extLst>
  </p:cSld>
  <p:clrMapOvr>
    <a:masterClrMapping/>
  </p:clrMapOvr>
  <mc:AlternateContent xmlns:mc="http://schemas.openxmlformats.org/markup-compatibility/2006" xmlns:p14="http://schemas.microsoft.com/office/powerpoint/2010/main">
    <mc:Choice Requires="p14">
      <p:transition spd="slow" p14:dur="15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strips(upRight)">
                                      <p:cBhvr>
                                        <p:cTn id="7" dur="10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267" y="0"/>
            <a:ext cx="6193465" cy="6858000"/>
          </a:xfrm>
          <a:prstGeom prst="rect">
            <a:avLst/>
          </a:prstGeom>
        </p:spPr>
      </p:pic>
    </p:spTree>
    <p:extLst>
      <p:ext uri="{BB962C8B-B14F-4D97-AF65-F5344CB8AC3E}">
        <p14:creationId xmlns:p14="http://schemas.microsoft.com/office/powerpoint/2010/main" val="3444698379"/>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referRelativeResize="0">
            <a:picLocks/>
          </p:cNvPicPr>
          <p:nvPr/>
        </p:nvPicPr>
        <p:blipFill rotWithShape="1">
          <a:blip r:embed="rId2" cstate="print">
            <a:extLst>
              <a:ext uri="{28A0092B-C50C-407E-A947-70E740481C1C}">
                <a14:useLocalDpi xmlns:a14="http://schemas.microsoft.com/office/drawing/2010/main" val="0"/>
              </a:ext>
            </a:extLst>
          </a:blip>
          <a:srcRect b="36141"/>
          <a:stretch/>
        </p:blipFill>
        <p:spPr>
          <a:xfrm>
            <a:off x="107503" y="620688"/>
            <a:ext cx="8640000" cy="5760000"/>
          </a:xfrm>
          <a:prstGeom prst="rect">
            <a:avLst/>
          </a:prstGeom>
        </p:spPr>
      </p:pic>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64170" b="19504"/>
          <a:stretch/>
        </p:blipFill>
        <p:spPr>
          <a:xfrm>
            <a:off x="107504" y="4540060"/>
            <a:ext cx="8562530" cy="905164"/>
          </a:xfrm>
          <a:prstGeom prst="rect">
            <a:avLst/>
          </a:prstGeom>
        </p:spPr>
      </p:pic>
      <p:pic>
        <p:nvPicPr>
          <p:cNvPr id="14340" name="Picture 4"/>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97000"/>
                    </a14:imgEffect>
                  </a14:imgLayer>
                </a14:imgProps>
              </a:ext>
              <a:ext uri="{28A0092B-C50C-407E-A947-70E740481C1C}">
                <a14:useLocalDpi xmlns:a14="http://schemas.microsoft.com/office/drawing/2010/main" val="0"/>
              </a:ext>
            </a:extLst>
          </a:blip>
          <a:srcRect/>
          <a:stretch>
            <a:fillRect/>
          </a:stretch>
        </p:blipFill>
        <p:spPr bwMode="auto">
          <a:xfrm>
            <a:off x="107504" y="2463922"/>
            <a:ext cx="2451100" cy="165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100000"/>
                    </a14:imgEffect>
                  </a14:imgLayer>
                </a14:imgProps>
              </a:ext>
              <a:ext uri="{28A0092B-C50C-407E-A947-70E740481C1C}">
                <a14:useLocalDpi xmlns:a14="http://schemas.microsoft.com/office/drawing/2010/main" val="0"/>
              </a:ext>
            </a:extLst>
          </a:blip>
          <a:srcRect r="5714"/>
          <a:stretch/>
        </p:blipFill>
        <p:spPr bwMode="auto">
          <a:xfrm>
            <a:off x="4906960" y="2744706"/>
            <a:ext cx="3729995" cy="193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7000"/>
                    </a14:imgEffect>
                  </a14:imgLayer>
                </a14:imgProps>
              </a:ext>
              <a:ext uri="{28A0092B-C50C-407E-A947-70E740481C1C}">
                <a14:useLocalDpi xmlns:a14="http://schemas.microsoft.com/office/drawing/2010/main" val="0"/>
              </a:ext>
            </a:extLst>
          </a:blip>
          <a:srcRect/>
          <a:stretch>
            <a:fillRect/>
          </a:stretch>
        </p:blipFill>
        <p:spPr bwMode="auto">
          <a:xfrm>
            <a:off x="2495957" y="2744706"/>
            <a:ext cx="2689225"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4264658"/>
      </p:ext>
    </p:extLst>
  </p:cSld>
  <p:clrMapOvr>
    <a:masterClrMapping/>
  </p:clrMapOvr>
  <mc:AlternateContent xmlns:mc="http://schemas.openxmlformats.org/markup-compatibility/2006" xmlns:p14="http://schemas.microsoft.com/office/powerpoint/2010/main">
    <mc:Choice Requires="p14">
      <p:transition spd="slow" p14:dur="15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9_Modèle par défaut">
  <a:themeElements>
    <a:clrScheme name="10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Modèle par défau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9600" b="1" i="1" u="none" strike="noStrike" cap="none" normalizeH="0" baseline="0" smtClean="0">
            <a:ln>
              <a:noFill/>
            </a:ln>
            <a:solidFill>
              <a:srgbClr val="000066"/>
            </a:solidFill>
            <a:effectLst/>
            <a:latin typeface="Univers (W1)"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9600" b="1" i="1" u="none" strike="noStrike" cap="none" normalizeH="0" baseline="0" smtClean="0">
            <a:ln>
              <a:noFill/>
            </a:ln>
            <a:solidFill>
              <a:srgbClr val="000066"/>
            </a:solidFill>
            <a:effectLst/>
            <a:latin typeface="Univers (W1)" pitchFamily="34" charset="0"/>
            <a:cs typeface="Arial" charset="0"/>
          </a:defRPr>
        </a:defPPr>
      </a:lstStyle>
    </a:lnDef>
  </a:objectDefaults>
  <a:extraClrSchemeLst>
    <a:extraClrScheme>
      <a:clrScheme name="10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2_Modèle par défaut">
  <a:themeElements>
    <a:clrScheme name="10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Modèle par défau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9600" b="1" i="1" u="none" strike="noStrike" cap="none" normalizeH="0" baseline="0" smtClean="0">
            <a:ln>
              <a:noFill/>
            </a:ln>
            <a:solidFill>
              <a:srgbClr val="000066"/>
            </a:solidFill>
            <a:effectLst/>
            <a:latin typeface="Univers (W1)"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9600" b="1" i="1" u="none" strike="noStrike" cap="none" normalizeH="0" baseline="0" smtClean="0">
            <a:ln>
              <a:noFill/>
            </a:ln>
            <a:solidFill>
              <a:srgbClr val="000066"/>
            </a:solidFill>
            <a:effectLst/>
            <a:latin typeface="Univers (W1)" pitchFamily="34" charset="0"/>
            <a:cs typeface="Arial" charset="0"/>
          </a:defRPr>
        </a:defPPr>
      </a:lstStyle>
    </a:lnDef>
  </a:objectDefaults>
  <a:extraClrSchemeLst>
    <a:extraClrScheme>
      <a:clrScheme name="10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5_Modèle par défaut">
  <a:themeElements>
    <a:clrScheme name="10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Modèle par défau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9600" b="1" i="1" u="none" strike="noStrike" cap="none" normalizeH="0" baseline="0" smtClean="0">
            <a:ln>
              <a:noFill/>
            </a:ln>
            <a:solidFill>
              <a:srgbClr val="000066"/>
            </a:solidFill>
            <a:effectLst/>
            <a:latin typeface="Univers (W1)"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9600" b="1" i="1" u="none" strike="noStrike" cap="none" normalizeH="0" baseline="0" smtClean="0">
            <a:ln>
              <a:noFill/>
            </a:ln>
            <a:solidFill>
              <a:srgbClr val="000066"/>
            </a:solidFill>
            <a:effectLst/>
            <a:latin typeface="Univers (W1)" pitchFamily="34" charset="0"/>
            <a:cs typeface="Arial" charset="0"/>
          </a:defRPr>
        </a:defPPr>
      </a:lstStyle>
    </a:lnDef>
  </a:objectDefaults>
  <a:extraClrSchemeLst>
    <a:extraClrScheme>
      <a:clrScheme name="10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31_Modèle par défaut">
  <a:themeElements>
    <a:clrScheme name="10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Modèle par défau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9600" b="1" i="1" u="none" strike="noStrike" cap="none" normalizeH="0" baseline="0" smtClean="0">
            <a:ln>
              <a:noFill/>
            </a:ln>
            <a:solidFill>
              <a:srgbClr val="000066"/>
            </a:solidFill>
            <a:effectLst/>
            <a:latin typeface="Univers (W1)"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9600" b="1" i="1" u="none" strike="noStrike" cap="none" normalizeH="0" baseline="0" smtClean="0">
            <a:ln>
              <a:noFill/>
            </a:ln>
            <a:solidFill>
              <a:srgbClr val="000066"/>
            </a:solidFill>
            <a:effectLst/>
            <a:latin typeface="Univers (W1)" pitchFamily="34" charset="0"/>
            <a:cs typeface="Arial" charset="0"/>
          </a:defRPr>
        </a:defPPr>
      </a:lstStyle>
    </a:lnDef>
  </a:objectDefaults>
  <a:extraClrSchemeLst>
    <a:extraClrScheme>
      <a:clrScheme name="10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5_Mezclas">
  <a:themeElements>
    <a:clrScheme name="">
      <a:dk1>
        <a:srgbClr val="969696"/>
      </a:dk1>
      <a:lt1>
        <a:srgbClr val="FFFFFF"/>
      </a:lt1>
      <a:dk2>
        <a:srgbClr val="000000"/>
      </a:dk2>
      <a:lt2>
        <a:srgbClr val="DDDDDD"/>
      </a:lt2>
      <a:accent1>
        <a:srgbClr val="00E4A8"/>
      </a:accent1>
      <a:accent2>
        <a:srgbClr val="336699"/>
      </a:accent2>
      <a:accent3>
        <a:srgbClr val="AAAAAA"/>
      </a:accent3>
      <a:accent4>
        <a:srgbClr val="DADADA"/>
      </a:accent4>
      <a:accent5>
        <a:srgbClr val="AAEFD1"/>
      </a:accent5>
      <a:accent6>
        <a:srgbClr val="2D5C8A"/>
      </a:accent6>
      <a:hlink>
        <a:srgbClr val="CC0000"/>
      </a:hlink>
      <a:folHlink>
        <a:srgbClr val="F0C200"/>
      </a:folHlink>
    </a:clrScheme>
    <a:fontScheme name="1_Mezcla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ezcla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1_Mezcla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1_Mezcla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1_Mezcla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1_Mezcla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1_Mezcla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1_Mezcla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a:themeElements>
    <a:clrScheme name="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US" sz="3900" b="1" i="0" u="none" strike="noStrike" cap="none" normalizeH="0" baseline="0" smtClean="0">
            <a:ln>
              <a:noFill/>
            </a:ln>
            <a:solidFill>
              <a:srgbClr val="000066"/>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US" sz="3900" b="1" i="0" u="none" strike="noStrike" cap="none" normalizeH="0" baseline="0" smtClean="0">
            <a:ln>
              <a:noFill/>
            </a:ln>
            <a:solidFill>
              <a:srgbClr val="000066"/>
            </a:solidFill>
            <a:effectLst/>
            <a:latin typeface="Arial" charset="0"/>
            <a:cs typeface="Arial" charset="0"/>
          </a:defRPr>
        </a:defPPr>
      </a:lstStyle>
    </a:lnDef>
  </a:objectDefaults>
  <a:extraClrSchemeLst>
    <a:extraClrScheme>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3_Modèle par défaut">
  <a:themeElements>
    <a:clrScheme name="10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Modèle par défau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9600" b="1" i="1" u="none" strike="noStrike" cap="none" normalizeH="0" baseline="0" smtClean="0">
            <a:ln>
              <a:noFill/>
            </a:ln>
            <a:solidFill>
              <a:srgbClr val="000066"/>
            </a:solidFill>
            <a:effectLst/>
            <a:latin typeface="Univers (W1)"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9600" b="1" i="1" u="none" strike="noStrike" cap="none" normalizeH="0" baseline="0" smtClean="0">
            <a:ln>
              <a:noFill/>
            </a:ln>
            <a:solidFill>
              <a:srgbClr val="000066"/>
            </a:solidFill>
            <a:effectLst/>
            <a:latin typeface="Univers (W1)" pitchFamily="34" charset="0"/>
            <a:cs typeface="Arial" charset="0"/>
          </a:defRPr>
        </a:defPPr>
      </a:lstStyle>
    </a:lnDef>
  </a:objectDefaults>
  <a:extraClrSchemeLst>
    <a:extraClrScheme>
      <a:clrScheme name="10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4_Modèle par défaut">
  <a:themeElements>
    <a:clrScheme name="10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Modèle par défau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9600" b="1" i="1" u="none" strike="noStrike" cap="none" normalizeH="0" baseline="0" smtClean="0">
            <a:ln>
              <a:noFill/>
            </a:ln>
            <a:solidFill>
              <a:srgbClr val="000066"/>
            </a:solidFill>
            <a:effectLst/>
            <a:latin typeface="Univers (W1)"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9600" b="1" i="1" u="none" strike="noStrike" cap="none" normalizeH="0" baseline="0" smtClean="0">
            <a:ln>
              <a:noFill/>
            </a:ln>
            <a:solidFill>
              <a:srgbClr val="000066"/>
            </a:solidFill>
            <a:effectLst/>
            <a:latin typeface="Univers (W1)" pitchFamily="34" charset="0"/>
            <a:cs typeface="Arial" charset="0"/>
          </a:defRPr>
        </a:defPPr>
      </a:lstStyle>
    </a:lnDef>
  </a:objectDefaults>
  <a:extraClrSchemeLst>
    <a:extraClrScheme>
      <a:clrScheme name="10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2134</TotalTime>
  <Words>1188</Words>
  <Application>Microsoft Office PowerPoint</Application>
  <PresentationFormat>On-screen Show (4:3)</PresentationFormat>
  <Paragraphs>294</Paragraphs>
  <Slides>62</Slides>
  <Notes>15</Notes>
  <HiddenSlides>0</HiddenSlides>
  <MMClips>0</MMClips>
  <ScaleCrop>false</ScaleCrop>
  <HeadingPairs>
    <vt:vector size="6" baseType="variant">
      <vt:variant>
        <vt:lpstr>Theme</vt:lpstr>
      </vt:variant>
      <vt:variant>
        <vt:i4>16</vt:i4>
      </vt:variant>
      <vt:variant>
        <vt:lpstr>Embedded OLE Servers</vt:lpstr>
      </vt:variant>
      <vt:variant>
        <vt:i4>1</vt:i4>
      </vt:variant>
      <vt:variant>
        <vt:lpstr>Slide Titles</vt:lpstr>
      </vt:variant>
      <vt:variant>
        <vt:i4>62</vt:i4>
      </vt:variant>
    </vt:vector>
  </HeadingPairs>
  <TitlesOfParts>
    <vt:vector size="79" baseType="lpstr">
      <vt:lpstr>19_Modèle par défaut</vt:lpstr>
      <vt:lpstr>15_Mezclas</vt:lpstr>
      <vt:lpstr>2_Tema de Office</vt:lpstr>
      <vt:lpstr>1_Office Theme</vt:lpstr>
      <vt:lpstr>5_Office Theme</vt:lpstr>
      <vt:lpstr>default</vt:lpstr>
      <vt:lpstr>6_Office Theme</vt:lpstr>
      <vt:lpstr>13_Modèle par défaut</vt:lpstr>
      <vt:lpstr>14_Modèle par défaut</vt:lpstr>
      <vt:lpstr>3_Tema de Office</vt:lpstr>
      <vt:lpstr>10_Tema de Office</vt:lpstr>
      <vt:lpstr>12_Modèle par défaut</vt:lpstr>
      <vt:lpstr>25_Modèle par défaut</vt:lpstr>
      <vt:lpstr>13_Office Theme</vt:lpstr>
      <vt:lpstr>4_Office Theme</vt:lpstr>
      <vt:lpstr>31_Modèle par défaut</vt:lpstr>
      <vt:lpstr>Imagen de mapa de bits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International  transplant tourism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40th World Health Assembly, 1987 </vt:lpstr>
      <vt:lpstr>PowerPoint Presentation</vt:lpstr>
      <vt:lpstr> 44th World Health Assembly, 1991 </vt:lpstr>
      <vt:lpstr>PowerPoint Presentation</vt:lpstr>
      <vt:lpstr> 57th World Health Assembly, 2004 </vt:lpstr>
      <vt:lpstr>PowerPoint Presentation</vt:lpstr>
      <vt:lpstr>PowerPoint Presentation</vt:lpstr>
      <vt:lpstr>PowerPoint Presentation</vt:lpstr>
      <vt:lpstr> 62nd World Health Assembly, 2010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WHO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NUÑEZ PEÑA, José Ramon</dc:creator>
  <cp:lastModifiedBy>WINTER Tatiana</cp:lastModifiedBy>
  <cp:revision>104</cp:revision>
  <dcterms:created xsi:type="dcterms:W3CDTF">2016-01-25T11:18:11Z</dcterms:created>
  <dcterms:modified xsi:type="dcterms:W3CDTF">2016-10-03T09:56:29Z</dcterms:modified>
</cp:coreProperties>
</file>