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306" r:id="rId3"/>
    <p:sldId id="471" r:id="rId4"/>
    <p:sldId id="314" r:id="rId5"/>
    <p:sldId id="311" r:id="rId6"/>
    <p:sldId id="455" r:id="rId7"/>
    <p:sldId id="324" r:id="rId8"/>
    <p:sldId id="318" r:id="rId9"/>
    <p:sldId id="325" r:id="rId10"/>
    <p:sldId id="450" r:id="rId11"/>
    <p:sldId id="345" r:id="rId12"/>
    <p:sldId id="340" r:id="rId13"/>
    <p:sldId id="347" r:id="rId14"/>
    <p:sldId id="350" r:id="rId15"/>
    <p:sldId id="451" r:id="rId16"/>
    <p:sldId id="357" r:id="rId17"/>
    <p:sldId id="425" r:id="rId18"/>
    <p:sldId id="473" r:id="rId19"/>
    <p:sldId id="363" r:id="rId20"/>
    <p:sldId id="411" r:id="rId21"/>
    <p:sldId id="369" r:id="rId22"/>
    <p:sldId id="414" r:id="rId23"/>
    <p:sldId id="453" r:id="rId24"/>
    <p:sldId id="456" r:id="rId25"/>
    <p:sldId id="457" r:id="rId26"/>
    <p:sldId id="423" r:id="rId27"/>
    <p:sldId id="469" r:id="rId28"/>
    <p:sldId id="474" r:id="rId29"/>
    <p:sldId id="373" r:id="rId30"/>
    <p:sldId id="470" r:id="rId31"/>
    <p:sldId id="386" r:id="rId32"/>
    <p:sldId id="454" r:id="rId33"/>
    <p:sldId id="387" r:id="rId34"/>
    <p:sldId id="407" r:id="rId35"/>
    <p:sldId id="408" r:id="rId36"/>
    <p:sldId id="319" r:id="rId37"/>
  </p:sldIdLst>
  <p:sldSz cx="13004800" cy="9753600"/>
  <p:notesSz cx="6858000" cy="9144000"/>
  <p:defaultTextStyle>
    <a:lvl1pPr defTabSz="584200">
      <a:lnSpc>
        <a:spcPts val="2000"/>
      </a:lnSpc>
      <a:defRPr>
        <a:solidFill>
          <a:srgbClr val="FFFFFF"/>
        </a:solidFill>
        <a:latin typeface="+mn-lt"/>
        <a:ea typeface="+mn-ea"/>
        <a:cs typeface="+mn-cs"/>
        <a:sym typeface="Candara"/>
      </a:defRPr>
    </a:lvl1pPr>
    <a:lvl2pPr indent="228600" defTabSz="584200">
      <a:lnSpc>
        <a:spcPts val="2000"/>
      </a:lnSpc>
      <a:defRPr>
        <a:solidFill>
          <a:srgbClr val="FFFFFF"/>
        </a:solidFill>
        <a:latin typeface="+mn-lt"/>
        <a:ea typeface="+mn-ea"/>
        <a:cs typeface="+mn-cs"/>
        <a:sym typeface="Candara"/>
      </a:defRPr>
    </a:lvl2pPr>
    <a:lvl3pPr indent="457200" defTabSz="584200">
      <a:lnSpc>
        <a:spcPts val="2000"/>
      </a:lnSpc>
      <a:defRPr>
        <a:solidFill>
          <a:srgbClr val="FFFFFF"/>
        </a:solidFill>
        <a:latin typeface="+mn-lt"/>
        <a:ea typeface="+mn-ea"/>
        <a:cs typeface="+mn-cs"/>
        <a:sym typeface="Candara"/>
      </a:defRPr>
    </a:lvl3pPr>
    <a:lvl4pPr indent="685800" defTabSz="584200">
      <a:lnSpc>
        <a:spcPts val="2000"/>
      </a:lnSpc>
      <a:defRPr>
        <a:solidFill>
          <a:srgbClr val="FFFFFF"/>
        </a:solidFill>
        <a:latin typeface="+mn-lt"/>
        <a:ea typeface="+mn-ea"/>
        <a:cs typeface="+mn-cs"/>
        <a:sym typeface="Candara"/>
      </a:defRPr>
    </a:lvl4pPr>
    <a:lvl5pPr indent="914400" defTabSz="584200">
      <a:lnSpc>
        <a:spcPts val="2000"/>
      </a:lnSpc>
      <a:defRPr>
        <a:solidFill>
          <a:srgbClr val="FFFFFF"/>
        </a:solidFill>
        <a:latin typeface="+mn-lt"/>
        <a:ea typeface="+mn-ea"/>
        <a:cs typeface="+mn-cs"/>
        <a:sym typeface="Candara"/>
      </a:defRPr>
    </a:lvl5pPr>
    <a:lvl6pPr indent="1143000" defTabSz="584200">
      <a:lnSpc>
        <a:spcPts val="2000"/>
      </a:lnSpc>
      <a:defRPr>
        <a:solidFill>
          <a:srgbClr val="FFFFFF"/>
        </a:solidFill>
        <a:latin typeface="+mn-lt"/>
        <a:ea typeface="+mn-ea"/>
        <a:cs typeface="+mn-cs"/>
        <a:sym typeface="Candara"/>
      </a:defRPr>
    </a:lvl6pPr>
    <a:lvl7pPr indent="1371600" defTabSz="584200">
      <a:lnSpc>
        <a:spcPts val="2000"/>
      </a:lnSpc>
      <a:defRPr>
        <a:solidFill>
          <a:srgbClr val="FFFFFF"/>
        </a:solidFill>
        <a:latin typeface="+mn-lt"/>
        <a:ea typeface="+mn-ea"/>
        <a:cs typeface="+mn-cs"/>
        <a:sym typeface="Candara"/>
      </a:defRPr>
    </a:lvl7pPr>
    <a:lvl8pPr indent="1600200" defTabSz="584200">
      <a:lnSpc>
        <a:spcPts val="2000"/>
      </a:lnSpc>
      <a:defRPr>
        <a:solidFill>
          <a:srgbClr val="FFFFFF"/>
        </a:solidFill>
        <a:latin typeface="+mn-lt"/>
        <a:ea typeface="+mn-ea"/>
        <a:cs typeface="+mn-cs"/>
        <a:sym typeface="Candara"/>
      </a:defRPr>
    </a:lvl8pPr>
    <a:lvl9pPr indent="1828800" defTabSz="584200">
      <a:lnSpc>
        <a:spcPts val="2000"/>
      </a:lnSpc>
      <a:defRPr>
        <a:solidFill>
          <a:srgbClr val="FFFFFF"/>
        </a:solidFill>
        <a:latin typeface="+mn-lt"/>
        <a:ea typeface="+mn-ea"/>
        <a:cs typeface="+mn-cs"/>
        <a:sym typeface="Candara"/>
      </a:defRPr>
    </a:lvl9pPr>
  </p:defaultTextStyle>
  <p:extLst>
    <p:ext uri="{521415D9-36F7-43E2-AB2F-B90AF26B5E84}">
      <p14:sectionLst xmlns:p14="http://schemas.microsoft.com/office/powerpoint/2010/main">
        <p14:section name="Sezione senza titolo" id="{0D1127D3-4863-AE45-BF04-4BAC370EE398}">
          <p14:sldIdLst>
            <p14:sldId id="256"/>
            <p14:sldId id="306"/>
            <p14:sldId id="471"/>
            <p14:sldId id="314"/>
            <p14:sldId id="311"/>
            <p14:sldId id="455"/>
            <p14:sldId id="324"/>
            <p14:sldId id="318"/>
            <p14:sldId id="325"/>
            <p14:sldId id="450"/>
            <p14:sldId id="345"/>
            <p14:sldId id="340"/>
            <p14:sldId id="347"/>
            <p14:sldId id="350"/>
            <p14:sldId id="451"/>
            <p14:sldId id="357"/>
            <p14:sldId id="425"/>
            <p14:sldId id="473"/>
            <p14:sldId id="363"/>
            <p14:sldId id="411"/>
            <p14:sldId id="369"/>
            <p14:sldId id="414"/>
            <p14:sldId id="453"/>
            <p14:sldId id="456"/>
            <p14:sldId id="457"/>
            <p14:sldId id="423"/>
            <p14:sldId id="469"/>
            <p14:sldId id="474"/>
            <p14:sldId id="373"/>
            <p14:sldId id="470"/>
            <p14:sldId id="386"/>
            <p14:sldId id="454"/>
            <p14:sldId id="387"/>
            <p14:sldId id="407"/>
            <p14:sldId id="408"/>
            <p14:sldId id="31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81" autoAdjust="0"/>
  </p:normalViewPr>
  <p:slideViewPr>
    <p:cSldViewPr snapToGrid="0" snapToObjects="1">
      <p:cViewPr>
        <p:scale>
          <a:sx n="68" d="100"/>
          <a:sy n="68" d="100"/>
        </p:scale>
        <p:origin x="-80" y="-80"/>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BA4551-C32D-294D-A53A-A626F2B22C70}" type="doc">
      <dgm:prSet loTypeId="urn:microsoft.com/office/officeart/2005/8/layout/gear1" loCatId="" qsTypeId="urn:microsoft.com/office/officeart/2005/8/quickstyle/3D7" qsCatId="3D" csTypeId="urn:microsoft.com/office/officeart/2005/8/colors/accent2_3" csCatId="accent2" phldr="1"/>
      <dgm:spPr/>
    </dgm:pt>
    <dgm:pt modelId="{797FEC06-BD50-AA4D-8C91-A5B103D4B7AC}">
      <dgm:prSet phldrT="[Testo]"/>
      <dgm:spPr>
        <a:solidFill>
          <a:srgbClr val="FF9933"/>
        </a:solidFill>
        <a:ln>
          <a:solidFill>
            <a:srgbClr val="A63212"/>
          </a:solidFill>
        </a:ln>
      </dgm:spPr>
      <dgm:t>
        <a:bodyPr/>
        <a:lstStyle/>
        <a:p>
          <a:r>
            <a:rPr lang="fr-FR" b="1" dirty="0" smtClean="0">
              <a:latin typeface="Candara"/>
              <a:cs typeface="Candara"/>
            </a:rPr>
            <a:t>Evaluation</a:t>
          </a:r>
          <a:endParaRPr lang="fr-FR" b="1" dirty="0">
            <a:latin typeface="Candara"/>
            <a:cs typeface="Candara"/>
          </a:endParaRPr>
        </a:p>
      </dgm:t>
    </dgm:pt>
    <dgm:pt modelId="{3A05BB60-7773-914C-AFD3-309E166326BB}" type="parTrans" cxnId="{EB987BD0-DC5B-6C40-80D5-34ECAF87D512}">
      <dgm:prSet/>
      <dgm:spPr/>
      <dgm:t>
        <a:bodyPr/>
        <a:lstStyle/>
        <a:p>
          <a:endParaRPr lang="fr-FR"/>
        </a:p>
      </dgm:t>
    </dgm:pt>
    <dgm:pt modelId="{64044C0E-6BC5-6C42-89F6-11E7471BDCAD}" type="sibTrans" cxnId="{EB987BD0-DC5B-6C40-80D5-34ECAF87D512}">
      <dgm:prSet/>
      <dgm:spPr>
        <a:solidFill>
          <a:srgbClr val="FF9900"/>
        </a:solidFill>
      </dgm:spPr>
      <dgm:t>
        <a:bodyPr/>
        <a:lstStyle/>
        <a:p>
          <a:endParaRPr lang="fr-FR"/>
        </a:p>
      </dgm:t>
    </dgm:pt>
    <dgm:pt modelId="{60E615F7-E689-ED43-B0D0-8039BA1A8E4C}">
      <dgm:prSet phldrT="[Testo]" custT="1"/>
      <dgm:spPr>
        <a:solidFill>
          <a:srgbClr val="FF9900"/>
        </a:solidFill>
      </dgm:spPr>
      <dgm:t>
        <a:bodyPr/>
        <a:lstStyle/>
        <a:p>
          <a:r>
            <a:rPr lang="fr-FR" sz="2000" b="1" dirty="0" err="1" smtClean="0">
              <a:latin typeface="Candara"/>
              <a:cs typeface="Candara"/>
            </a:rPr>
            <a:t>Assessment</a:t>
          </a:r>
          <a:endParaRPr lang="fr-FR" sz="2000" b="1" dirty="0">
            <a:latin typeface="Candara"/>
            <a:cs typeface="Candara"/>
          </a:endParaRPr>
        </a:p>
      </dgm:t>
    </dgm:pt>
    <dgm:pt modelId="{CD7CBC84-4296-F74A-9541-3DABBD09019A}" type="parTrans" cxnId="{AF4DEE16-188A-444D-8E53-81342E114CB0}">
      <dgm:prSet/>
      <dgm:spPr/>
      <dgm:t>
        <a:bodyPr/>
        <a:lstStyle/>
        <a:p>
          <a:endParaRPr lang="fr-FR"/>
        </a:p>
      </dgm:t>
    </dgm:pt>
    <dgm:pt modelId="{083E9884-5D76-184E-A6D7-FEB22458C086}" type="sibTrans" cxnId="{AF4DEE16-188A-444D-8E53-81342E114CB0}">
      <dgm:prSet/>
      <dgm:spPr>
        <a:solidFill>
          <a:srgbClr val="FF9933"/>
        </a:solidFill>
      </dgm:spPr>
      <dgm:t>
        <a:bodyPr/>
        <a:lstStyle/>
        <a:p>
          <a:endParaRPr lang="fr-FR"/>
        </a:p>
      </dgm:t>
    </dgm:pt>
    <dgm:pt modelId="{616BE7D1-57A6-5E49-80B9-53B8616A609A}">
      <dgm:prSet phldrT="[Testo]" custT="1"/>
      <dgm:spPr>
        <a:solidFill>
          <a:srgbClr val="FF9900"/>
        </a:solidFill>
      </dgm:spPr>
      <dgm:t>
        <a:bodyPr/>
        <a:lstStyle/>
        <a:p>
          <a:r>
            <a:rPr lang="fr-FR" sz="1800" b="1" dirty="0" smtClean="0">
              <a:latin typeface="Candara"/>
              <a:cs typeface="Candara"/>
            </a:rPr>
            <a:t>Action plan</a:t>
          </a:r>
          <a:endParaRPr lang="fr-FR" sz="1800" b="1" dirty="0">
            <a:latin typeface="Candara"/>
            <a:cs typeface="Candara"/>
          </a:endParaRPr>
        </a:p>
      </dgm:t>
    </dgm:pt>
    <dgm:pt modelId="{6316251B-4CCB-734D-B04A-97311E51D6A8}" type="parTrans" cxnId="{EDA6276B-179A-2846-B982-056D247DD491}">
      <dgm:prSet/>
      <dgm:spPr/>
      <dgm:t>
        <a:bodyPr/>
        <a:lstStyle/>
        <a:p>
          <a:endParaRPr lang="fr-FR"/>
        </a:p>
      </dgm:t>
    </dgm:pt>
    <dgm:pt modelId="{0AEE09C7-90E2-4149-A249-8182FBE0E8E5}" type="sibTrans" cxnId="{EDA6276B-179A-2846-B982-056D247DD491}">
      <dgm:prSet/>
      <dgm:spPr>
        <a:solidFill>
          <a:srgbClr val="FF6600"/>
        </a:solidFill>
      </dgm:spPr>
      <dgm:t>
        <a:bodyPr/>
        <a:lstStyle/>
        <a:p>
          <a:endParaRPr lang="fr-FR"/>
        </a:p>
      </dgm:t>
    </dgm:pt>
    <dgm:pt modelId="{35A9B2FB-A34C-A44C-8FA3-50BDCAA39BB7}" type="pres">
      <dgm:prSet presAssocID="{DDBA4551-C32D-294D-A53A-A626F2B22C70}" presName="composite" presStyleCnt="0">
        <dgm:presLayoutVars>
          <dgm:chMax val="3"/>
          <dgm:animLvl val="lvl"/>
          <dgm:resizeHandles val="exact"/>
        </dgm:presLayoutVars>
      </dgm:prSet>
      <dgm:spPr/>
    </dgm:pt>
    <dgm:pt modelId="{A3C7F5FF-B54E-2B4F-83A0-2233D65D377E}" type="pres">
      <dgm:prSet presAssocID="{797FEC06-BD50-AA4D-8C91-A5B103D4B7AC}" presName="gear1" presStyleLbl="node1" presStyleIdx="0" presStyleCnt="3">
        <dgm:presLayoutVars>
          <dgm:chMax val="1"/>
          <dgm:bulletEnabled val="1"/>
        </dgm:presLayoutVars>
      </dgm:prSet>
      <dgm:spPr/>
      <dgm:t>
        <a:bodyPr/>
        <a:lstStyle/>
        <a:p>
          <a:endParaRPr lang="fr-FR"/>
        </a:p>
      </dgm:t>
    </dgm:pt>
    <dgm:pt modelId="{C6DA28D4-AC1B-B54A-8001-6E9333382654}" type="pres">
      <dgm:prSet presAssocID="{797FEC06-BD50-AA4D-8C91-A5B103D4B7AC}" presName="gear1srcNode" presStyleLbl="node1" presStyleIdx="0" presStyleCnt="3"/>
      <dgm:spPr/>
      <dgm:t>
        <a:bodyPr/>
        <a:lstStyle/>
        <a:p>
          <a:endParaRPr lang="fr-FR"/>
        </a:p>
      </dgm:t>
    </dgm:pt>
    <dgm:pt modelId="{B186E0B5-98F7-FD43-ADC4-EFB0D2FDFFBA}" type="pres">
      <dgm:prSet presAssocID="{797FEC06-BD50-AA4D-8C91-A5B103D4B7AC}" presName="gear1dstNode" presStyleLbl="node1" presStyleIdx="0" presStyleCnt="3"/>
      <dgm:spPr/>
      <dgm:t>
        <a:bodyPr/>
        <a:lstStyle/>
        <a:p>
          <a:endParaRPr lang="fr-FR"/>
        </a:p>
      </dgm:t>
    </dgm:pt>
    <dgm:pt modelId="{5A898348-09E5-194E-94F2-08E933C6AA02}" type="pres">
      <dgm:prSet presAssocID="{60E615F7-E689-ED43-B0D0-8039BA1A8E4C}" presName="gear2" presStyleLbl="node1" presStyleIdx="1" presStyleCnt="3" custAng="0" custScaleX="201305" custScaleY="193964" custLinFactNeighborX="-59527" custLinFactNeighborY="2996">
        <dgm:presLayoutVars>
          <dgm:chMax val="1"/>
          <dgm:bulletEnabled val="1"/>
        </dgm:presLayoutVars>
      </dgm:prSet>
      <dgm:spPr/>
      <dgm:t>
        <a:bodyPr/>
        <a:lstStyle/>
        <a:p>
          <a:endParaRPr lang="fr-FR"/>
        </a:p>
      </dgm:t>
    </dgm:pt>
    <dgm:pt modelId="{6CD20341-EE6D-7B43-B181-076434511686}" type="pres">
      <dgm:prSet presAssocID="{60E615F7-E689-ED43-B0D0-8039BA1A8E4C}" presName="gear2srcNode" presStyleLbl="node1" presStyleIdx="1" presStyleCnt="3"/>
      <dgm:spPr/>
      <dgm:t>
        <a:bodyPr/>
        <a:lstStyle/>
        <a:p>
          <a:endParaRPr lang="fr-FR"/>
        </a:p>
      </dgm:t>
    </dgm:pt>
    <dgm:pt modelId="{EC9A124C-BF1B-BF46-8DBC-38F228E05B47}" type="pres">
      <dgm:prSet presAssocID="{60E615F7-E689-ED43-B0D0-8039BA1A8E4C}" presName="gear2dstNode" presStyleLbl="node1" presStyleIdx="1" presStyleCnt="3"/>
      <dgm:spPr/>
      <dgm:t>
        <a:bodyPr/>
        <a:lstStyle/>
        <a:p>
          <a:endParaRPr lang="fr-FR"/>
        </a:p>
      </dgm:t>
    </dgm:pt>
    <dgm:pt modelId="{0D7985BF-0368-9748-B26A-147218A8CB6F}" type="pres">
      <dgm:prSet presAssocID="{616BE7D1-57A6-5E49-80B9-53B8616A609A}" presName="gear3" presStyleLbl="node1" presStyleIdx="2" presStyleCnt="3" custScaleX="111859" custScaleY="113567" custLinFactNeighborX="48704" custLinFactNeighborY="-27522"/>
      <dgm:spPr/>
      <dgm:t>
        <a:bodyPr/>
        <a:lstStyle/>
        <a:p>
          <a:endParaRPr lang="fr-FR"/>
        </a:p>
      </dgm:t>
    </dgm:pt>
    <dgm:pt modelId="{F9705D3C-7BEE-4445-81B4-D81F13EC32DC}" type="pres">
      <dgm:prSet presAssocID="{616BE7D1-57A6-5E49-80B9-53B8616A609A}" presName="gear3tx" presStyleLbl="node1" presStyleIdx="2" presStyleCnt="3">
        <dgm:presLayoutVars>
          <dgm:chMax val="1"/>
          <dgm:bulletEnabled val="1"/>
        </dgm:presLayoutVars>
      </dgm:prSet>
      <dgm:spPr/>
      <dgm:t>
        <a:bodyPr/>
        <a:lstStyle/>
        <a:p>
          <a:endParaRPr lang="fr-FR"/>
        </a:p>
      </dgm:t>
    </dgm:pt>
    <dgm:pt modelId="{B27C26C1-865F-DC46-B766-CA430BC1CED8}" type="pres">
      <dgm:prSet presAssocID="{616BE7D1-57A6-5E49-80B9-53B8616A609A}" presName="gear3srcNode" presStyleLbl="node1" presStyleIdx="2" presStyleCnt="3"/>
      <dgm:spPr/>
      <dgm:t>
        <a:bodyPr/>
        <a:lstStyle/>
        <a:p>
          <a:endParaRPr lang="fr-FR"/>
        </a:p>
      </dgm:t>
    </dgm:pt>
    <dgm:pt modelId="{F7AC3BAB-2865-DB4F-9474-25609694A348}" type="pres">
      <dgm:prSet presAssocID="{616BE7D1-57A6-5E49-80B9-53B8616A609A}" presName="gear3dstNode" presStyleLbl="node1" presStyleIdx="2" presStyleCnt="3"/>
      <dgm:spPr/>
      <dgm:t>
        <a:bodyPr/>
        <a:lstStyle/>
        <a:p>
          <a:endParaRPr lang="fr-FR"/>
        </a:p>
      </dgm:t>
    </dgm:pt>
    <dgm:pt modelId="{903F318F-DF9C-A04B-A9A4-D1C0DCDE89C1}" type="pres">
      <dgm:prSet presAssocID="{64044C0E-6BC5-6C42-89F6-11E7471BDCAD}" presName="connector1" presStyleLbl="sibTrans2D1" presStyleIdx="0" presStyleCnt="3"/>
      <dgm:spPr/>
      <dgm:t>
        <a:bodyPr/>
        <a:lstStyle/>
        <a:p>
          <a:endParaRPr lang="fr-FR"/>
        </a:p>
      </dgm:t>
    </dgm:pt>
    <dgm:pt modelId="{EDF696F5-EECF-D44B-8438-9234BF6B4201}" type="pres">
      <dgm:prSet presAssocID="{083E9884-5D76-184E-A6D7-FEB22458C086}" presName="connector2" presStyleLbl="sibTrans2D1" presStyleIdx="1" presStyleCnt="3" custScaleX="124398" custScaleY="107984" custLinFactNeighborX="-70251" custLinFactNeighborY="34701"/>
      <dgm:spPr/>
      <dgm:t>
        <a:bodyPr/>
        <a:lstStyle/>
        <a:p>
          <a:endParaRPr lang="fr-FR"/>
        </a:p>
      </dgm:t>
    </dgm:pt>
    <dgm:pt modelId="{D45B4C3F-4DA4-7445-8382-C8F79461BFE8}" type="pres">
      <dgm:prSet presAssocID="{0AEE09C7-90E2-4149-A249-8182FBE0E8E5}" presName="connector3" presStyleLbl="sibTrans2D1" presStyleIdx="2" presStyleCnt="3" custLinFactNeighborX="35325" custLinFactNeighborY="-7065"/>
      <dgm:spPr/>
      <dgm:t>
        <a:bodyPr/>
        <a:lstStyle/>
        <a:p>
          <a:endParaRPr lang="fr-FR"/>
        </a:p>
      </dgm:t>
    </dgm:pt>
  </dgm:ptLst>
  <dgm:cxnLst>
    <dgm:cxn modelId="{173597A1-F822-1B4F-829F-F9205A5BA8A9}" type="presOf" srcId="{60E615F7-E689-ED43-B0D0-8039BA1A8E4C}" destId="{EC9A124C-BF1B-BF46-8DBC-38F228E05B47}" srcOrd="2" destOrd="0" presId="urn:microsoft.com/office/officeart/2005/8/layout/gear1"/>
    <dgm:cxn modelId="{7E89585A-28B6-FC49-9B1E-8240E9F1CEBB}" type="presOf" srcId="{616BE7D1-57A6-5E49-80B9-53B8616A609A}" destId="{F7AC3BAB-2865-DB4F-9474-25609694A348}" srcOrd="3" destOrd="0" presId="urn:microsoft.com/office/officeart/2005/8/layout/gear1"/>
    <dgm:cxn modelId="{53D5A6BA-9D4F-324B-8AD7-F36A9F3DC483}" type="presOf" srcId="{083E9884-5D76-184E-A6D7-FEB22458C086}" destId="{EDF696F5-EECF-D44B-8438-9234BF6B4201}" srcOrd="0" destOrd="0" presId="urn:microsoft.com/office/officeart/2005/8/layout/gear1"/>
    <dgm:cxn modelId="{EDA6276B-179A-2846-B982-056D247DD491}" srcId="{DDBA4551-C32D-294D-A53A-A626F2B22C70}" destId="{616BE7D1-57A6-5E49-80B9-53B8616A609A}" srcOrd="2" destOrd="0" parTransId="{6316251B-4CCB-734D-B04A-97311E51D6A8}" sibTransId="{0AEE09C7-90E2-4149-A249-8182FBE0E8E5}"/>
    <dgm:cxn modelId="{819B1FD8-B5F0-CA44-A248-B1FC91D82F4F}" type="presOf" srcId="{797FEC06-BD50-AA4D-8C91-A5B103D4B7AC}" destId="{B186E0B5-98F7-FD43-ADC4-EFB0D2FDFFBA}" srcOrd="2" destOrd="0" presId="urn:microsoft.com/office/officeart/2005/8/layout/gear1"/>
    <dgm:cxn modelId="{CD2DE574-411F-924D-80AA-EA78B94DE93C}" type="presOf" srcId="{616BE7D1-57A6-5E49-80B9-53B8616A609A}" destId="{0D7985BF-0368-9748-B26A-147218A8CB6F}" srcOrd="0" destOrd="0" presId="urn:microsoft.com/office/officeart/2005/8/layout/gear1"/>
    <dgm:cxn modelId="{CAE89B89-F777-C740-9692-581569615E22}" type="presOf" srcId="{DDBA4551-C32D-294D-A53A-A626F2B22C70}" destId="{35A9B2FB-A34C-A44C-8FA3-50BDCAA39BB7}" srcOrd="0" destOrd="0" presId="urn:microsoft.com/office/officeart/2005/8/layout/gear1"/>
    <dgm:cxn modelId="{A3D8BBD8-D1B7-F34D-92B0-0AFCA0092796}" type="presOf" srcId="{616BE7D1-57A6-5E49-80B9-53B8616A609A}" destId="{F9705D3C-7BEE-4445-81B4-D81F13EC32DC}" srcOrd="1" destOrd="0" presId="urn:microsoft.com/office/officeart/2005/8/layout/gear1"/>
    <dgm:cxn modelId="{86EDE399-337D-9B4F-A193-823F01CAD9E7}" type="presOf" srcId="{797FEC06-BD50-AA4D-8C91-A5B103D4B7AC}" destId="{A3C7F5FF-B54E-2B4F-83A0-2233D65D377E}" srcOrd="0" destOrd="0" presId="urn:microsoft.com/office/officeart/2005/8/layout/gear1"/>
    <dgm:cxn modelId="{4A04E95D-91E9-0147-A883-0863891259AB}" type="presOf" srcId="{797FEC06-BD50-AA4D-8C91-A5B103D4B7AC}" destId="{C6DA28D4-AC1B-B54A-8001-6E9333382654}" srcOrd="1" destOrd="0" presId="urn:microsoft.com/office/officeart/2005/8/layout/gear1"/>
    <dgm:cxn modelId="{4024BC24-CF7F-F747-BE8F-C8E2B038A8C6}" type="presOf" srcId="{616BE7D1-57A6-5E49-80B9-53B8616A609A}" destId="{B27C26C1-865F-DC46-B766-CA430BC1CED8}" srcOrd="2" destOrd="0" presId="urn:microsoft.com/office/officeart/2005/8/layout/gear1"/>
    <dgm:cxn modelId="{A798E187-3DB3-8643-BC38-B61CD9055407}" type="presOf" srcId="{60E615F7-E689-ED43-B0D0-8039BA1A8E4C}" destId="{5A898348-09E5-194E-94F2-08E933C6AA02}" srcOrd="0" destOrd="0" presId="urn:microsoft.com/office/officeart/2005/8/layout/gear1"/>
    <dgm:cxn modelId="{AF4DEE16-188A-444D-8E53-81342E114CB0}" srcId="{DDBA4551-C32D-294D-A53A-A626F2B22C70}" destId="{60E615F7-E689-ED43-B0D0-8039BA1A8E4C}" srcOrd="1" destOrd="0" parTransId="{CD7CBC84-4296-F74A-9541-3DABBD09019A}" sibTransId="{083E9884-5D76-184E-A6D7-FEB22458C086}"/>
    <dgm:cxn modelId="{0AFE377C-E1E6-E74A-A63D-C7A605507C39}" type="presOf" srcId="{60E615F7-E689-ED43-B0D0-8039BA1A8E4C}" destId="{6CD20341-EE6D-7B43-B181-076434511686}" srcOrd="1" destOrd="0" presId="urn:microsoft.com/office/officeart/2005/8/layout/gear1"/>
    <dgm:cxn modelId="{85AC5130-01A1-AD47-B602-2C315F5472EF}" type="presOf" srcId="{0AEE09C7-90E2-4149-A249-8182FBE0E8E5}" destId="{D45B4C3F-4DA4-7445-8382-C8F79461BFE8}" srcOrd="0" destOrd="0" presId="urn:microsoft.com/office/officeart/2005/8/layout/gear1"/>
    <dgm:cxn modelId="{A0A79E37-E58F-E949-A99A-350FF2C5917D}" type="presOf" srcId="{64044C0E-6BC5-6C42-89F6-11E7471BDCAD}" destId="{903F318F-DF9C-A04B-A9A4-D1C0DCDE89C1}" srcOrd="0" destOrd="0" presId="urn:microsoft.com/office/officeart/2005/8/layout/gear1"/>
    <dgm:cxn modelId="{EB987BD0-DC5B-6C40-80D5-34ECAF87D512}" srcId="{DDBA4551-C32D-294D-A53A-A626F2B22C70}" destId="{797FEC06-BD50-AA4D-8C91-A5B103D4B7AC}" srcOrd="0" destOrd="0" parTransId="{3A05BB60-7773-914C-AFD3-309E166326BB}" sibTransId="{64044C0E-6BC5-6C42-89F6-11E7471BDCAD}"/>
    <dgm:cxn modelId="{FE0B91EE-31F6-9B48-986B-8A5C86E82590}" type="presParOf" srcId="{35A9B2FB-A34C-A44C-8FA3-50BDCAA39BB7}" destId="{A3C7F5FF-B54E-2B4F-83A0-2233D65D377E}" srcOrd="0" destOrd="0" presId="urn:microsoft.com/office/officeart/2005/8/layout/gear1"/>
    <dgm:cxn modelId="{BE001222-54B7-7A4C-90E6-8E7201A18FCE}" type="presParOf" srcId="{35A9B2FB-A34C-A44C-8FA3-50BDCAA39BB7}" destId="{C6DA28D4-AC1B-B54A-8001-6E9333382654}" srcOrd="1" destOrd="0" presId="urn:microsoft.com/office/officeart/2005/8/layout/gear1"/>
    <dgm:cxn modelId="{6A9B0B40-426D-3041-B87E-92728521CE14}" type="presParOf" srcId="{35A9B2FB-A34C-A44C-8FA3-50BDCAA39BB7}" destId="{B186E0B5-98F7-FD43-ADC4-EFB0D2FDFFBA}" srcOrd="2" destOrd="0" presId="urn:microsoft.com/office/officeart/2005/8/layout/gear1"/>
    <dgm:cxn modelId="{3CA2219B-EEBA-7F47-8A28-3494CD99E0A7}" type="presParOf" srcId="{35A9B2FB-A34C-A44C-8FA3-50BDCAA39BB7}" destId="{5A898348-09E5-194E-94F2-08E933C6AA02}" srcOrd="3" destOrd="0" presId="urn:microsoft.com/office/officeart/2005/8/layout/gear1"/>
    <dgm:cxn modelId="{93D3B918-8A7D-2A43-BC83-0BDC121EE556}" type="presParOf" srcId="{35A9B2FB-A34C-A44C-8FA3-50BDCAA39BB7}" destId="{6CD20341-EE6D-7B43-B181-076434511686}" srcOrd="4" destOrd="0" presId="urn:microsoft.com/office/officeart/2005/8/layout/gear1"/>
    <dgm:cxn modelId="{9D3CFDA4-6AEA-FB42-A0ED-1DC65A234275}" type="presParOf" srcId="{35A9B2FB-A34C-A44C-8FA3-50BDCAA39BB7}" destId="{EC9A124C-BF1B-BF46-8DBC-38F228E05B47}" srcOrd="5" destOrd="0" presId="urn:microsoft.com/office/officeart/2005/8/layout/gear1"/>
    <dgm:cxn modelId="{C447014E-0426-9B4F-A661-911F6B6EF3CA}" type="presParOf" srcId="{35A9B2FB-A34C-A44C-8FA3-50BDCAA39BB7}" destId="{0D7985BF-0368-9748-B26A-147218A8CB6F}" srcOrd="6" destOrd="0" presId="urn:microsoft.com/office/officeart/2005/8/layout/gear1"/>
    <dgm:cxn modelId="{4AB014BB-83F6-E746-AAB7-E37CEDCC15EA}" type="presParOf" srcId="{35A9B2FB-A34C-A44C-8FA3-50BDCAA39BB7}" destId="{F9705D3C-7BEE-4445-81B4-D81F13EC32DC}" srcOrd="7" destOrd="0" presId="urn:microsoft.com/office/officeart/2005/8/layout/gear1"/>
    <dgm:cxn modelId="{77D8F750-E8D1-4241-8BA9-9D31211D8BD6}" type="presParOf" srcId="{35A9B2FB-A34C-A44C-8FA3-50BDCAA39BB7}" destId="{B27C26C1-865F-DC46-B766-CA430BC1CED8}" srcOrd="8" destOrd="0" presId="urn:microsoft.com/office/officeart/2005/8/layout/gear1"/>
    <dgm:cxn modelId="{E874535A-3584-1541-8819-895D1A9EB2E7}" type="presParOf" srcId="{35A9B2FB-A34C-A44C-8FA3-50BDCAA39BB7}" destId="{F7AC3BAB-2865-DB4F-9474-25609694A348}" srcOrd="9" destOrd="0" presId="urn:microsoft.com/office/officeart/2005/8/layout/gear1"/>
    <dgm:cxn modelId="{A222B3D1-C7F9-AD49-B3DB-14B2CE2B957E}" type="presParOf" srcId="{35A9B2FB-A34C-A44C-8FA3-50BDCAA39BB7}" destId="{903F318F-DF9C-A04B-A9A4-D1C0DCDE89C1}" srcOrd="10" destOrd="0" presId="urn:microsoft.com/office/officeart/2005/8/layout/gear1"/>
    <dgm:cxn modelId="{9FE13944-5CEF-E446-8DAD-2C0F96BE27C5}" type="presParOf" srcId="{35A9B2FB-A34C-A44C-8FA3-50BDCAA39BB7}" destId="{EDF696F5-EECF-D44B-8438-9234BF6B4201}" srcOrd="11" destOrd="0" presId="urn:microsoft.com/office/officeart/2005/8/layout/gear1"/>
    <dgm:cxn modelId="{8DA65CF6-A718-7E47-912A-FA3A4A61EFE7}" type="presParOf" srcId="{35A9B2FB-A34C-A44C-8FA3-50BDCAA39BB7}" destId="{D45B4C3F-4DA4-7445-8382-C8F79461BFE8}"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70B342-740C-4E23-A3B2-4D8E9733DC48}" type="doc">
      <dgm:prSet loTypeId="urn:microsoft.com/office/officeart/2005/8/layout/hProcess4" loCatId="process" qsTypeId="urn:microsoft.com/office/officeart/2005/8/quickstyle/3d3" qsCatId="3D" csTypeId="urn:microsoft.com/office/officeart/2005/8/colors/accent0_1" csCatId="mainScheme" phldr="1"/>
      <dgm:spPr/>
      <dgm:t>
        <a:bodyPr/>
        <a:lstStyle/>
        <a:p>
          <a:endParaRPr lang="it-IT"/>
        </a:p>
      </dgm:t>
    </dgm:pt>
    <dgm:pt modelId="{40B88318-CD78-415F-A07C-00FC172E814C}">
      <dgm:prSet phldrT="[Testo]" custT="1"/>
      <dgm:spPr/>
      <dgm:t>
        <a:bodyPr/>
        <a:lstStyle/>
        <a:p>
          <a:r>
            <a:rPr lang="it-IT" sz="2000" b="1" dirty="0" smtClean="0">
              <a:solidFill>
                <a:srgbClr val="F4A467"/>
              </a:solidFill>
            </a:rPr>
            <a:t>T0 </a:t>
          </a:r>
        </a:p>
        <a:p>
          <a:r>
            <a:rPr lang="it-IT" sz="2000" b="1" dirty="0" smtClean="0">
              <a:solidFill>
                <a:srgbClr val="F4A467"/>
              </a:solidFill>
            </a:rPr>
            <a:t>Data Collection</a:t>
          </a:r>
        </a:p>
        <a:p>
          <a:r>
            <a:rPr lang="it-IT" sz="2000" dirty="0" err="1" smtClean="0">
              <a:solidFill>
                <a:srgbClr val="F4A467"/>
              </a:solidFill>
            </a:rPr>
            <a:t>-Exp</a:t>
          </a:r>
          <a:r>
            <a:rPr lang="it-IT" sz="2000" dirty="0" smtClean="0">
              <a:solidFill>
                <a:srgbClr val="F4A467"/>
              </a:solidFill>
            </a:rPr>
            <a:t>. Group</a:t>
          </a:r>
        </a:p>
        <a:p>
          <a:r>
            <a:rPr lang="it-IT" sz="2000" dirty="0" smtClean="0">
              <a:solidFill>
                <a:srgbClr val="F4A467"/>
              </a:solidFill>
            </a:rPr>
            <a:t>-</a:t>
          </a:r>
          <a:r>
            <a:rPr lang="it-IT" sz="2000" dirty="0" err="1" smtClean="0">
              <a:solidFill>
                <a:srgbClr val="F4A467"/>
              </a:solidFill>
            </a:rPr>
            <a:t>Comparison</a:t>
          </a:r>
          <a:r>
            <a:rPr lang="it-IT" sz="2000" dirty="0" smtClean="0">
              <a:solidFill>
                <a:srgbClr val="F4A467"/>
              </a:solidFill>
            </a:rPr>
            <a:t> Group</a:t>
          </a:r>
        </a:p>
      </dgm:t>
    </dgm:pt>
    <dgm:pt modelId="{26090077-766B-4B18-8CF3-A81677CB8F0D}" type="parTrans" cxnId="{F35E6918-3FA3-41B8-AD45-EDCE21783F4B}">
      <dgm:prSet/>
      <dgm:spPr/>
      <dgm:t>
        <a:bodyPr/>
        <a:lstStyle/>
        <a:p>
          <a:endParaRPr lang="it-IT"/>
        </a:p>
      </dgm:t>
    </dgm:pt>
    <dgm:pt modelId="{C276329E-FA7A-47CB-B1DA-14D379ED5FDE}" type="sibTrans" cxnId="{F35E6918-3FA3-41B8-AD45-EDCE21783F4B}">
      <dgm:prSet/>
      <dgm:spPr>
        <a:ln>
          <a:solidFill>
            <a:srgbClr val="FF8000"/>
          </a:solidFill>
        </a:ln>
      </dgm:spPr>
      <dgm:t>
        <a:bodyPr/>
        <a:lstStyle/>
        <a:p>
          <a:endParaRPr lang="it-IT"/>
        </a:p>
      </dgm:t>
    </dgm:pt>
    <dgm:pt modelId="{63331B4C-FBA4-42FE-8F36-F22DB1227762}">
      <dgm:prSet phldrT="[Testo]"/>
      <dgm:spPr/>
      <dgm:t>
        <a:bodyPr/>
        <a:lstStyle/>
        <a:p>
          <a:r>
            <a:rPr lang="it-IT" b="1" dirty="0" smtClean="0">
              <a:solidFill>
                <a:srgbClr val="F4A467"/>
              </a:solidFill>
            </a:rPr>
            <a:t>Families’ </a:t>
          </a:r>
          <a:r>
            <a:rPr lang="it-IT" b="1" dirty="0" err="1" smtClean="0">
              <a:solidFill>
                <a:srgbClr val="F4A467"/>
              </a:solidFill>
            </a:rPr>
            <a:t>Inclusions</a:t>
          </a:r>
          <a:endParaRPr lang="it-IT" b="1" dirty="0">
            <a:solidFill>
              <a:srgbClr val="F4A467"/>
            </a:solidFill>
          </a:endParaRPr>
        </a:p>
      </dgm:t>
    </dgm:pt>
    <dgm:pt modelId="{F8ECC3AB-2FA0-4772-9224-FC22A1E09A52}" type="parTrans" cxnId="{3DD781E5-759C-4F2F-AADD-B5180EC7B528}">
      <dgm:prSet/>
      <dgm:spPr/>
      <dgm:t>
        <a:bodyPr/>
        <a:lstStyle/>
        <a:p>
          <a:endParaRPr lang="it-IT"/>
        </a:p>
      </dgm:t>
    </dgm:pt>
    <dgm:pt modelId="{48FF6E3B-09A6-49C1-B1A8-55B9C8E23F8B}" type="sibTrans" cxnId="{3DD781E5-759C-4F2F-AADD-B5180EC7B528}">
      <dgm:prSet/>
      <dgm:spPr/>
      <dgm:t>
        <a:bodyPr/>
        <a:lstStyle/>
        <a:p>
          <a:endParaRPr lang="it-IT"/>
        </a:p>
      </dgm:t>
    </dgm:pt>
    <dgm:pt modelId="{9A77A492-BCF1-4348-84E4-9CBB2A0D12AD}">
      <dgm:prSet phldrT="[Testo]" custT="1"/>
      <dgm:spPr/>
      <dgm:t>
        <a:bodyPr/>
        <a:lstStyle/>
        <a:p>
          <a:r>
            <a:rPr lang="it-IT" sz="2000" b="1" dirty="0" smtClean="0">
              <a:solidFill>
                <a:srgbClr val="F4A467"/>
              </a:solidFill>
            </a:rPr>
            <a:t>T1 </a:t>
          </a:r>
        </a:p>
        <a:p>
          <a:r>
            <a:rPr lang="it-IT" sz="2000" b="1" dirty="0" smtClean="0">
              <a:solidFill>
                <a:srgbClr val="F4A467"/>
              </a:solidFill>
            </a:rPr>
            <a:t>Data Collection</a:t>
          </a:r>
        </a:p>
        <a:p>
          <a:r>
            <a:rPr lang="it-IT" sz="2000" dirty="0" smtClean="0">
              <a:solidFill>
                <a:srgbClr val="F4A467"/>
              </a:solidFill>
            </a:rPr>
            <a:t>-</a:t>
          </a:r>
          <a:r>
            <a:rPr lang="it-IT" sz="2000" dirty="0" err="1" smtClean="0">
              <a:solidFill>
                <a:srgbClr val="F4A467"/>
              </a:solidFill>
            </a:rPr>
            <a:t>Exp</a:t>
          </a:r>
          <a:r>
            <a:rPr lang="it-IT" sz="2000" dirty="0" smtClean="0">
              <a:solidFill>
                <a:srgbClr val="F4A467"/>
              </a:solidFill>
            </a:rPr>
            <a:t>. Group</a:t>
          </a:r>
        </a:p>
      </dgm:t>
    </dgm:pt>
    <dgm:pt modelId="{3872FF10-4426-4698-8DF7-E79199A7C02E}" type="parTrans" cxnId="{F806D0D6-349E-452C-AC5F-A38FB8B3124B}">
      <dgm:prSet/>
      <dgm:spPr/>
      <dgm:t>
        <a:bodyPr/>
        <a:lstStyle/>
        <a:p>
          <a:endParaRPr lang="it-IT"/>
        </a:p>
      </dgm:t>
    </dgm:pt>
    <dgm:pt modelId="{82103524-C62C-4DD0-A9F4-2CDED14C872E}" type="sibTrans" cxnId="{F806D0D6-349E-452C-AC5F-A38FB8B3124B}">
      <dgm:prSet/>
      <dgm:spPr>
        <a:ln>
          <a:solidFill>
            <a:srgbClr val="FF8000"/>
          </a:solidFill>
        </a:ln>
      </dgm:spPr>
      <dgm:t>
        <a:bodyPr/>
        <a:lstStyle/>
        <a:p>
          <a:endParaRPr lang="it-IT"/>
        </a:p>
      </dgm:t>
    </dgm:pt>
    <dgm:pt modelId="{17ED4913-B3BC-407D-A02D-F72EAEB2347A}">
      <dgm:prSet phldrT="[Testo]"/>
      <dgm:spPr/>
      <dgm:t>
        <a:bodyPr/>
        <a:lstStyle/>
        <a:p>
          <a:r>
            <a:rPr lang="it-IT" b="1" dirty="0" smtClean="0">
              <a:solidFill>
                <a:srgbClr val="F4A467"/>
              </a:solidFill>
            </a:rPr>
            <a:t>INTERVENTION</a:t>
          </a:r>
          <a:endParaRPr lang="it-IT" b="1" dirty="0">
            <a:solidFill>
              <a:srgbClr val="F4A467"/>
            </a:solidFill>
          </a:endParaRPr>
        </a:p>
      </dgm:t>
    </dgm:pt>
    <dgm:pt modelId="{9C28CCF9-7054-4B58-8FC8-B6A60CD5EA6F}" type="parTrans" cxnId="{B0BE30F6-8BD6-40E9-8EA4-42BDEEF352C5}">
      <dgm:prSet/>
      <dgm:spPr/>
      <dgm:t>
        <a:bodyPr/>
        <a:lstStyle/>
        <a:p>
          <a:endParaRPr lang="it-IT"/>
        </a:p>
      </dgm:t>
    </dgm:pt>
    <dgm:pt modelId="{F03AAB2E-F8D9-4BF3-8890-8403134983B5}" type="sibTrans" cxnId="{B0BE30F6-8BD6-40E9-8EA4-42BDEEF352C5}">
      <dgm:prSet/>
      <dgm:spPr/>
      <dgm:t>
        <a:bodyPr/>
        <a:lstStyle/>
        <a:p>
          <a:endParaRPr lang="it-IT"/>
        </a:p>
      </dgm:t>
    </dgm:pt>
    <dgm:pt modelId="{36F52D99-441A-474F-A9AC-6D89A74C01F4}">
      <dgm:prSet phldrT="[Testo]" custT="1"/>
      <dgm:spPr/>
      <dgm:t>
        <a:bodyPr/>
        <a:lstStyle/>
        <a:p>
          <a:r>
            <a:rPr lang="it-IT" sz="2000" b="1" dirty="0" smtClean="0">
              <a:solidFill>
                <a:srgbClr val="F4A467"/>
              </a:solidFill>
            </a:rPr>
            <a:t>T2 </a:t>
          </a:r>
        </a:p>
        <a:p>
          <a:r>
            <a:rPr lang="it-IT" sz="2000" b="1" dirty="0" smtClean="0">
              <a:solidFill>
                <a:srgbClr val="F4A467"/>
              </a:solidFill>
            </a:rPr>
            <a:t>Data Collection</a:t>
          </a:r>
        </a:p>
        <a:p>
          <a:r>
            <a:rPr lang="it-IT" sz="2000" dirty="0" err="1" smtClean="0">
              <a:solidFill>
                <a:srgbClr val="F4A467"/>
              </a:solidFill>
            </a:rPr>
            <a:t>-Exp</a:t>
          </a:r>
          <a:r>
            <a:rPr lang="it-IT" sz="2000" dirty="0" smtClean="0">
              <a:solidFill>
                <a:srgbClr val="F4A467"/>
              </a:solidFill>
            </a:rPr>
            <a:t>. Group</a:t>
          </a:r>
        </a:p>
        <a:p>
          <a:r>
            <a:rPr lang="it-IT" sz="2000" dirty="0" smtClean="0">
              <a:solidFill>
                <a:srgbClr val="F4A467"/>
              </a:solidFill>
            </a:rPr>
            <a:t>-</a:t>
          </a:r>
          <a:r>
            <a:rPr lang="it-IT" sz="2000" dirty="0" err="1" smtClean="0">
              <a:solidFill>
                <a:srgbClr val="F4A467"/>
              </a:solidFill>
            </a:rPr>
            <a:t>Comparison</a:t>
          </a:r>
          <a:r>
            <a:rPr lang="it-IT" sz="2000" dirty="0" smtClean="0">
              <a:solidFill>
                <a:srgbClr val="F4A467"/>
              </a:solidFill>
            </a:rPr>
            <a:t> Group</a:t>
          </a:r>
        </a:p>
      </dgm:t>
    </dgm:pt>
    <dgm:pt modelId="{39CEDE8C-F371-43F8-8D2D-99B9ADB5C2CF}" type="parTrans" cxnId="{6C409D6B-0817-48F1-AE3E-023B35CD660C}">
      <dgm:prSet/>
      <dgm:spPr/>
      <dgm:t>
        <a:bodyPr/>
        <a:lstStyle/>
        <a:p>
          <a:endParaRPr lang="it-IT"/>
        </a:p>
      </dgm:t>
    </dgm:pt>
    <dgm:pt modelId="{0D87512D-E37C-4073-BBC6-1276E992165C}" type="sibTrans" cxnId="{6C409D6B-0817-48F1-AE3E-023B35CD660C}">
      <dgm:prSet/>
      <dgm:spPr/>
      <dgm:t>
        <a:bodyPr/>
        <a:lstStyle/>
        <a:p>
          <a:endParaRPr lang="it-IT"/>
        </a:p>
      </dgm:t>
    </dgm:pt>
    <dgm:pt modelId="{46178FB5-5802-45B7-80DA-B9D178EBFD67}">
      <dgm:prSet phldrT="[Testo]"/>
      <dgm:spPr/>
      <dgm:t>
        <a:bodyPr/>
        <a:lstStyle/>
        <a:p>
          <a:r>
            <a:rPr lang="it-IT" b="1" dirty="0" smtClean="0">
              <a:solidFill>
                <a:srgbClr val="F4A467"/>
              </a:solidFill>
            </a:rPr>
            <a:t>INTERVENTION</a:t>
          </a:r>
          <a:endParaRPr lang="it-IT" b="1" dirty="0">
            <a:solidFill>
              <a:srgbClr val="F4A467"/>
            </a:solidFill>
          </a:endParaRPr>
        </a:p>
      </dgm:t>
    </dgm:pt>
    <dgm:pt modelId="{78F423E3-81C0-444A-8397-6EF04784BD3C}" type="parTrans" cxnId="{898DBA1B-58D7-4E87-A62B-F5FEF6E365E5}">
      <dgm:prSet/>
      <dgm:spPr/>
      <dgm:t>
        <a:bodyPr/>
        <a:lstStyle/>
        <a:p>
          <a:endParaRPr lang="it-IT"/>
        </a:p>
      </dgm:t>
    </dgm:pt>
    <dgm:pt modelId="{0E4E445F-2097-498C-8D15-633179886A14}" type="sibTrans" cxnId="{898DBA1B-58D7-4E87-A62B-F5FEF6E365E5}">
      <dgm:prSet/>
      <dgm:spPr/>
      <dgm:t>
        <a:bodyPr/>
        <a:lstStyle/>
        <a:p>
          <a:endParaRPr lang="it-IT"/>
        </a:p>
      </dgm:t>
    </dgm:pt>
    <dgm:pt modelId="{968417D6-9FB3-4910-A373-085132D285AD}">
      <dgm:prSet phldrT="[Testo]"/>
      <dgm:spPr/>
      <dgm:t>
        <a:bodyPr/>
        <a:lstStyle/>
        <a:p>
          <a:endParaRPr lang="it-IT" b="1" dirty="0"/>
        </a:p>
      </dgm:t>
    </dgm:pt>
    <dgm:pt modelId="{BDA16432-24BD-465E-B8B4-9D6F1BB39957}" type="parTrans" cxnId="{44A01353-3EF7-4643-A5F0-82099B32F965}">
      <dgm:prSet/>
      <dgm:spPr/>
      <dgm:t>
        <a:bodyPr/>
        <a:lstStyle/>
        <a:p>
          <a:endParaRPr lang="it-IT"/>
        </a:p>
      </dgm:t>
    </dgm:pt>
    <dgm:pt modelId="{639FC23B-0345-4E61-81CA-6DEA45CB6CB9}" type="sibTrans" cxnId="{44A01353-3EF7-4643-A5F0-82099B32F965}">
      <dgm:prSet/>
      <dgm:spPr/>
      <dgm:t>
        <a:bodyPr/>
        <a:lstStyle/>
        <a:p>
          <a:endParaRPr lang="it-IT"/>
        </a:p>
      </dgm:t>
    </dgm:pt>
    <dgm:pt modelId="{10401E64-C7AF-41A1-92FF-355AAC70EB61}">
      <dgm:prSet phldrT="[Testo]"/>
      <dgm:spPr/>
      <dgm:t>
        <a:bodyPr/>
        <a:lstStyle/>
        <a:p>
          <a:endParaRPr lang="it-IT" b="1" dirty="0"/>
        </a:p>
      </dgm:t>
    </dgm:pt>
    <dgm:pt modelId="{BC2CFBEF-2CC4-497A-96E3-3A5221F4E5F5}" type="parTrans" cxnId="{8678D705-2CCE-4D82-B84E-8C7893F77504}">
      <dgm:prSet/>
      <dgm:spPr/>
      <dgm:t>
        <a:bodyPr/>
        <a:lstStyle/>
        <a:p>
          <a:endParaRPr lang="it-IT"/>
        </a:p>
      </dgm:t>
    </dgm:pt>
    <dgm:pt modelId="{3D247243-B34D-41C8-9D1B-E974ADA1F6E1}" type="sibTrans" cxnId="{8678D705-2CCE-4D82-B84E-8C7893F77504}">
      <dgm:prSet/>
      <dgm:spPr/>
      <dgm:t>
        <a:bodyPr/>
        <a:lstStyle/>
        <a:p>
          <a:endParaRPr lang="it-IT"/>
        </a:p>
      </dgm:t>
    </dgm:pt>
    <dgm:pt modelId="{8A6A9126-E7B1-4D20-9D1D-CD4949280B4D}">
      <dgm:prSet phldrT="[Testo]"/>
      <dgm:spPr/>
      <dgm:t>
        <a:bodyPr/>
        <a:lstStyle/>
        <a:p>
          <a:endParaRPr lang="it-IT" b="1" dirty="0"/>
        </a:p>
      </dgm:t>
    </dgm:pt>
    <dgm:pt modelId="{AD74C678-8970-4EAB-8058-81970C4333A2}" type="parTrans" cxnId="{3DE211B4-E38C-44C2-B3C9-CD0B8466A212}">
      <dgm:prSet/>
      <dgm:spPr/>
      <dgm:t>
        <a:bodyPr/>
        <a:lstStyle/>
        <a:p>
          <a:endParaRPr lang="it-IT"/>
        </a:p>
      </dgm:t>
    </dgm:pt>
    <dgm:pt modelId="{F3C0AEAB-0A12-4D7C-8347-4E07EB1AFCF9}" type="sibTrans" cxnId="{3DE211B4-E38C-44C2-B3C9-CD0B8466A212}">
      <dgm:prSet/>
      <dgm:spPr/>
      <dgm:t>
        <a:bodyPr/>
        <a:lstStyle/>
        <a:p>
          <a:endParaRPr lang="it-IT"/>
        </a:p>
      </dgm:t>
    </dgm:pt>
    <dgm:pt modelId="{76B2E917-66C7-47AF-B639-6FD780EF591A}" type="pres">
      <dgm:prSet presAssocID="{9D70B342-740C-4E23-A3B2-4D8E9733DC48}" presName="Name0" presStyleCnt="0">
        <dgm:presLayoutVars>
          <dgm:dir/>
          <dgm:animLvl val="lvl"/>
          <dgm:resizeHandles val="exact"/>
        </dgm:presLayoutVars>
      </dgm:prSet>
      <dgm:spPr/>
      <dgm:t>
        <a:bodyPr/>
        <a:lstStyle/>
        <a:p>
          <a:endParaRPr lang="it-IT"/>
        </a:p>
      </dgm:t>
    </dgm:pt>
    <dgm:pt modelId="{E804A46C-C92A-4298-A531-3571B208BA46}" type="pres">
      <dgm:prSet presAssocID="{9D70B342-740C-4E23-A3B2-4D8E9733DC48}" presName="tSp" presStyleCnt="0"/>
      <dgm:spPr/>
    </dgm:pt>
    <dgm:pt modelId="{A1448B23-D025-4B5C-A05F-80C4939E129E}" type="pres">
      <dgm:prSet presAssocID="{9D70B342-740C-4E23-A3B2-4D8E9733DC48}" presName="bSp" presStyleCnt="0"/>
      <dgm:spPr/>
    </dgm:pt>
    <dgm:pt modelId="{CC5214D1-74FB-4650-A068-EF0B14895DF9}" type="pres">
      <dgm:prSet presAssocID="{9D70B342-740C-4E23-A3B2-4D8E9733DC48}" presName="process" presStyleCnt="0"/>
      <dgm:spPr/>
    </dgm:pt>
    <dgm:pt modelId="{3F84CF7C-B294-4EC9-A0E8-4D6E37A2DA12}" type="pres">
      <dgm:prSet presAssocID="{40B88318-CD78-415F-A07C-00FC172E814C}" presName="composite1" presStyleCnt="0"/>
      <dgm:spPr/>
    </dgm:pt>
    <dgm:pt modelId="{9574FF03-1E03-4FE6-9A9B-49DF5A93026A}" type="pres">
      <dgm:prSet presAssocID="{40B88318-CD78-415F-A07C-00FC172E814C}" presName="dummyNode1" presStyleLbl="node1" presStyleIdx="0" presStyleCnt="3"/>
      <dgm:spPr/>
    </dgm:pt>
    <dgm:pt modelId="{6E747CEA-C584-4577-9F59-07D386F8A679}" type="pres">
      <dgm:prSet presAssocID="{40B88318-CD78-415F-A07C-00FC172E814C}" presName="childNode1" presStyleLbl="bgAcc1" presStyleIdx="0" presStyleCnt="3">
        <dgm:presLayoutVars>
          <dgm:bulletEnabled val="1"/>
        </dgm:presLayoutVars>
      </dgm:prSet>
      <dgm:spPr/>
      <dgm:t>
        <a:bodyPr/>
        <a:lstStyle/>
        <a:p>
          <a:endParaRPr lang="it-IT"/>
        </a:p>
      </dgm:t>
    </dgm:pt>
    <dgm:pt modelId="{A52A07FA-72A2-4801-83B9-9995A4DF0019}" type="pres">
      <dgm:prSet presAssocID="{40B88318-CD78-415F-A07C-00FC172E814C}" presName="childNode1tx" presStyleLbl="bgAcc1" presStyleIdx="0" presStyleCnt="3">
        <dgm:presLayoutVars>
          <dgm:bulletEnabled val="1"/>
        </dgm:presLayoutVars>
      </dgm:prSet>
      <dgm:spPr/>
      <dgm:t>
        <a:bodyPr/>
        <a:lstStyle/>
        <a:p>
          <a:endParaRPr lang="it-IT"/>
        </a:p>
      </dgm:t>
    </dgm:pt>
    <dgm:pt modelId="{7A01B1C8-3D9A-4063-B26F-29C1C27EC704}" type="pres">
      <dgm:prSet presAssocID="{40B88318-CD78-415F-A07C-00FC172E814C}" presName="parentNode1" presStyleLbl="node1" presStyleIdx="0" presStyleCnt="3" custScaleX="125371" custScaleY="191076" custLinFactNeighborX="3356" custLinFactNeighborY="18110">
        <dgm:presLayoutVars>
          <dgm:chMax val="1"/>
          <dgm:bulletEnabled val="1"/>
        </dgm:presLayoutVars>
      </dgm:prSet>
      <dgm:spPr/>
      <dgm:t>
        <a:bodyPr/>
        <a:lstStyle/>
        <a:p>
          <a:endParaRPr lang="it-IT"/>
        </a:p>
      </dgm:t>
    </dgm:pt>
    <dgm:pt modelId="{2B5054B8-0D4F-4F4D-A580-F960338AE771}" type="pres">
      <dgm:prSet presAssocID="{40B88318-CD78-415F-A07C-00FC172E814C}" presName="connSite1" presStyleCnt="0"/>
      <dgm:spPr/>
    </dgm:pt>
    <dgm:pt modelId="{A424EEEE-1FE9-4AEA-8607-0353FE03BF75}" type="pres">
      <dgm:prSet presAssocID="{C276329E-FA7A-47CB-B1DA-14D379ED5FDE}" presName="Name9" presStyleLbl="sibTrans2D1" presStyleIdx="0" presStyleCnt="2"/>
      <dgm:spPr/>
      <dgm:t>
        <a:bodyPr/>
        <a:lstStyle/>
        <a:p>
          <a:endParaRPr lang="it-IT"/>
        </a:p>
      </dgm:t>
    </dgm:pt>
    <dgm:pt modelId="{ACB367F2-60DE-442C-92F4-51B1D8F77824}" type="pres">
      <dgm:prSet presAssocID="{9A77A492-BCF1-4348-84E4-9CBB2A0D12AD}" presName="composite2" presStyleCnt="0"/>
      <dgm:spPr/>
    </dgm:pt>
    <dgm:pt modelId="{1C92DDE0-E725-41AE-898C-097EC2AE89D9}" type="pres">
      <dgm:prSet presAssocID="{9A77A492-BCF1-4348-84E4-9CBB2A0D12AD}" presName="dummyNode2" presStyleLbl="node1" presStyleIdx="0" presStyleCnt="3"/>
      <dgm:spPr/>
    </dgm:pt>
    <dgm:pt modelId="{B80DABBA-AB2B-459E-A6B5-04AC9B8EB5AE}" type="pres">
      <dgm:prSet presAssocID="{9A77A492-BCF1-4348-84E4-9CBB2A0D12AD}" presName="childNode2" presStyleLbl="bgAcc1" presStyleIdx="1" presStyleCnt="3" custLinFactNeighborX="-800" custLinFactNeighborY="-5821">
        <dgm:presLayoutVars>
          <dgm:bulletEnabled val="1"/>
        </dgm:presLayoutVars>
      </dgm:prSet>
      <dgm:spPr/>
      <dgm:t>
        <a:bodyPr/>
        <a:lstStyle/>
        <a:p>
          <a:endParaRPr lang="it-IT"/>
        </a:p>
      </dgm:t>
    </dgm:pt>
    <dgm:pt modelId="{7BBA83F0-4041-49BE-B3B1-6715B497090D}" type="pres">
      <dgm:prSet presAssocID="{9A77A492-BCF1-4348-84E4-9CBB2A0D12AD}" presName="childNode2tx" presStyleLbl="bgAcc1" presStyleIdx="1" presStyleCnt="3">
        <dgm:presLayoutVars>
          <dgm:bulletEnabled val="1"/>
        </dgm:presLayoutVars>
      </dgm:prSet>
      <dgm:spPr/>
      <dgm:t>
        <a:bodyPr/>
        <a:lstStyle/>
        <a:p>
          <a:endParaRPr lang="it-IT"/>
        </a:p>
      </dgm:t>
    </dgm:pt>
    <dgm:pt modelId="{543EE200-9EA7-4D9C-8DF9-8D8B46F242BE}" type="pres">
      <dgm:prSet presAssocID="{9A77A492-BCF1-4348-84E4-9CBB2A0D12AD}" presName="parentNode2" presStyleLbl="node1" presStyleIdx="1" presStyleCnt="3" custScaleX="131562" custScaleY="209687">
        <dgm:presLayoutVars>
          <dgm:chMax val="0"/>
          <dgm:bulletEnabled val="1"/>
        </dgm:presLayoutVars>
      </dgm:prSet>
      <dgm:spPr/>
      <dgm:t>
        <a:bodyPr/>
        <a:lstStyle/>
        <a:p>
          <a:endParaRPr lang="it-IT"/>
        </a:p>
      </dgm:t>
    </dgm:pt>
    <dgm:pt modelId="{077018B5-C062-4EB7-8438-ACED7D211CE3}" type="pres">
      <dgm:prSet presAssocID="{9A77A492-BCF1-4348-84E4-9CBB2A0D12AD}" presName="connSite2" presStyleCnt="0"/>
      <dgm:spPr/>
    </dgm:pt>
    <dgm:pt modelId="{DD0A842D-C002-42D9-B687-83928D9EEF66}" type="pres">
      <dgm:prSet presAssocID="{82103524-C62C-4DD0-A9F4-2CDED14C872E}" presName="Name18" presStyleLbl="sibTrans2D1" presStyleIdx="1" presStyleCnt="2"/>
      <dgm:spPr/>
      <dgm:t>
        <a:bodyPr/>
        <a:lstStyle/>
        <a:p>
          <a:endParaRPr lang="it-IT"/>
        </a:p>
      </dgm:t>
    </dgm:pt>
    <dgm:pt modelId="{4431C014-21D0-4AB3-BC27-744CC33C8DF9}" type="pres">
      <dgm:prSet presAssocID="{36F52D99-441A-474F-A9AC-6D89A74C01F4}" presName="composite1" presStyleCnt="0"/>
      <dgm:spPr/>
    </dgm:pt>
    <dgm:pt modelId="{5DD255E5-5B19-492A-838A-552B609398B2}" type="pres">
      <dgm:prSet presAssocID="{36F52D99-441A-474F-A9AC-6D89A74C01F4}" presName="dummyNode1" presStyleLbl="node1" presStyleIdx="1" presStyleCnt="3"/>
      <dgm:spPr/>
    </dgm:pt>
    <dgm:pt modelId="{A83E9D62-5091-4C1A-9749-A6645735BB0E}" type="pres">
      <dgm:prSet presAssocID="{36F52D99-441A-474F-A9AC-6D89A74C01F4}" presName="childNode1" presStyleLbl="bgAcc1" presStyleIdx="2" presStyleCnt="3">
        <dgm:presLayoutVars>
          <dgm:bulletEnabled val="1"/>
        </dgm:presLayoutVars>
      </dgm:prSet>
      <dgm:spPr/>
      <dgm:t>
        <a:bodyPr/>
        <a:lstStyle/>
        <a:p>
          <a:endParaRPr lang="it-IT"/>
        </a:p>
      </dgm:t>
    </dgm:pt>
    <dgm:pt modelId="{02C5BD18-65C8-4B31-8477-918FD8B55997}" type="pres">
      <dgm:prSet presAssocID="{36F52D99-441A-474F-A9AC-6D89A74C01F4}" presName="childNode1tx" presStyleLbl="bgAcc1" presStyleIdx="2" presStyleCnt="3">
        <dgm:presLayoutVars>
          <dgm:bulletEnabled val="1"/>
        </dgm:presLayoutVars>
      </dgm:prSet>
      <dgm:spPr/>
      <dgm:t>
        <a:bodyPr/>
        <a:lstStyle/>
        <a:p>
          <a:endParaRPr lang="it-IT"/>
        </a:p>
      </dgm:t>
    </dgm:pt>
    <dgm:pt modelId="{B033DADA-CF7B-4D8B-9849-39B9D0010064}" type="pres">
      <dgm:prSet presAssocID="{36F52D99-441A-474F-A9AC-6D89A74C01F4}" presName="parentNode1" presStyleLbl="node1" presStyleIdx="2" presStyleCnt="3" custScaleX="117684" custScaleY="230903" custLinFactNeighborX="-14604" custLinFactNeighborY="-29246">
        <dgm:presLayoutVars>
          <dgm:chMax val="1"/>
          <dgm:bulletEnabled val="1"/>
        </dgm:presLayoutVars>
      </dgm:prSet>
      <dgm:spPr/>
      <dgm:t>
        <a:bodyPr/>
        <a:lstStyle/>
        <a:p>
          <a:endParaRPr lang="it-IT"/>
        </a:p>
      </dgm:t>
    </dgm:pt>
    <dgm:pt modelId="{AFFD7769-B435-4E07-ABF9-866316189371}" type="pres">
      <dgm:prSet presAssocID="{36F52D99-441A-474F-A9AC-6D89A74C01F4}" presName="connSite1" presStyleCnt="0"/>
      <dgm:spPr/>
    </dgm:pt>
  </dgm:ptLst>
  <dgm:cxnLst>
    <dgm:cxn modelId="{ADF6C1F1-8C82-2448-AD9C-03B14AB177F4}" type="presOf" srcId="{36F52D99-441A-474F-A9AC-6D89A74C01F4}" destId="{B033DADA-CF7B-4D8B-9849-39B9D0010064}" srcOrd="0" destOrd="0" presId="urn:microsoft.com/office/officeart/2005/8/layout/hProcess4"/>
    <dgm:cxn modelId="{2203C38F-80C9-D448-9657-F05B7827C7A8}" type="presOf" srcId="{63331B4C-FBA4-42FE-8F36-F22DB1227762}" destId="{A52A07FA-72A2-4801-83B9-9995A4DF0019}" srcOrd="1" destOrd="0" presId="urn:microsoft.com/office/officeart/2005/8/layout/hProcess4"/>
    <dgm:cxn modelId="{EAD15531-F0D8-3D4D-8EDF-7E1E9605939E}" type="presOf" srcId="{17ED4913-B3BC-407D-A02D-F72EAEB2347A}" destId="{7BBA83F0-4041-49BE-B3B1-6715B497090D}" srcOrd="1" destOrd="3" presId="urn:microsoft.com/office/officeart/2005/8/layout/hProcess4"/>
    <dgm:cxn modelId="{D2A68D55-81CB-344C-ABDA-956366DC98D8}" type="presOf" srcId="{17ED4913-B3BC-407D-A02D-F72EAEB2347A}" destId="{B80DABBA-AB2B-459E-A6B5-04AC9B8EB5AE}" srcOrd="0" destOrd="3" presId="urn:microsoft.com/office/officeart/2005/8/layout/hProcess4"/>
    <dgm:cxn modelId="{964B4D3B-3F22-BD49-8A0E-A3FCD6CC6D04}" type="presOf" srcId="{9A77A492-BCF1-4348-84E4-9CBB2A0D12AD}" destId="{543EE200-9EA7-4D9C-8DF9-8D8B46F242BE}" srcOrd="0" destOrd="0" presId="urn:microsoft.com/office/officeart/2005/8/layout/hProcess4"/>
    <dgm:cxn modelId="{3DE211B4-E38C-44C2-B3C9-CD0B8466A212}" srcId="{9A77A492-BCF1-4348-84E4-9CBB2A0D12AD}" destId="{8A6A9126-E7B1-4D20-9D1D-CD4949280B4D}" srcOrd="2" destOrd="0" parTransId="{AD74C678-8970-4EAB-8058-81970C4333A2}" sibTransId="{F3C0AEAB-0A12-4D7C-8347-4E07EB1AFCF9}"/>
    <dgm:cxn modelId="{3DD781E5-759C-4F2F-AADD-B5180EC7B528}" srcId="{40B88318-CD78-415F-A07C-00FC172E814C}" destId="{63331B4C-FBA4-42FE-8F36-F22DB1227762}" srcOrd="0" destOrd="0" parTransId="{F8ECC3AB-2FA0-4772-9224-FC22A1E09A52}" sibTransId="{48FF6E3B-09A6-49C1-B1A8-55B9C8E23F8B}"/>
    <dgm:cxn modelId="{B0BE30F6-8BD6-40E9-8EA4-42BDEEF352C5}" srcId="{9A77A492-BCF1-4348-84E4-9CBB2A0D12AD}" destId="{17ED4913-B3BC-407D-A02D-F72EAEB2347A}" srcOrd="3" destOrd="0" parTransId="{9C28CCF9-7054-4B58-8FC8-B6A60CD5EA6F}" sibTransId="{F03AAB2E-F8D9-4BF3-8890-8403134983B5}"/>
    <dgm:cxn modelId="{385BF7E1-6BA2-B94D-AFE4-17DBA5771680}" type="presOf" srcId="{8A6A9126-E7B1-4D20-9D1D-CD4949280B4D}" destId="{B80DABBA-AB2B-459E-A6B5-04AC9B8EB5AE}" srcOrd="0" destOrd="2" presId="urn:microsoft.com/office/officeart/2005/8/layout/hProcess4"/>
    <dgm:cxn modelId="{F4950840-1B03-1947-96EA-B67E8CEF75DA}" type="presOf" srcId="{10401E64-C7AF-41A1-92FF-355AAC70EB61}" destId="{B80DABBA-AB2B-459E-A6B5-04AC9B8EB5AE}" srcOrd="0" destOrd="1" presId="urn:microsoft.com/office/officeart/2005/8/layout/hProcess4"/>
    <dgm:cxn modelId="{5F19906B-3C5B-EB46-94BF-25E875B5B4F3}" type="presOf" srcId="{968417D6-9FB3-4910-A373-085132D285AD}" destId="{B80DABBA-AB2B-459E-A6B5-04AC9B8EB5AE}" srcOrd="0" destOrd="0" presId="urn:microsoft.com/office/officeart/2005/8/layout/hProcess4"/>
    <dgm:cxn modelId="{F35E6918-3FA3-41B8-AD45-EDCE21783F4B}" srcId="{9D70B342-740C-4E23-A3B2-4D8E9733DC48}" destId="{40B88318-CD78-415F-A07C-00FC172E814C}" srcOrd="0" destOrd="0" parTransId="{26090077-766B-4B18-8CF3-A81677CB8F0D}" sibTransId="{C276329E-FA7A-47CB-B1DA-14D379ED5FDE}"/>
    <dgm:cxn modelId="{6C409D6B-0817-48F1-AE3E-023B35CD660C}" srcId="{9D70B342-740C-4E23-A3B2-4D8E9733DC48}" destId="{36F52D99-441A-474F-A9AC-6D89A74C01F4}" srcOrd="2" destOrd="0" parTransId="{39CEDE8C-F371-43F8-8D2D-99B9ADB5C2CF}" sibTransId="{0D87512D-E37C-4073-BBC6-1276E992165C}"/>
    <dgm:cxn modelId="{42857553-D224-244D-91A1-26BCEF106885}" type="presOf" srcId="{63331B4C-FBA4-42FE-8F36-F22DB1227762}" destId="{6E747CEA-C584-4577-9F59-07D386F8A679}" srcOrd="0" destOrd="0" presId="urn:microsoft.com/office/officeart/2005/8/layout/hProcess4"/>
    <dgm:cxn modelId="{898D98BB-9B58-4F4B-8513-C81707F3B850}" type="presOf" srcId="{40B88318-CD78-415F-A07C-00FC172E814C}" destId="{7A01B1C8-3D9A-4063-B26F-29C1C27EC704}" srcOrd="0" destOrd="0" presId="urn:microsoft.com/office/officeart/2005/8/layout/hProcess4"/>
    <dgm:cxn modelId="{1A035389-4D83-0646-9F2F-5BD047B4D074}" type="presOf" srcId="{968417D6-9FB3-4910-A373-085132D285AD}" destId="{7BBA83F0-4041-49BE-B3B1-6715B497090D}" srcOrd="1" destOrd="0" presId="urn:microsoft.com/office/officeart/2005/8/layout/hProcess4"/>
    <dgm:cxn modelId="{75CB24BA-D961-774E-B27B-2DD9C9414196}" type="presOf" srcId="{10401E64-C7AF-41A1-92FF-355AAC70EB61}" destId="{7BBA83F0-4041-49BE-B3B1-6715B497090D}" srcOrd="1" destOrd="1" presId="urn:microsoft.com/office/officeart/2005/8/layout/hProcess4"/>
    <dgm:cxn modelId="{1B848491-802A-1E45-B545-09D86DC4F992}" type="presOf" srcId="{8A6A9126-E7B1-4D20-9D1D-CD4949280B4D}" destId="{7BBA83F0-4041-49BE-B3B1-6715B497090D}" srcOrd="1" destOrd="2" presId="urn:microsoft.com/office/officeart/2005/8/layout/hProcess4"/>
    <dgm:cxn modelId="{32A6232C-D0E4-994B-9F55-DA0A5B973EF2}" type="presOf" srcId="{C276329E-FA7A-47CB-B1DA-14D379ED5FDE}" destId="{A424EEEE-1FE9-4AEA-8607-0353FE03BF75}" srcOrd="0" destOrd="0" presId="urn:microsoft.com/office/officeart/2005/8/layout/hProcess4"/>
    <dgm:cxn modelId="{8678D705-2CCE-4D82-B84E-8C7893F77504}" srcId="{9A77A492-BCF1-4348-84E4-9CBB2A0D12AD}" destId="{10401E64-C7AF-41A1-92FF-355AAC70EB61}" srcOrd="1" destOrd="0" parTransId="{BC2CFBEF-2CC4-497A-96E3-3A5221F4E5F5}" sibTransId="{3D247243-B34D-41C8-9D1B-E974ADA1F6E1}"/>
    <dgm:cxn modelId="{F806D0D6-349E-452C-AC5F-A38FB8B3124B}" srcId="{9D70B342-740C-4E23-A3B2-4D8E9733DC48}" destId="{9A77A492-BCF1-4348-84E4-9CBB2A0D12AD}" srcOrd="1" destOrd="0" parTransId="{3872FF10-4426-4698-8DF7-E79199A7C02E}" sibTransId="{82103524-C62C-4DD0-A9F4-2CDED14C872E}"/>
    <dgm:cxn modelId="{06ABCA1E-6B5B-FB4D-BAB5-2105C2CD2A4D}" type="presOf" srcId="{46178FB5-5802-45B7-80DA-B9D178EBFD67}" destId="{02C5BD18-65C8-4B31-8477-918FD8B55997}" srcOrd="1" destOrd="0" presId="urn:microsoft.com/office/officeart/2005/8/layout/hProcess4"/>
    <dgm:cxn modelId="{8BBBD2E8-224A-FB46-BB03-089C66AE808C}" type="presOf" srcId="{46178FB5-5802-45B7-80DA-B9D178EBFD67}" destId="{A83E9D62-5091-4C1A-9749-A6645735BB0E}" srcOrd="0" destOrd="0" presId="urn:microsoft.com/office/officeart/2005/8/layout/hProcess4"/>
    <dgm:cxn modelId="{898DBA1B-58D7-4E87-A62B-F5FEF6E365E5}" srcId="{36F52D99-441A-474F-A9AC-6D89A74C01F4}" destId="{46178FB5-5802-45B7-80DA-B9D178EBFD67}" srcOrd="0" destOrd="0" parTransId="{78F423E3-81C0-444A-8397-6EF04784BD3C}" sibTransId="{0E4E445F-2097-498C-8D15-633179886A14}"/>
    <dgm:cxn modelId="{806197C8-36E6-4949-A3CC-A809E6C852DD}" type="presOf" srcId="{9D70B342-740C-4E23-A3B2-4D8E9733DC48}" destId="{76B2E917-66C7-47AF-B639-6FD780EF591A}" srcOrd="0" destOrd="0" presId="urn:microsoft.com/office/officeart/2005/8/layout/hProcess4"/>
    <dgm:cxn modelId="{41C94AB6-F0C2-8B43-8278-FB8DEF57F521}" type="presOf" srcId="{82103524-C62C-4DD0-A9F4-2CDED14C872E}" destId="{DD0A842D-C002-42D9-B687-83928D9EEF66}" srcOrd="0" destOrd="0" presId="urn:microsoft.com/office/officeart/2005/8/layout/hProcess4"/>
    <dgm:cxn modelId="{44A01353-3EF7-4643-A5F0-82099B32F965}" srcId="{9A77A492-BCF1-4348-84E4-9CBB2A0D12AD}" destId="{968417D6-9FB3-4910-A373-085132D285AD}" srcOrd="0" destOrd="0" parTransId="{BDA16432-24BD-465E-B8B4-9D6F1BB39957}" sibTransId="{639FC23B-0345-4E61-81CA-6DEA45CB6CB9}"/>
    <dgm:cxn modelId="{E70CA2EF-6DC2-B949-9082-0323D12D787F}" type="presParOf" srcId="{76B2E917-66C7-47AF-B639-6FD780EF591A}" destId="{E804A46C-C92A-4298-A531-3571B208BA46}" srcOrd="0" destOrd="0" presId="urn:microsoft.com/office/officeart/2005/8/layout/hProcess4"/>
    <dgm:cxn modelId="{70D00C22-0BE2-A34E-B024-AB4696AA0FF1}" type="presParOf" srcId="{76B2E917-66C7-47AF-B639-6FD780EF591A}" destId="{A1448B23-D025-4B5C-A05F-80C4939E129E}" srcOrd="1" destOrd="0" presId="urn:microsoft.com/office/officeart/2005/8/layout/hProcess4"/>
    <dgm:cxn modelId="{B64F75FD-0037-1842-9F4B-DA2D8B19C8FE}" type="presParOf" srcId="{76B2E917-66C7-47AF-B639-6FD780EF591A}" destId="{CC5214D1-74FB-4650-A068-EF0B14895DF9}" srcOrd="2" destOrd="0" presId="urn:microsoft.com/office/officeart/2005/8/layout/hProcess4"/>
    <dgm:cxn modelId="{45F93919-AD80-5646-81DD-0558FEE58F87}" type="presParOf" srcId="{CC5214D1-74FB-4650-A068-EF0B14895DF9}" destId="{3F84CF7C-B294-4EC9-A0E8-4D6E37A2DA12}" srcOrd="0" destOrd="0" presId="urn:microsoft.com/office/officeart/2005/8/layout/hProcess4"/>
    <dgm:cxn modelId="{BD98FE79-88F8-F24F-B66A-23BBA9C627AE}" type="presParOf" srcId="{3F84CF7C-B294-4EC9-A0E8-4D6E37A2DA12}" destId="{9574FF03-1E03-4FE6-9A9B-49DF5A93026A}" srcOrd="0" destOrd="0" presId="urn:microsoft.com/office/officeart/2005/8/layout/hProcess4"/>
    <dgm:cxn modelId="{1147C774-E590-3545-8E26-D56759F7B063}" type="presParOf" srcId="{3F84CF7C-B294-4EC9-A0E8-4D6E37A2DA12}" destId="{6E747CEA-C584-4577-9F59-07D386F8A679}" srcOrd="1" destOrd="0" presId="urn:microsoft.com/office/officeart/2005/8/layout/hProcess4"/>
    <dgm:cxn modelId="{C019F1CE-5766-834E-9B86-F13B8D01C687}" type="presParOf" srcId="{3F84CF7C-B294-4EC9-A0E8-4D6E37A2DA12}" destId="{A52A07FA-72A2-4801-83B9-9995A4DF0019}" srcOrd="2" destOrd="0" presId="urn:microsoft.com/office/officeart/2005/8/layout/hProcess4"/>
    <dgm:cxn modelId="{B3058A09-EF69-D24D-B127-A8E7A53D9997}" type="presParOf" srcId="{3F84CF7C-B294-4EC9-A0E8-4D6E37A2DA12}" destId="{7A01B1C8-3D9A-4063-B26F-29C1C27EC704}" srcOrd="3" destOrd="0" presId="urn:microsoft.com/office/officeart/2005/8/layout/hProcess4"/>
    <dgm:cxn modelId="{16F1D7B2-A22E-F949-A868-D32298088230}" type="presParOf" srcId="{3F84CF7C-B294-4EC9-A0E8-4D6E37A2DA12}" destId="{2B5054B8-0D4F-4F4D-A580-F960338AE771}" srcOrd="4" destOrd="0" presId="urn:microsoft.com/office/officeart/2005/8/layout/hProcess4"/>
    <dgm:cxn modelId="{D4EC2BEA-9BF9-504A-88CD-02073249DCEC}" type="presParOf" srcId="{CC5214D1-74FB-4650-A068-EF0B14895DF9}" destId="{A424EEEE-1FE9-4AEA-8607-0353FE03BF75}" srcOrd="1" destOrd="0" presId="urn:microsoft.com/office/officeart/2005/8/layout/hProcess4"/>
    <dgm:cxn modelId="{659F9D34-9135-EC4A-AEDD-824956E1C767}" type="presParOf" srcId="{CC5214D1-74FB-4650-A068-EF0B14895DF9}" destId="{ACB367F2-60DE-442C-92F4-51B1D8F77824}" srcOrd="2" destOrd="0" presId="urn:microsoft.com/office/officeart/2005/8/layout/hProcess4"/>
    <dgm:cxn modelId="{B75EB46E-7744-DA4E-A47C-61C23CC10FAD}" type="presParOf" srcId="{ACB367F2-60DE-442C-92F4-51B1D8F77824}" destId="{1C92DDE0-E725-41AE-898C-097EC2AE89D9}" srcOrd="0" destOrd="0" presId="urn:microsoft.com/office/officeart/2005/8/layout/hProcess4"/>
    <dgm:cxn modelId="{098E3E3E-2063-B24E-9B78-53EB2FF045E7}" type="presParOf" srcId="{ACB367F2-60DE-442C-92F4-51B1D8F77824}" destId="{B80DABBA-AB2B-459E-A6B5-04AC9B8EB5AE}" srcOrd="1" destOrd="0" presId="urn:microsoft.com/office/officeart/2005/8/layout/hProcess4"/>
    <dgm:cxn modelId="{A01A7637-6CF1-2C4B-9E90-2D13B0EBEA4E}" type="presParOf" srcId="{ACB367F2-60DE-442C-92F4-51B1D8F77824}" destId="{7BBA83F0-4041-49BE-B3B1-6715B497090D}" srcOrd="2" destOrd="0" presId="urn:microsoft.com/office/officeart/2005/8/layout/hProcess4"/>
    <dgm:cxn modelId="{729ABBF2-53C6-DB4A-878C-F1563E894B7A}" type="presParOf" srcId="{ACB367F2-60DE-442C-92F4-51B1D8F77824}" destId="{543EE200-9EA7-4D9C-8DF9-8D8B46F242BE}" srcOrd="3" destOrd="0" presId="urn:microsoft.com/office/officeart/2005/8/layout/hProcess4"/>
    <dgm:cxn modelId="{9742A858-7E46-F441-AB90-E1B7AA182D4E}" type="presParOf" srcId="{ACB367F2-60DE-442C-92F4-51B1D8F77824}" destId="{077018B5-C062-4EB7-8438-ACED7D211CE3}" srcOrd="4" destOrd="0" presId="urn:microsoft.com/office/officeart/2005/8/layout/hProcess4"/>
    <dgm:cxn modelId="{CD6284B6-3E99-E54A-81B3-890CD3892B77}" type="presParOf" srcId="{CC5214D1-74FB-4650-A068-EF0B14895DF9}" destId="{DD0A842D-C002-42D9-B687-83928D9EEF66}" srcOrd="3" destOrd="0" presId="urn:microsoft.com/office/officeart/2005/8/layout/hProcess4"/>
    <dgm:cxn modelId="{BE8F6CA0-5DA9-5741-8261-1BFBAE719C32}" type="presParOf" srcId="{CC5214D1-74FB-4650-A068-EF0B14895DF9}" destId="{4431C014-21D0-4AB3-BC27-744CC33C8DF9}" srcOrd="4" destOrd="0" presId="urn:microsoft.com/office/officeart/2005/8/layout/hProcess4"/>
    <dgm:cxn modelId="{F1BB5D20-B9AB-2843-B21F-FED41EB4D4D8}" type="presParOf" srcId="{4431C014-21D0-4AB3-BC27-744CC33C8DF9}" destId="{5DD255E5-5B19-492A-838A-552B609398B2}" srcOrd="0" destOrd="0" presId="urn:microsoft.com/office/officeart/2005/8/layout/hProcess4"/>
    <dgm:cxn modelId="{2D6895B1-2EF7-C54F-9129-DD68BDD77BA9}" type="presParOf" srcId="{4431C014-21D0-4AB3-BC27-744CC33C8DF9}" destId="{A83E9D62-5091-4C1A-9749-A6645735BB0E}" srcOrd="1" destOrd="0" presId="urn:microsoft.com/office/officeart/2005/8/layout/hProcess4"/>
    <dgm:cxn modelId="{724F8B18-5656-0D4A-9B4B-F38BA618D9D0}" type="presParOf" srcId="{4431C014-21D0-4AB3-BC27-744CC33C8DF9}" destId="{02C5BD18-65C8-4B31-8477-918FD8B55997}" srcOrd="2" destOrd="0" presId="urn:microsoft.com/office/officeart/2005/8/layout/hProcess4"/>
    <dgm:cxn modelId="{B58C8B8B-1A8C-C44C-8FF8-B99749AFD782}" type="presParOf" srcId="{4431C014-21D0-4AB3-BC27-744CC33C8DF9}" destId="{B033DADA-CF7B-4D8B-9849-39B9D0010064}" srcOrd="3" destOrd="0" presId="urn:microsoft.com/office/officeart/2005/8/layout/hProcess4"/>
    <dgm:cxn modelId="{E1CC07DE-8EFB-0640-AFE2-8276621D3BB6}" type="presParOf" srcId="{4431C014-21D0-4AB3-BC27-744CC33C8DF9}" destId="{AFFD7769-B435-4E07-ABF9-866316189371}"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2F9147-BD18-7941-B784-E250D1060DC4}" type="doc">
      <dgm:prSet loTypeId="urn:microsoft.com/office/officeart/2005/8/layout/lProcess1" loCatId="" qsTypeId="urn:microsoft.com/office/officeart/2005/8/quickstyle/simple4" qsCatId="simple" csTypeId="urn:microsoft.com/office/officeart/2005/8/colors/colorful4" csCatId="colorful" phldr="1"/>
      <dgm:spPr/>
      <dgm:t>
        <a:bodyPr/>
        <a:lstStyle/>
        <a:p>
          <a:endParaRPr lang="it-IT"/>
        </a:p>
      </dgm:t>
    </dgm:pt>
    <dgm:pt modelId="{CDED84EE-BCD0-E44C-9C31-7A67B9DFB529}">
      <dgm:prSet phldrT="[Testo]"/>
      <dgm:spPr>
        <a:solidFill>
          <a:srgbClr val="FFCC66"/>
        </a:solidFill>
      </dgm:spPr>
      <dgm:t>
        <a:bodyPr/>
        <a:lstStyle/>
        <a:p>
          <a:r>
            <a:rPr lang="it-IT" dirty="0" smtClean="0">
              <a:solidFill>
                <a:schemeClr val="tx1"/>
              </a:solidFill>
              <a:latin typeface="Candara"/>
              <a:cs typeface="Candara"/>
            </a:rPr>
            <a:t>Base / </a:t>
          </a:r>
          <a:r>
            <a:rPr lang="it-IT" dirty="0" err="1" smtClean="0">
              <a:solidFill>
                <a:schemeClr val="tx1"/>
              </a:solidFill>
              <a:latin typeface="Candara"/>
              <a:cs typeface="Candara"/>
            </a:rPr>
            <a:t>Initial</a:t>
          </a:r>
          <a:r>
            <a:rPr lang="it-IT" dirty="0" smtClean="0">
              <a:solidFill>
                <a:schemeClr val="tx1"/>
              </a:solidFill>
              <a:latin typeface="Candara"/>
              <a:cs typeface="Candara"/>
            </a:rPr>
            <a:t> Training  of </a:t>
          </a:r>
          <a:r>
            <a:rPr lang="it-IT" dirty="0" err="1" smtClean="0">
              <a:solidFill>
                <a:schemeClr val="tx1"/>
              </a:solidFill>
              <a:latin typeface="Candara"/>
              <a:cs typeface="Candara"/>
            </a:rPr>
            <a:t>MTs</a:t>
          </a:r>
          <a:endParaRPr lang="it-IT" dirty="0" smtClean="0">
            <a:solidFill>
              <a:schemeClr val="tx1"/>
            </a:solidFill>
            <a:latin typeface="Candara"/>
            <a:cs typeface="Candara"/>
          </a:endParaRPr>
        </a:p>
        <a:p>
          <a:r>
            <a:rPr lang="it-IT" dirty="0" smtClean="0">
              <a:solidFill>
                <a:schemeClr val="tx1"/>
              </a:solidFill>
              <a:latin typeface="Candara"/>
              <a:cs typeface="Candara"/>
            </a:rPr>
            <a:t>200 </a:t>
          </a:r>
          <a:r>
            <a:rPr lang="it-IT" dirty="0" err="1" smtClean="0">
              <a:solidFill>
                <a:schemeClr val="tx1"/>
              </a:solidFill>
              <a:latin typeface="Candara"/>
              <a:cs typeface="Candara"/>
            </a:rPr>
            <a:t>professionnals</a:t>
          </a:r>
          <a:r>
            <a:rPr lang="it-IT" dirty="0" smtClean="0">
              <a:solidFill>
                <a:schemeClr val="tx1"/>
              </a:solidFill>
              <a:latin typeface="Candara"/>
              <a:cs typeface="Candara"/>
            </a:rPr>
            <a:t> </a:t>
          </a:r>
        </a:p>
        <a:p>
          <a:r>
            <a:rPr lang="it-IT" dirty="0" smtClean="0">
              <a:solidFill>
                <a:schemeClr val="tx1"/>
              </a:solidFill>
              <a:latin typeface="Candara"/>
              <a:cs typeface="Candara"/>
            </a:rPr>
            <a:t>(To </a:t>
          </a:r>
          <a:r>
            <a:rPr lang="it-IT" dirty="0" err="1" smtClean="0">
              <a:solidFill>
                <a:schemeClr val="tx1"/>
              </a:solidFill>
              <a:latin typeface="Candara"/>
              <a:cs typeface="Candara"/>
            </a:rPr>
            <a:t>know</a:t>
          </a:r>
          <a:r>
            <a:rPr lang="it-IT" dirty="0" smtClean="0">
              <a:solidFill>
                <a:schemeClr val="tx1"/>
              </a:solidFill>
              <a:latin typeface="Candara"/>
              <a:cs typeface="Candara"/>
            </a:rPr>
            <a:t>, to do, to be)</a:t>
          </a:r>
          <a:endParaRPr lang="it-IT" dirty="0">
            <a:solidFill>
              <a:schemeClr val="tx1"/>
            </a:solidFill>
            <a:latin typeface="Candara"/>
            <a:cs typeface="Candara"/>
          </a:endParaRPr>
        </a:p>
      </dgm:t>
    </dgm:pt>
    <dgm:pt modelId="{37807B0E-5F96-944C-A201-77E498F71BB8}" type="parTrans" cxnId="{7690D241-58D9-2D4E-9BBD-4A93D47A1B3F}">
      <dgm:prSet/>
      <dgm:spPr/>
      <dgm:t>
        <a:bodyPr/>
        <a:lstStyle/>
        <a:p>
          <a:endParaRPr lang="it-IT"/>
        </a:p>
      </dgm:t>
    </dgm:pt>
    <dgm:pt modelId="{D3CD7F26-6E45-264F-AAD6-54DAB17119ED}" type="sibTrans" cxnId="{7690D241-58D9-2D4E-9BBD-4A93D47A1B3F}">
      <dgm:prSet/>
      <dgm:spPr/>
      <dgm:t>
        <a:bodyPr/>
        <a:lstStyle/>
        <a:p>
          <a:endParaRPr lang="it-IT"/>
        </a:p>
      </dgm:t>
    </dgm:pt>
    <dgm:pt modelId="{72DBC94C-6152-C44A-847A-A389E5FF02C0}">
      <dgm:prSet phldrT="[Testo]"/>
      <dgm:spPr>
        <a:solidFill>
          <a:srgbClr val="FF9900">
            <a:alpha val="90000"/>
          </a:srgbClr>
        </a:solidFill>
      </dgm:spPr>
      <dgm:t>
        <a:bodyPr/>
        <a:lstStyle/>
        <a:p>
          <a:r>
            <a:rPr lang="it-IT" dirty="0" err="1" smtClean="0">
              <a:latin typeface="Candara"/>
              <a:cs typeface="Candara"/>
            </a:rPr>
            <a:t>Run</a:t>
          </a:r>
          <a:r>
            <a:rPr lang="it-IT" dirty="0" smtClean="0">
              <a:latin typeface="Candara"/>
              <a:cs typeface="Candara"/>
            </a:rPr>
            <a:t> by GS</a:t>
          </a:r>
          <a:endParaRPr lang="it-IT" dirty="0">
            <a:latin typeface="Candara"/>
            <a:cs typeface="Candara"/>
          </a:endParaRPr>
        </a:p>
      </dgm:t>
    </dgm:pt>
    <dgm:pt modelId="{6E40545E-F2AA-1B46-B4FC-6DE1AA8C39DB}" type="parTrans" cxnId="{6727452C-0E88-A448-B246-CE2A0B970DE6}">
      <dgm:prSet/>
      <dgm:spPr/>
      <dgm:t>
        <a:bodyPr/>
        <a:lstStyle/>
        <a:p>
          <a:endParaRPr lang="it-IT"/>
        </a:p>
      </dgm:t>
    </dgm:pt>
    <dgm:pt modelId="{3BFB3DFD-3E39-F949-9046-958D0478394C}" type="sibTrans" cxnId="{6727452C-0E88-A448-B246-CE2A0B970DE6}">
      <dgm:prSet/>
      <dgm:spPr/>
      <dgm:t>
        <a:bodyPr/>
        <a:lstStyle/>
        <a:p>
          <a:endParaRPr lang="it-IT"/>
        </a:p>
      </dgm:t>
    </dgm:pt>
    <dgm:pt modelId="{57D5C3E2-46EF-AF46-AC76-EB4EE52450D3}">
      <dgm:prSet phldrT="[Testo]"/>
      <dgm:spPr>
        <a:solidFill>
          <a:srgbClr val="FFCC66">
            <a:alpha val="90000"/>
          </a:srgbClr>
        </a:solidFill>
      </dgm:spPr>
      <dgm:t>
        <a:bodyPr/>
        <a:lstStyle/>
        <a:p>
          <a:r>
            <a:rPr lang="it-IT" dirty="0" smtClean="0">
              <a:latin typeface="Candara"/>
              <a:cs typeface="Candara"/>
            </a:rPr>
            <a:t>40 </a:t>
          </a:r>
          <a:r>
            <a:rPr lang="it-IT" dirty="0" err="1" smtClean="0">
              <a:latin typeface="Candara"/>
              <a:cs typeface="Candara"/>
            </a:rPr>
            <a:t>daily</a:t>
          </a:r>
          <a:r>
            <a:rPr lang="it-IT" dirty="0" smtClean="0">
              <a:latin typeface="Candara"/>
              <a:cs typeface="Candara"/>
            </a:rPr>
            <a:t> sessions </a:t>
          </a:r>
          <a:r>
            <a:rPr lang="it-IT" dirty="0" err="1" smtClean="0">
              <a:latin typeface="Candara"/>
              <a:cs typeface="Candara"/>
            </a:rPr>
            <a:t>at</a:t>
          </a:r>
          <a:r>
            <a:rPr lang="it-IT" dirty="0" smtClean="0">
              <a:latin typeface="Candara"/>
              <a:cs typeface="Candara"/>
            </a:rPr>
            <a:t> </a:t>
          </a:r>
          <a:r>
            <a:rPr lang="it-IT" dirty="0" err="1" smtClean="0">
              <a:latin typeface="Candara"/>
              <a:cs typeface="Candara"/>
            </a:rPr>
            <a:t>Padua</a:t>
          </a:r>
          <a:r>
            <a:rPr lang="it-IT" dirty="0" smtClean="0">
              <a:latin typeface="Candara"/>
              <a:cs typeface="Candara"/>
            </a:rPr>
            <a:t> </a:t>
          </a:r>
          <a:r>
            <a:rPr lang="it-IT" dirty="0" err="1" smtClean="0">
              <a:latin typeface="Candara"/>
              <a:cs typeface="Candara"/>
            </a:rPr>
            <a:t>University</a:t>
          </a:r>
          <a:endParaRPr lang="it-IT" dirty="0">
            <a:latin typeface="Candara"/>
            <a:cs typeface="Candara"/>
          </a:endParaRPr>
        </a:p>
      </dgm:t>
    </dgm:pt>
    <dgm:pt modelId="{42BB84D2-8859-2F4C-92AD-30463FDD9892}" type="parTrans" cxnId="{D320F132-0048-FB43-9E09-893A6F4D7B16}">
      <dgm:prSet/>
      <dgm:spPr/>
      <dgm:t>
        <a:bodyPr/>
        <a:lstStyle/>
        <a:p>
          <a:endParaRPr lang="it-IT"/>
        </a:p>
      </dgm:t>
    </dgm:pt>
    <dgm:pt modelId="{3AA175B8-4879-EA4D-85FD-3B554B6E173C}" type="sibTrans" cxnId="{D320F132-0048-FB43-9E09-893A6F4D7B16}">
      <dgm:prSet/>
      <dgm:spPr/>
      <dgm:t>
        <a:bodyPr/>
        <a:lstStyle/>
        <a:p>
          <a:endParaRPr lang="it-IT"/>
        </a:p>
      </dgm:t>
    </dgm:pt>
    <dgm:pt modelId="{B431B09A-E59B-CD48-AA47-540D60BDB23C}">
      <dgm:prSet phldrT="[Testo]"/>
      <dgm:spPr>
        <a:solidFill>
          <a:srgbClr val="FFCC66"/>
        </a:solidFill>
      </dgm:spPr>
      <dgm:t>
        <a:bodyPr/>
        <a:lstStyle/>
        <a:p>
          <a:r>
            <a:rPr lang="it-IT" dirty="0" err="1" smtClean="0">
              <a:solidFill>
                <a:srgbClr val="000000"/>
              </a:solidFill>
              <a:latin typeface="Candara"/>
              <a:cs typeface="Candara"/>
            </a:rPr>
            <a:t>Continuos</a:t>
          </a:r>
          <a:r>
            <a:rPr lang="it-IT" dirty="0" smtClean="0">
              <a:solidFill>
                <a:srgbClr val="000000"/>
              </a:solidFill>
              <a:latin typeface="Candara"/>
              <a:cs typeface="Candara"/>
            </a:rPr>
            <a:t> Training</a:t>
          </a:r>
        </a:p>
        <a:p>
          <a:r>
            <a:rPr lang="en-US" dirty="0" smtClean="0">
              <a:solidFill>
                <a:srgbClr val="000000"/>
              </a:solidFill>
              <a:latin typeface="Candara"/>
              <a:cs typeface="Candara"/>
            </a:rPr>
            <a:t>Reflective Practice Labs </a:t>
          </a:r>
          <a:endParaRPr lang="it-IT" dirty="0" smtClean="0">
            <a:solidFill>
              <a:srgbClr val="000000"/>
            </a:solidFill>
            <a:latin typeface="Candara"/>
            <a:cs typeface="Candara"/>
          </a:endParaRPr>
        </a:p>
        <a:p>
          <a:r>
            <a:rPr lang="it-IT" dirty="0" smtClean="0">
              <a:solidFill>
                <a:srgbClr val="000000"/>
              </a:solidFill>
              <a:latin typeface="Candara"/>
              <a:cs typeface="Candara"/>
            </a:rPr>
            <a:t>(Tutoraggi)</a:t>
          </a:r>
          <a:endParaRPr lang="it-IT" dirty="0">
            <a:solidFill>
              <a:srgbClr val="000000"/>
            </a:solidFill>
            <a:latin typeface="Candara"/>
            <a:cs typeface="Candara"/>
          </a:endParaRPr>
        </a:p>
      </dgm:t>
    </dgm:pt>
    <dgm:pt modelId="{9B068B63-AE01-7241-A642-BAC106C81AB8}" type="parTrans" cxnId="{ED5701F8-291E-D246-9FD7-D5D533B7718D}">
      <dgm:prSet/>
      <dgm:spPr/>
      <dgm:t>
        <a:bodyPr/>
        <a:lstStyle/>
        <a:p>
          <a:endParaRPr lang="it-IT"/>
        </a:p>
      </dgm:t>
    </dgm:pt>
    <dgm:pt modelId="{96B6290D-B04B-4F49-83F8-2AEE4CBB6B59}" type="sibTrans" cxnId="{ED5701F8-291E-D246-9FD7-D5D533B7718D}">
      <dgm:prSet/>
      <dgm:spPr/>
      <dgm:t>
        <a:bodyPr/>
        <a:lstStyle/>
        <a:p>
          <a:endParaRPr lang="it-IT"/>
        </a:p>
      </dgm:t>
    </dgm:pt>
    <dgm:pt modelId="{EE2EF56A-2D70-EB41-B75E-9A0DF6CA99FF}">
      <dgm:prSet phldrT="[Testo]"/>
      <dgm:spPr>
        <a:solidFill>
          <a:srgbClr val="FF9900">
            <a:alpha val="90000"/>
          </a:srgbClr>
        </a:solidFill>
      </dgm:spPr>
      <dgm:t>
        <a:bodyPr/>
        <a:lstStyle/>
        <a:p>
          <a:r>
            <a:rPr lang="it-IT" dirty="0" err="1" smtClean="0">
              <a:latin typeface="Candara"/>
              <a:cs typeface="Candara"/>
            </a:rPr>
            <a:t>Run</a:t>
          </a:r>
          <a:r>
            <a:rPr lang="it-IT" dirty="0" smtClean="0">
              <a:latin typeface="Candara"/>
              <a:cs typeface="Candara"/>
            </a:rPr>
            <a:t> by GS</a:t>
          </a:r>
          <a:endParaRPr lang="it-IT" dirty="0">
            <a:latin typeface="Candara"/>
            <a:cs typeface="Candara"/>
          </a:endParaRPr>
        </a:p>
      </dgm:t>
    </dgm:pt>
    <dgm:pt modelId="{F3106DD9-6219-5643-B165-BAA899201B25}" type="parTrans" cxnId="{B88D1DE9-1B82-9149-8507-2AD8F720EF3C}">
      <dgm:prSet/>
      <dgm:spPr/>
      <dgm:t>
        <a:bodyPr/>
        <a:lstStyle/>
        <a:p>
          <a:endParaRPr lang="it-IT"/>
        </a:p>
      </dgm:t>
    </dgm:pt>
    <dgm:pt modelId="{9D127CE8-D131-7044-AA55-54F6E6089193}" type="sibTrans" cxnId="{B88D1DE9-1B82-9149-8507-2AD8F720EF3C}">
      <dgm:prSet/>
      <dgm:spPr/>
      <dgm:t>
        <a:bodyPr/>
        <a:lstStyle/>
        <a:p>
          <a:endParaRPr lang="it-IT"/>
        </a:p>
      </dgm:t>
    </dgm:pt>
    <dgm:pt modelId="{8E964098-50D6-1349-8C8D-3C1444C8C491}">
      <dgm:prSet phldrT="[Testo]"/>
      <dgm:spPr>
        <a:solidFill>
          <a:srgbClr val="FFCC66">
            <a:alpha val="90000"/>
          </a:srgbClr>
        </a:solidFill>
      </dgm:spPr>
      <dgm:t>
        <a:bodyPr/>
        <a:lstStyle/>
        <a:p>
          <a:r>
            <a:rPr lang="it-IT" dirty="0" smtClean="0">
              <a:latin typeface="Candara"/>
              <a:cs typeface="Candara"/>
            </a:rPr>
            <a:t>230 </a:t>
          </a:r>
          <a:r>
            <a:rPr lang="it-IT" dirty="0" err="1" smtClean="0">
              <a:latin typeface="Candara"/>
              <a:cs typeface="Candara"/>
            </a:rPr>
            <a:t>daily</a:t>
          </a:r>
          <a:r>
            <a:rPr lang="it-IT" dirty="0" smtClean="0">
              <a:latin typeface="Candara"/>
              <a:cs typeface="Candara"/>
            </a:rPr>
            <a:t> sessions in 10 </a:t>
          </a:r>
          <a:r>
            <a:rPr lang="it-IT" dirty="0" err="1" smtClean="0">
              <a:latin typeface="Candara"/>
              <a:cs typeface="Candara"/>
            </a:rPr>
            <a:t>cities</a:t>
          </a:r>
          <a:endParaRPr lang="it-IT" dirty="0">
            <a:latin typeface="Candara"/>
            <a:cs typeface="Candara"/>
          </a:endParaRPr>
        </a:p>
      </dgm:t>
    </dgm:pt>
    <dgm:pt modelId="{FE4A555F-29E0-6346-BD8B-42C7E5E6662B}" type="parTrans" cxnId="{BD9405FF-69A6-9A49-BCF5-54156C8C6488}">
      <dgm:prSet/>
      <dgm:spPr/>
      <dgm:t>
        <a:bodyPr/>
        <a:lstStyle/>
        <a:p>
          <a:endParaRPr lang="it-IT"/>
        </a:p>
      </dgm:t>
    </dgm:pt>
    <dgm:pt modelId="{96959F42-0BE7-F84E-BBE5-4E584A31D2C4}" type="sibTrans" cxnId="{BD9405FF-69A6-9A49-BCF5-54156C8C6488}">
      <dgm:prSet/>
      <dgm:spPr/>
      <dgm:t>
        <a:bodyPr/>
        <a:lstStyle/>
        <a:p>
          <a:endParaRPr lang="it-IT"/>
        </a:p>
      </dgm:t>
    </dgm:pt>
    <dgm:pt modelId="{9494D382-4FB9-874D-9A4C-4296C8CCDCA8}" type="pres">
      <dgm:prSet presAssocID="{102F9147-BD18-7941-B784-E250D1060DC4}" presName="Name0" presStyleCnt="0">
        <dgm:presLayoutVars>
          <dgm:dir/>
          <dgm:animLvl val="lvl"/>
          <dgm:resizeHandles val="exact"/>
        </dgm:presLayoutVars>
      </dgm:prSet>
      <dgm:spPr/>
      <dgm:t>
        <a:bodyPr/>
        <a:lstStyle/>
        <a:p>
          <a:endParaRPr lang="it-IT"/>
        </a:p>
      </dgm:t>
    </dgm:pt>
    <dgm:pt modelId="{66F8C665-C51D-2F42-A175-9A1819ACBAC5}" type="pres">
      <dgm:prSet presAssocID="{CDED84EE-BCD0-E44C-9C31-7A67B9DFB529}" presName="vertFlow" presStyleCnt="0"/>
      <dgm:spPr/>
      <dgm:t>
        <a:bodyPr/>
        <a:lstStyle/>
        <a:p>
          <a:endParaRPr lang="it-IT"/>
        </a:p>
      </dgm:t>
    </dgm:pt>
    <dgm:pt modelId="{9350E73B-9218-1540-B0D3-9EBA8D7C888F}" type="pres">
      <dgm:prSet presAssocID="{CDED84EE-BCD0-E44C-9C31-7A67B9DFB529}" presName="header" presStyleLbl="node1" presStyleIdx="0" presStyleCnt="2"/>
      <dgm:spPr/>
      <dgm:t>
        <a:bodyPr/>
        <a:lstStyle/>
        <a:p>
          <a:endParaRPr lang="it-IT"/>
        </a:p>
      </dgm:t>
    </dgm:pt>
    <dgm:pt modelId="{A38B08CA-8BDF-C443-96FA-45D9FCE51465}" type="pres">
      <dgm:prSet presAssocID="{6E40545E-F2AA-1B46-B4FC-6DE1AA8C39DB}" presName="parTrans" presStyleLbl="sibTrans2D1" presStyleIdx="0" presStyleCnt="4"/>
      <dgm:spPr/>
      <dgm:t>
        <a:bodyPr/>
        <a:lstStyle/>
        <a:p>
          <a:endParaRPr lang="it-IT"/>
        </a:p>
      </dgm:t>
    </dgm:pt>
    <dgm:pt modelId="{6E03892B-A33D-3241-A448-3139661C8162}" type="pres">
      <dgm:prSet presAssocID="{72DBC94C-6152-C44A-847A-A389E5FF02C0}" presName="child" presStyleLbl="alignAccFollowNode1" presStyleIdx="0" presStyleCnt="4">
        <dgm:presLayoutVars>
          <dgm:chMax val="0"/>
          <dgm:bulletEnabled val="1"/>
        </dgm:presLayoutVars>
      </dgm:prSet>
      <dgm:spPr/>
      <dgm:t>
        <a:bodyPr/>
        <a:lstStyle/>
        <a:p>
          <a:endParaRPr lang="it-IT"/>
        </a:p>
      </dgm:t>
    </dgm:pt>
    <dgm:pt modelId="{0A3D001A-3759-CF47-B514-A67DD8354A12}" type="pres">
      <dgm:prSet presAssocID="{3BFB3DFD-3E39-F949-9046-958D0478394C}" presName="sibTrans" presStyleLbl="sibTrans2D1" presStyleIdx="1" presStyleCnt="4"/>
      <dgm:spPr/>
      <dgm:t>
        <a:bodyPr/>
        <a:lstStyle/>
        <a:p>
          <a:endParaRPr lang="it-IT"/>
        </a:p>
      </dgm:t>
    </dgm:pt>
    <dgm:pt modelId="{408905D5-2936-E54E-818F-92EA4D9445F1}" type="pres">
      <dgm:prSet presAssocID="{57D5C3E2-46EF-AF46-AC76-EB4EE52450D3}" presName="child" presStyleLbl="alignAccFollowNode1" presStyleIdx="1" presStyleCnt="4">
        <dgm:presLayoutVars>
          <dgm:chMax val="0"/>
          <dgm:bulletEnabled val="1"/>
        </dgm:presLayoutVars>
      </dgm:prSet>
      <dgm:spPr/>
      <dgm:t>
        <a:bodyPr/>
        <a:lstStyle/>
        <a:p>
          <a:endParaRPr lang="it-IT"/>
        </a:p>
      </dgm:t>
    </dgm:pt>
    <dgm:pt modelId="{FA42FB54-9A3E-814E-AA21-A999B2C75F79}" type="pres">
      <dgm:prSet presAssocID="{CDED84EE-BCD0-E44C-9C31-7A67B9DFB529}" presName="hSp" presStyleCnt="0"/>
      <dgm:spPr/>
      <dgm:t>
        <a:bodyPr/>
        <a:lstStyle/>
        <a:p>
          <a:endParaRPr lang="it-IT"/>
        </a:p>
      </dgm:t>
    </dgm:pt>
    <dgm:pt modelId="{76A785CF-ECC9-3F48-A9ED-E827769C9FB9}" type="pres">
      <dgm:prSet presAssocID="{B431B09A-E59B-CD48-AA47-540D60BDB23C}" presName="vertFlow" presStyleCnt="0"/>
      <dgm:spPr/>
      <dgm:t>
        <a:bodyPr/>
        <a:lstStyle/>
        <a:p>
          <a:endParaRPr lang="it-IT"/>
        </a:p>
      </dgm:t>
    </dgm:pt>
    <dgm:pt modelId="{3FBED001-03BF-664A-9711-A943F378E23C}" type="pres">
      <dgm:prSet presAssocID="{B431B09A-E59B-CD48-AA47-540D60BDB23C}" presName="header" presStyleLbl="node1" presStyleIdx="1" presStyleCnt="2"/>
      <dgm:spPr/>
      <dgm:t>
        <a:bodyPr/>
        <a:lstStyle/>
        <a:p>
          <a:endParaRPr lang="it-IT"/>
        </a:p>
      </dgm:t>
    </dgm:pt>
    <dgm:pt modelId="{09392B9E-11D8-B847-8763-B1B8740D10FE}" type="pres">
      <dgm:prSet presAssocID="{F3106DD9-6219-5643-B165-BAA899201B25}" presName="parTrans" presStyleLbl="sibTrans2D1" presStyleIdx="2" presStyleCnt="4"/>
      <dgm:spPr/>
      <dgm:t>
        <a:bodyPr/>
        <a:lstStyle/>
        <a:p>
          <a:endParaRPr lang="it-IT"/>
        </a:p>
      </dgm:t>
    </dgm:pt>
    <dgm:pt modelId="{2DFE9D1A-29E7-9C4A-A889-793B7F240C38}" type="pres">
      <dgm:prSet presAssocID="{EE2EF56A-2D70-EB41-B75E-9A0DF6CA99FF}" presName="child" presStyleLbl="alignAccFollowNode1" presStyleIdx="2" presStyleCnt="4">
        <dgm:presLayoutVars>
          <dgm:chMax val="0"/>
          <dgm:bulletEnabled val="1"/>
        </dgm:presLayoutVars>
      </dgm:prSet>
      <dgm:spPr/>
      <dgm:t>
        <a:bodyPr/>
        <a:lstStyle/>
        <a:p>
          <a:endParaRPr lang="it-IT"/>
        </a:p>
      </dgm:t>
    </dgm:pt>
    <dgm:pt modelId="{44F71042-E44C-DE40-A1CB-89F38AE5CE4C}" type="pres">
      <dgm:prSet presAssocID="{9D127CE8-D131-7044-AA55-54F6E6089193}" presName="sibTrans" presStyleLbl="sibTrans2D1" presStyleIdx="3" presStyleCnt="4"/>
      <dgm:spPr/>
      <dgm:t>
        <a:bodyPr/>
        <a:lstStyle/>
        <a:p>
          <a:endParaRPr lang="it-IT"/>
        </a:p>
      </dgm:t>
    </dgm:pt>
    <dgm:pt modelId="{C8965102-A08B-7347-94ED-F005B21B3AEC}" type="pres">
      <dgm:prSet presAssocID="{8E964098-50D6-1349-8C8D-3C1444C8C491}" presName="child" presStyleLbl="alignAccFollowNode1" presStyleIdx="3" presStyleCnt="4">
        <dgm:presLayoutVars>
          <dgm:chMax val="0"/>
          <dgm:bulletEnabled val="1"/>
        </dgm:presLayoutVars>
      </dgm:prSet>
      <dgm:spPr/>
      <dgm:t>
        <a:bodyPr/>
        <a:lstStyle/>
        <a:p>
          <a:endParaRPr lang="it-IT"/>
        </a:p>
      </dgm:t>
    </dgm:pt>
  </dgm:ptLst>
  <dgm:cxnLst>
    <dgm:cxn modelId="{6DFAF86E-356E-AF4B-A397-253ADC6EAFBF}" type="presOf" srcId="{9D127CE8-D131-7044-AA55-54F6E6089193}" destId="{44F71042-E44C-DE40-A1CB-89F38AE5CE4C}" srcOrd="0" destOrd="0" presId="urn:microsoft.com/office/officeart/2005/8/layout/lProcess1"/>
    <dgm:cxn modelId="{7690D241-58D9-2D4E-9BBD-4A93D47A1B3F}" srcId="{102F9147-BD18-7941-B784-E250D1060DC4}" destId="{CDED84EE-BCD0-E44C-9C31-7A67B9DFB529}" srcOrd="0" destOrd="0" parTransId="{37807B0E-5F96-944C-A201-77E498F71BB8}" sibTransId="{D3CD7F26-6E45-264F-AAD6-54DAB17119ED}"/>
    <dgm:cxn modelId="{02ED5367-2ACD-A749-A683-06A21548DC4F}" type="presOf" srcId="{102F9147-BD18-7941-B784-E250D1060DC4}" destId="{9494D382-4FB9-874D-9A4C-4296C8CCDCA8}" srcOrd="0" destOrd="0" presId="urn:microsoft.com/office/officeart/2005/8/layout/lProcess1"/>
    <dgm:cxn modelId="{6727452C-0E88-A448-B246-CE2A0B970DE6}" srcId="{CDED84EE-BCD0-E44C-9C31-7A67B9DFB529}" destId="{72DBC94C-6152-C44A-847A-A389E5FF02C0}" srcOrd="0" destOrd="0" parTransId="{6E40545E-F2AA-1B46-B4FC-6DE1AA8C39DB}" sibTransId="{3BFB3DFD-3E39-F949-9046-958D0478394C}"/>
    <dgm:cxn modelId="{BD9405FF-69A6-9A49-BCF5-54156C8C6488}" srcId="{B431B09A-E59B-CD48-AA47-540D60BDB23C}" destId="{8E964098-50D6-1349-8C8D-3C1444C8C491}" srcOrd="1" destOrd="0" parTransId="{FE4A555F-29E0-6346-BD8B-42C7E5E6662B}" sibTransId="{96959F42-0BE7-F84E-BBE5-4E584A31D2C4}"/>
    <dgm:cxn modelId="{C0A589B0-6A1C-AB4F-89EA-524E5EC06E8A}" type="presOf" srcId="{8E964098-50D6-1349-8C8D-3C1444C8C491}" destId="{C8965102-A08B-7347-94ED-F005B21B3AEC}" srcOrd="0" destOrd="0" presId="urn:microsoft.com/office/officeart/2005/8/layout/lProcess1"/>
    <dgm:cxn modelId="{6B746405-3C61-2149-B068-D36B4E5BB95A}" type="presOf" srcId="{6E40545E-F2AA-1B46-B4FC-6DE1AA8C39DB}" destId="{A38B08CA-8BDF-C443-96FA-45D9FCE51465}" srcOrd="0" destOrd="0" presId="urn:microsoft.com/office/officeart/2005/8/layout/lProcess1"/>
    <dgm:cxn modelId="{4ACF97A9-DE1A-224F-B008-3D499326A2AB}" type="presOf" srcId="{CDED84EE-BCD0-E44C-9C31-7A67B9DFB529}" destId="{9350E73B-9218-1540-B0D3-9EBA8D7C888F}" srcOrd="0" destOrd="0" presId="urn:microsoft.com/office/officeart/2005/8/layout/lProcess1"/>
    <dgm:cxn modelId="{04F7A09C-C2B9-6C45-AF03-ED4BC6E40528}" type="presOf" srcId="{F3106DD9-6219-5643-B165-BAA899201B25}" destId="{09392B9E-11D8-B847-8763-B1B8740D10FE}" srcOrd="0" destOrd="0" presId="urn:microsoft.com/office/officeart/2005/8/layout/lProcess1"/>
    <dgm:cxn modelId="{0657C240-C359-3246-819D-5BB323A8CA54}" type="presOf" srcId="{57D5C3E2-46EF-AF46-AC76-EB4EE52450D3}" destId="{408905D5-2936-E54E-818F-92EA4D9445F1}" srcOrd="0" destOrd="0" presId="urn:microsoft.com/office/officeart/2005/8/layout/lProcess1"/>
    <dgm:cxn modelId="{B0BF2EC9-1B7C-FA45-8446-4245189BCCFF}" type="presOf" srcId="{EE2EF56A-2D70-EB41-B75E-9A0DF6CA99FF}" destId="{2DFE9D1A-29E7-9C4A-A889-793B7F240C38}" srcOrd="0" destOrd="0" presId="urn:microsoft.com/office/officeart/2005/8/layout/lProcess1"/>
    <dgm:cxn modelId="{D320F132-0048-FB43-9E09-893A6F4D7B16}" srcId="{CDED84EE-BCD0-E44C-9C31-7A67B9DFB529}" destId="{57D5C3E2-46EF-AF46-AC76-EB4EE52450D3}" srcOrd="1" destOrd="0" parTransId="{42BB84D2-8859-2F4C-92AD-30463FDD9892}" sibTransId="{3AA175B8-4879-EA4D-85FD-3B554B6E173C}"/>
    <dgm:cxn modelId="{95C98E65-5F28-8446-8F43-5A3EFBA39FD9}" type="presOf" srcId="{B431B09A-E59B-CD48-AA47-540D60BDB23C}" destId="{3FBED001-03BF-664A-9711-A943F378E23C}" srcOrd="0" destOrd="0" presId="urn:microsoft.com/office/officeart/2005/8/layout/lProcess1"/>
    <dgm:cxn modelId="{ED5701F8-291E-D246-9FD7-D5D533B7718D}" srcId="{102F9147-BD18-7941-B784-E250D1060DC4}" destId="{B431B09A-E59B-CD48-AA47-540D60BDB23C}" srcOrd="1" destOrd="0" parTransId="{9B068B63-AE01-7241-A642-BAC106C81AB8}" sibTransId="{96B6290D-B04B-4F49-83F8-2AEE4CBB6B59}"/>
    <dgm:cxn modelId="{A184E535-3321-8847-97A9-2D18AFADE727}" type="presOf" srcId="{3BFB3DFD-3E39-F949-9046-958D0478394C}" destId="{0A3D001A-3759-CF47-B514-A67DD8354A12}" srcOrd="0" destOrd="0" presId="urn:microsoft.com/office/officeart/2005/8/layout/lProcess1"/>
    <dgm:cxn modelId="{38ADC6EA-A56F-6548-B5B1-028883749093}" type="presOf" srcId="{72DBC94C-6152-C44A-847A-A389E5FF02C0}" destId="{6E03892B-A33D-3241-A448-3139661C8162}" srcOrd="0" destOrd="0" presId="urn:microsoft.com/office/officeart/2005/8/layout/lProcess1"/>
    <dgm:cxn modelId="{B88D1DE9-1B82-9149-8507-2AD8F720EF3C}" srcId="{B431B09A-E59B-CD48-AA47-540D60BDB23C}" destId="{EE2EF56A-2D70-EB41-B75E-9A0DF6CA99FF}" srcOrd="0" destOrd="0" parTransId="{F3106DD9-6219-5643-B165-BAA899201B25}" sibTransId="{9D127CE8-D131-7044-AA55-54F6E6089193}"/>
    <dgm:cxn modelId="{662D2B75-C9C8-5648-8845-E043343CEA97}" type="presParOf" srcId="{9494D382-4FB9-874D-9A4C-4296C8CCDCA8}" destId="{66F8C665-C51D-2F42-A175-9A1819ACBAC5}" srcOrd="0" destOrd="0" presId="urn:microsoft.com/office/officeart/2005/8/layout/lProcess1"/>
    <dgm:cxn modelId="{3D26FF19-FA31-3E47-87A4-984BE78E82C6}" type="presParOf" srcId="{66F8C665-C51D-2F42-A175-9A1819ACBAC5}" destId="{9350E73B-9218-1540-B0D3-9EBA8D7C888F}" srcOrd="0" destOrd="0" presId="urn:microsoft.com/office/officeart/2005/8/layout/lProcess1"/>
    <dgm:cxn modelId="{390B2365-3709-2F4E-BD08-DE9DF41B2779}" type="presParOf" srcId="{66F8C665-C51D-2F42-A175-9A1819ACBAC5}" destId="{A38B08CA-8BDF-C443-96FA-45D9FCE51465}" srcOrd="1" destOrd="0" presId="urn:microsoft.com/office/officeart/2005/8/layout/lProcess1"/>
    <dgm:cxn modelId="{8330EE34-B4FA-2048-ADF7-46A3C5436258}" type="presParOf" srcId="{66F8C665-C51D-2F42-A175-9A1819ACBAC5}" destId="{6E03892B-A33D-3241-A448-3139661C8162}" srcOrd="2" destOrd="0" presId="urn:microsoft.com/office/officeart/2005/8/layout/lProcess1"/>
    <dgm:cxn modelId="{93F3945A-D905-4B4E-90F9-1824AD13127B}" type="presParOf" srcId="{66F8C665-C51D-2F42-A175-9A1819ACBAC5}" destId="{0A3D001A-3759-CF47-B514-A67DD8354A12}" srcOrd="3" destOrd="0" presId="urn:microsoft.com/office/officeart/2005/8/layout/lProcess1"/>
    <dgm:cxn modelId="{C8EB2DDF-DE37-E84A-86EF-9D14995C3A99}" type="presParOf" srcId="{66F8C665-C51D-2F42-A175-9A1819ACBAC5}" destId="{408905D5-2936-E54E-818F-92EA4D9445F1}" srcOrd="4" destOrd="0" presId="urn:microsoft.com/office/officeart/2005/8/layout/lProcess1"/>
    <dgm:cxn modelId="{14F61319-FF05-804E-8915-D6558C267BD7}" type="presParOf" srcId="{9494D382-4FB9-874D-9A4C-4296C8CCDCA8}" destId="{FA42FB54-9A3E-814E-AA21-A999B2C75F79}" srcOrd="1" destOrd="0" presId="urn:microsoft.com/office/officeart/2005/8/layout/lProcess1"/>
    <dgm:cxn modelId="{0D64D2D3-B491-F04A-AD6A-50B36E76D6F1}" type="presParOf" srcId="{9494D382-4FB9-874D-9A4C-4296C8CCDCA8}" destId="{76A785CF-ECC9-3F48-A9ED-E827769C9FB9}" srcOrd="2" destOrd="0" presId="urn:microsoft.com/office/officeart/2005/8/layout/lProcess1"/>
    <dgm:cxn modelId="{E1E6281F-B027-7344-B6EB-A8D6E4C2B945}" type="presParOf" srcId="{76A785CF-ECC9-3F48-A9ED-E827769C9FB9}" destId="{3FBED001-03BF-664A-9711-A943F378E23C}" srcOrd="0" destOrd="0" presId="urn:microsoft.com/office/officeart/2005/8/layout/lProcess1"/>
    <dgm:cxn modelId="{CC668EFE-D405-2C4C-B9C3-6F7E386CF78C}" type="presParOf" srcId="{76A785CF-ECC9-3F48-A9ED-E827769C9FB9}" destId="{09392B9E-11D8-B847-8763-B1B8740D10FE}" srcOrd="1" destOrd="0" presId="urn:microsoft.com/office/officeart/2005/8/layout/lProcess1"/>
    <dgm:cxn modelId="{653B114C-ECA3-C540-AD3A-FA4977AC7181}" type="presParOf" srcId="{76A785CF-ECC9-3F48-A9ED-E827769C9FB9}" destId="{2DFE9D1A-29E7-9C4A-A889-793B7F240C38}" srcOrd="2" destOrd="0" presId="urn:microsoft.com/office/officeart/2005/8/layout/lProcess1"/>
    <dgm:cxn modelId="{0CC5892D-3C2E-A047-B065-9019F1E47CB1}" type="presParOf" srcId="{76A785CF-ECC9-3F48-A9ED-E827769C9FB9}" destId="{44F71042-E44C-DE40-A1CB-89F38AE5CE4C}" srcOrd="3" destOrd="0" presId="urn:microsoft.com/office/officeart/2005/8/layout/lProcess1"/>
    <dgm:cxn modelId="{D791830D-F5CC-B34D-A4EA-85EF99FB2D68}" type="presParOf" srcId="{76A785CF-ECC9-3F48-A9ED-E827769C9FB9}" destId="{C8965102-A08B-7347-94ED-F005B21B3AEC}"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0E26AB-9C5D-4B03-962F-FF2FFDDEB34A}" type="doc">
      <dgm:prSet loTypeId="urn:microsoft.com/office/officeart/2005/8/layout/StepDownProcess" loCatId="process" qsTypeId="urn:microsoft.com/office/officeart/2005/8/quickstyle/simple1" qsCatId="simple" csTypeId="urn:microsoft.com/office/officeart/2005/8/colors/accent2_2" csCatId="accent2" phldr="1"/>
      <dgm:spPr/>
      <dgm:t>
        <a:bodyPr/>
        <a:lstStyle/>
        <a:p>
          <a:endParaRPr lang="it-IT"/>
        </a:p>
      </dgm:t>
    </dgm:pt>
    <dgm:pt modelId="{A180673E-4C5D-4A5D-AB4E-EC2A6B8D7135}">
      <dgm:prSet phldrT="[Testo]"/>
      <dgm:spPr>
        <a:solidFill>
          <a:srgbClr val="FF9933"/>
        </a:solidFill>
      </dgm:spPr>
      <dgm:t>
        <a:bodyPr/>
        <a:lstStyle/>
        <a:p>
          <a:r>
            <a:rPr lang="it-IT" dirty="0" smtClean="0">
              <a:latin typeface="Candara" panose="020E0502030303020204" pitchFamily="34" charset="0"/>
            </a:rPr>
            <a:t>The </a:t>
          </a:r>
          <a:r>
            <a:rPr lang="it-IT" dirty="0" err="1" smtClean="0">
              <a:latin typeface="Candara" panose="020E0502030303020204" pitchFamily="34" charset="0"/>
            </a:rPr>
            <a:t>research</a:t>
          </a:r>
          <a:r>
            <a:rPr lang="it-IT" dirty="0" smtClean="0">
              <a:latin typeface="Candara" panose="020E0502030303020204" pitchFamily="34" charset="0"/>
            </a:rPr>
            <a:t> </a:t>
          </a:r>
          <a:r>
            <a:rPr lang="it-IT" dirty="0" err="1" smtClean="0">
              <a:latin typeface="Candara" panose="020E0502030303020204" pitchFamily="34" charset="0"/>
            </a:rPr>
            <a:t>produces</a:t>
          </a:r>
          <a:r>
            <a:rPr lang="it-IT" dirty="0" smtClean="0">
              <a:latin typeface="Candara" panose="020E0502030303020204" pitchFamily="34" charset="0"/>
            </a:rPr>
            <a:t> </a:t>
          </a:r>
          <a:r>
            <a:rPr lang="it-IT" dirty="0" err="1" smtClean="0">
              <a:latin typeface="Candara" panose="020E0502030303020204" pitchFamily="34" charset="0"/>
            </a:rPr>
            <a:t>knowledge</a:t>
          </a:r>
          <a:endParaRPr lang="it-IT" dirty="0">
            <a:latin typeface="Candara" panose="020E0502030303020204" pitchFamily="34" charset="0"/>
          </a:endParaRPr>
        </a:p>
      </dgm:t>
    </dgm:pt>
    <dgm:pt modelId="{67622D02-FCA9-42A2-A09C-0A737435B199}" type="parTrans" cxnId="{9ECDEDD1-59D8-43BC-84B5-2A5948094C6D}">
      <dgm:prSet/>
      <dgm:spPr/>
      <dgm:t>
        <a:bodyPr/>
        <a:lstStyle/>
        <a:p>
          <a:endParaRPr lang="it-IT">
            <a:latin typeface="Candara" panose="020E0502030303020204" pitchFamily="34" charset="0"/>
          </a:endParaRPr>
        </a:p>
      </dgm:t>
    </dgm:pt>
    <dgm:pt modelId="{215CEE5B-FDFE-4459-AF8D-1714C75AF55B}" type="sibTrans" cxnId="{9ECDEDD1-59D8-43BC-84B5-2A5948094C6D}">
      <dgm:prSet/>
      <dgm:spPr/>
      <dgm:t>
        <a:bodyPr/>
        <a:lstStyle/>
        <a:p>
          <a:endParaRPr lang="it-IT">
            <a:latin typeface="Candara" panose="020E0502030303020204" pitchFamily="34" charset="0"/>
          </a:endParaRPr>
        </a:p>
      </dgm:t>
    </dgm:pt>
    <dgm:pt modelId="{2662B73E-21AA-41EA-9F5C-9C4AC77B691B}">
      <dgm:prSet phldrT="[Testo]"/>
      <dgm:spPr>
        <a:solidFill>
          <a:srgbClr val="FF9933"/>
        </a:solidFill>
      </dgm:spPr>
      <dgm:t>
        <a:bodyPr/>
        <a:lstStyle/>
        <a:p>
          <a:r>
            <a:rPr lang="en-GB" dirty="0" smtClean="0">
              <a:latin typeface="Candara" panose="020E0502030303020204" pitchFamily="34" charset="0"/>
            </a:rPr>
            <a:t>Policy makers turns this knowledge into procedures for practice</a:t>
          </a:r>
          <a:endParaRPr lang="it-IT" dirty="0">
            <a:latin typeface="Candara" panose="020E0502030303020204" pitchFamily="34" charset="0"/>
          </a:endParaRPr>
        </a:p>
      </dgm:t>
    </dgm:pt>
    <dgm:pt modelId="{085E7760-1BDE-43F3-A08B-FD735E06BD8C}" type="parTrans" cxnId="{39DFDF02-F4FC-4D05-BE20-410A707FEFF1}">
      <dgm:prSet/>
      <dgm:spPr/>
      <dgm:t>
        <a:bodyPr/>
        <a:lstStyle/>
        <a:p>
          <a:endParaRPr lang="it-IT">
            <a:latin typeface="Candara" panose="020E0502030303020204" pitchFamily="34" charset="0"/>
          </a:endParaRPr>
        </a:p>
      </dgm:t>
    </dgm:pt>
    <dgm:pt modelId="{DD77C075-B830-46B4-A29F-71AAF5D7D8BA}" type="sibTrans" cxnId="{39DFDF02-F4FC-4D05-BE20-410A707FEFF1}">
      <dgm:prSet/>
      <dgm:spPr/>
      <dgm:t>
        <a:bodyPr/>
        <a:lstStyle/>
        <a:p>
          <a:endParaRPr lang="it-IT">
            <a:latin typeface="Candara" panose="020E0502030303020204" pitchFamily="34" charset="0"/>
          </a:endParaRPr>
        </a:p>
      </dgm:t>
    </dgm:pt>
    <dgm:pt modelId="{E4D73A4C-F07D-4640-A4A5-EE07A6135360}">
      <dgm:prSet phldrT="[Testo]"/>
      <dgm:spPr>
        <a:solidFill>
          <a:srgbClr val="FF9933"/>
        </a:solidFill>
      </dgm:spPr>
      <dgm:t>
        <a:bodyPr/>
        <a:lstStyle/>
        <a:p>
          <a:r>
            <a:rPr lang="it-IT" dirty="0" err="1" smtClean="0">
              <a:latin typeface="Candara" panose="020E0502030303020204" pitchFamily="34" charset="0"/>
            </a:rPr>
            <a:t>Practitioners</a:t>
          </a:r>
          <a:r>
            <a:rPr lang="it-IT" dirty="0" smtClean="0">
              <a:latin typeface="Candara" panose="020E0502030303020204" pitchFamily="34" charset="0"/>
            </a:rPr>
            <a:t> </a:t>
          </a:r>
          <a:r>
            <a:rPr lang="it-IT" dirty="0" err="1" smtClean="0">
              <a:latin typeface="Candara" panose="020E0502030303020204" pitchFamily="34" charset="0"/>
            </a:rPr>
            <a:t>apply</a:t>
          </a:r>
          <a:r>
            <a:rPr lang="it-IT" dirty="0" smtClean="0">
              <a:latin typeface="Candara" panose="020E0502030303020204" pitchFamily="34" charset="0"/>
            </a:rPr>
            <a:t> </a:t>
          </a:r>
          <a:r>
            <a:rPr lang="it-IT" dirty="0" err="1" smtClean="0">
              <a:latin typeface="Candara" panose="020E0502030303020204" pitchFamily="34" charset="0"/>
            </a:rPr>
            <a:t>such</a:t>
          </a:r>
          <a:r>
            <a:rPr lang="it-IT" dirty="0" smtClean="0">
              <a:latin typeface="Candara" panose="020E0502030303020204" pitchFamily="34" charset="0"/>
            </a:rPr>
            <a:t> </a:t>
          </a:r>
          <a:r>
            <a:rPr lang="it-IT" dirty="0" err="1" smtClean="0">
              <a:latin typeface="Candara" panose="020E0502030303020204" pitchFamily="34" charset="0"/>
            </a:rPr>
            <a:t>procedures</a:t>
          </a:r>
          <a:endParaRPr lang="it-IT" dirty="0">
            <a:latin typeface="Candara" panose="020E0502030303020204" pitchFamily="34" charset="0"/>
          </a:endParaRPr>
        </a:p>
      </dgm:t>
    </dgm:pt>
    <dgm:pt modelId="{A02BE72E-43D0-49F5-90D7-70805322F160}" type="parTrans" cxnId="{C19E41FD-EBE6-4540-B892-B11409C45AE5}">
      <dgm:prSet/>
      <dgm:spPr/>
      <dgm:t>
        <a:bodyPr/>
        <a:lstStyle/>
        <a:p>
          <a:endParaRPr lang="it-IT">
            <a:latin typeface="Candara" panose="020E0502030303020204" pitchFamily="34" charset="0"/>
          </a:endParaRPr>
        </a:p>
      </dgm:t>
    </dgm:pt>
    <dgm:pt modelId="{F88690FA-CF37-4C16-ADA1-9422D2CDFB8D}" type="sibTrans" cxnId="{C19E41FD-EBE6-4540-B892-B11409C45AE5}">
      <dgm:prSet/>
      <dgm:spPr/>
      <dgm:t>
        <a:bodyPr/>
        <a:lstStyle/>
        <a:p>
          <a:endParaRPr lang="it-IT">
            <a:latin typeface="Candara" panose="020E0502030303020204" pitchFamily="34" charset="0"/>
          </a:endParaRPr>
        </a:p>
      </dgm:t>
    </dgm:pt>
    <dgm:pt modelId="{208962B2-91C3-49CE-91A9-9CDBC01CC3F1}" type="pres">
      <dgm:prSet presAssocID="{290E26AB-9C5D-4B03-962F-FF2FFDDEB34A}" presName="rootnode" presStyleCnt="0">
        <dgm:presLayoutVars>
          <dgm:chMax/>
          <dgm:chPref/>
          <dgm:dir/>
          <dgm:animLvl val="lvl"/>
        </dgm:presLayoutVars>
      </dgm:prSet>
      <dgm:spPr/>
      <dgm:t>
        <a:bodyPr/>
        <a:lstStyle/>
        <a:p>
          <a:endParaRPr lang="it-IT"/>
        </a:p>
      </dgm:t>
    </dgm:pt>
    <dgm:pt modelId="{2F21DFE8-635E-451D-B3F9-62C181EF9D83}" type="pres">
      <dgm:prSet presAssocID="{A180673E-4C5D-4A5D-AB4E-EC2A6B8D7135}" presName="composite" presStyleCnt="0"/>
      <dgm:spPr/>
    </dgm:pt>
    <dgm:pt modelId="{B996BB21-2E58-42CE-830C-2F0588A3E1F1}" type="pres">
      <dgm:prSet presAssocID="{A180673E-4C5D-4A5D-AB4E-EC2A6B8D7135}" presName="bentUpArrow1" presStyleLbl="alignImgPlace1" presStyleIdx="0" presStyleCnt="2"/>
      <dgm:spPr>
        <a:solidFill>
          <a:srgbClr val="FFCC66"/>
        </a:solidFill>
      </dgm:spPr>
      <dgm:t>
        <a:bodyPr/>
        <a:lstStyle/>
        <a:p>
          <a:endParaRPr lang="en-GB"/>
        </a:p>
      </dgm:t>
    </dgm:pt>
    <dgm:pt modelId="{5E5C69E0-BCB5-4ECD-9E20-58471185C897}" type="pres">
      <dgm:prSet presAssocID="{A180673E-4C5D-4A5D-AB4E-EC2A6B8D7135}" presName="ParentText" presStyleLbl="node1" presStyleIdx="0" presStyleCnt="3">
        <dgm:presLayoutVars>
          <dgm:chMax val="1"/>
          <dgm:chPref val="1"/>
          <dgm:bulletEnabled val="1"/>
        </dgm:presLayoutVars>
      </dgm:prSet>
      <dgm:spPr/>
      <dgm:t>
        <a:bodyPr/>
        <a:lstStyle/>
        <a:p>
          <a:endParaRPr lang="it-IT"/>
        </a:p>
      </dgm:t>
    </dgm:pt>
    <dgm:pt modelId="{AE7BA5BA-8612-41EB-99AA-1BAF048074EF}" type="pres">
      <dgm:prSet presAssocID="{A180673E-4C5D-4A5D-AB4E-EC2A6B8D7135}" presName="ChildText" presStyleLbl="revTx" presStyleIdx="0" presStyleCnt="2">
        <dgm:presLayoutVars>
          <dgm:chMax val="0"/>
          <dgm:chPref val="0"/>
          <dgm:bulletEnabled val="1"/>
        </dgm:presLayoutVars>
      </dgm:prSet>
      <dgm:spPr/>
    </dgm:pt>
    <dgm:pt modelId="{A8DB40D7-FE6C-4B2A-B6D5-ECCB24FF5FF8}" type="pres">
      <dgm:prSet presAssocID="{215CEE5B-FDFE-4459-AF8D-1714C75AF55B}" presName="sibTrans" presStyleCnt="0"/>
      <dgm:spPr/>
    </dgm:pt>
    <dgm:pt modelId="{80D7F8AA-67D2-48F7-8F8B-C6048B5B6A9A}" type="pres">
      <dgm:prSet presAssocID="{2662B73E-21AA-41EA-9F5C-9C4AC77B691B}" presName="composite" presStyleCnt="0"/>
      <dgm:spPr/>
    </dgm:pt>
    <dgm:pt modelId="{3538D2C3-ABB1-4267-99B9-1C5945514A3D}" type="pres">
      <dgm:prSet presAssocID="{2662B73E-21AA-41EA-9F5C-9C4AC77B691B}" presName="bentUpArrow1" presStyleLbl="alignImgPlace1" presStyleIdx="1" presStyleCnt="2"/>
      <dgm:spPr>
        <a:solidFill>
          <a:srgbClr val="FFCC66"/>
        </a:solidFill>
      </dgm:spPr>
      <dgm:t>
        <a:bodyPr/>
        <a:lstStyle/>
        <a:p>
          <a:endParaRPr lang="en-GB"/>
        </a:p>
      </dgm:t>
    </dgm:pt>
    <dgm:pt modelId="{DF35AAA7-B1C1-47AF-93C0-1E7B0642C385}" type="pres">
      <dgm:prSet presAssocID="{2662B73E-21AA-41EA-9F5C-9C4AC77B691B}" presName="ParentText" presStyleLbl="node1" presStyleIdx="1" presStyleCnt="3">
        <dgm:presLayoutVars>
          <dgm:chMax val="1"/>
          <dgm:chPref val="1"/>
          <dgm:bulletEnabled val="1"/>
        </dgm:presLayoutVars>
      </dgm:prSet>
      <dgm:spPr/>
      <dgm:t>
        <a:bodyPr/>
        <a:lstStyle/>
        <a:p>
          <a:endParaRPr lang="it-IT"/>
        </a:p>
      </dgm:t>
    </dgm:pt>
    <dgm:pt modelId="{F38F4FE4-B69F-46FF-A08F-F8D20066BB92}" type="pres">
      <dgm:prSet presAssocID="{2662B73E-21AA-41EA-9F5C-9C4AC77B691B}" presName="ChildText" presStyleLbl="revTx" presStyleIdx="1" presStyleCnt="2">
        <dgm:presLayoutVars>
          <dgm:chMax val="0"/>
          <dgm:chPref val="0"/>
          <dgm:bulletEnabled val="1"/>
        </dgm:presLayoutVars>
      </dgm:prSet>
      <dgm:spPr/>
    </dgm:pt>
    <dgm:pt modelId="{C0C645AE-F8B6-4EAB-BC01-AD4D0B6FE311}" type="pres">
      <dgm:prSet presAssocID="{DD77C075-B830-46B4-A29F-71AAF5D7D8BA}" presName="sibTrans" presStyleCnt="0"/>
      <dgm:spPr/>
    </dgm:pt>
    <dgm:pt modelId="{5DB61BC3-CE2A-4E76-B763-3F2D3795E678}" type="pres">
      <dgm:prSet presAssocID="{E4D73A4C-F07D-4640-A4A5-EE07A6135360}" presName="composite" presStyleCnt="0"/>
      <dgm:spPr/>
    </dgm:pt>
    <dgm:pt modelId="{47E4E2F2-F6E3-4B7D-B90E-6355FA0D440A}" type="pres">
      <dgm:prSet presAssocID="{E4D73A4C-F07D-4640-A4A5-EE07A6135360}" presName="ParentText" presStyleLbl="node1" presStyleIdx="2" presStyleCnt="3">
        <dgm:presLayoutVars>
          <dgm:chMax val="1"/>
          <dgm:chPref val="1"/>
          <dgm:bulletEnabled val="1"/>
        </dgm:presLayoutVars>
      </dgm:prSet>
      <dgm:spPr/>
      <dgm:t>
        <a:bodyPr/>
        <a:lstStyle/>
        <a:p>
          <a:endParaRPr lang="it-IT"/>
        </a:p>
      </dgm:t>
    </dgm:pt>
  </dgm:ptLst>
  <dgm:cxnLst>
    <dgm:cxn modelId="{4474CAF9-5DB2-0F4A-9427-95D5DC88975C}" type="presOf" srcId="{E4D73A4C-F07D-4640-A4A5-EE07A6135360}" destId="{47E4E2F2-F6E3-4B7D-B90E-6355FA0D440A}" srcOrd="0" destOrd="0" presId="urn:microsoft.com/office/officeart/2005/8/layout/StepDownProcess"/>
    <dgm:cxn modelId="{C19E41FD-EBE6-4540-B892-B11409C45AE5}" srcId="{290E26AB-9C5D-4B03-962F-FF2FFDDEB34A}" destId="{E4D73A4C-F07D-4640-A4A5-EE07A6135360}" srcOrd="2" destOrd="0" parTransId="{A02BE72E-43D0-49F5-90D7-70805322F160}" sibTransId="{F88690FA-CF37-4C16-ADA1-9422D2CDFB8D}"/>
    <dgm:cxn modelId="{9ECDEDD1-59D8-43BC-84B5-2A5948094C6D}" srcId="{290E26AB-9C5D-4B03-962F-FF2FFDDEB34A}" destId="{A180673E-4C5D-4A5D-AB4E-EC2A6B8D7135}" srcOrd="0" destOrd="0" parTransId="{67622D02-FCA9-42A2-A09C-0A737435B199}" sibTransId="{215CEE5B-FDFE-4459-AF8D-1714C75AF55B}"/>
    <dgm:cxn modelId="{89586353-6897-3F48-8548-B1D29F7D4B6B}" type="presOf" srcId="{A180673E-4C5D-4A5D-AB4E-EC2A6B8D7135}" destId="{5E5C69E0-BCB5-4ECD-9E20-58471185C897}" srcOrd="0" destOrd="0" presId="urn:microsoft.com/office/officeart/2005/8/layout/StepDownProcess"/>
    <dgm:cxn modelId="{C14FFB4F-A08F-CF4A-B12F-EF5D10F800C4}" type="presOf" srcId="{2662B73E-21AA-41EA-9F5C-9C4AC77B691B}" destId="{DF35AAA7-B1C1-47AF-93C0-1E7B0642C385}" srcOrd="0" destOrd="0" presId="urn:microsoft.com/office/officeart/2005/8/layout/StepDownProcess"/>
    <dgm:cxn modelId="{45EE2BBE-6D09-7844-9756-B446C216ED5E}" type="presOf" srcId="{290E26AB-9C5D-4B03-962F-FF2FFDDEB34A}" destId="{208962B2-91C3-49CE-91A9-9CDBC01CC3F1}" srcOrd="0" destOrd="0" presId="urn:microsoft.com/office/officeart/2005/8/layout/StepDownProcess"/>
    <dgm:cxn modelId="{39DFDF02-F4FC-4D05-BE20-410A707FEFF1}" srcId="{290E26AB-9C5D-4B03-962F-FF2FFDDEB34A}" destId="{2662B73E-21AA-41EA-9F5C-9C4AC77B691B}" srcOrd="1" destOrd="0" parTransId="{085E7760-1BDE-43F3-A08B-FD735E06BD8C}" sibTransId="{DD77C075-B830-46B4-A29F-71AAF5D7D8BA}"/>
    <dgm:cxn modelId="{DECFC5B5-3F59-2D41-B461-3C53401E5680}" type="presParOf" srcId="{208962B2-91C3-49CE-91A9-9CDBC01CC3F1}" destId="{2F21DFE8-635E-451D-B3F9-62C181EF9D83}" srcOrd="0" destOrd="0" presId="urn:microsoft.com/office/officeart/2005/8/layout/StepDownProcess"/>
    <dgm:cxn modelId="{8C9AF82B-8368-CE4F-B034-F19BCFFDF68F}" type="presParOf" srcId="{2F21DFE8-635E-451D-B3F9-62C181EF9D83}" destId="{B996BB21-2E58-42CE-830C-2F0588A3E1F1}" srcOrd="0" destOrd="0" presId="urn:microsoft.com/office/officeart/2005/8/layout/StepDownProcess"/>
    <dgm:cxn modelId="{D5EA62E6-BEC6-D64F-A30E-ED32E65C056B}" type="presParOf" srcId="{2F21DFE8-635E-451D-B3F9-62C181EF9D83}" destId="{5E5C69E0-BCB5-4ECD-9E20-58471185C897}" srcOrd="1" destOrd="0" presId="urn:microsoft.com/office/officeart/2005/8/layout/StepDownProcess"/>
    <dgm:cxn modelId="{3BC8AF72-4A85-2F4E-8D22-0382EF5EE45B}" type="presParOf" srcId="{2F21DFE8-635E-451D-B3F9-62C181EF9D83}" destId="{AE7BA5BA-8612-41EB-99AA-1BAF048074EF}" srcOrd="2" destOrd="0" presId="urn:microsoft.com/office/officeart/2005/8/layout/StepDownProcess"/>
    <dgm:cxn modelId="{127A8324-6A30-5D49-822B-3A00A7CA3514}" type="presParOf" srcId="{208962B2-91C3-49CE-91A9-9CDBC01CC3F1}" destId="{A8DB40D7-FE6C-4B2A-B6D5-ECCB24FF5FF8}" srcOrd="1" destOrd="0" presId="urn:microsoft.com/office/officeart/2005/8/layout/StepDownProcess"/>
    <dgm:cxn modelId="{1D5E5DAB-8609-5345-9983-5E868B2FF473}" type="presParOf" srcId="{208962B2-91C3-49CE-91A9-9CDBC01CC3F1}" destId="{80D7F8AA-67D2-48F7-8F8B-C6048B5B6A9A}" srcOrd="2" destOrd="0" presId="urn:microsoft.com/office/officeart/2005/8/layout/StepDownProcess"/>
    <dgm:cxn modelId="{788124DE-DFFE-FE49-AED5-7815CD026A6C}" type="presParOf" srcId="{80D7F8AA-67D2-48F7-8F8B-C6048B5B6A9A}" destId="{3538D2C3-ABB1-4267-99B9-1C5945514A3D}" srcOrd="0" destOrd="0" presId="urn:microsoft.com/office/officeart/2005/8/layout/StepDownProcess"/>
    <dgm:cxn modelId="{7EEBEAA5-1380-7A4A-8642-B81A9D68644C}" type="presParOf" srcId="{80D7F8AA-67D2-48F7-8F8B-C6048B5B6A9A}" destId="{DF35AAA7-B1C1-47AF-93C0-1E7B0642C385}" srcOrd="1" destOrd="0" presId="urn:microsoft.com/office/officeart/2005/8/layout/StepDownProcess"/>
    <dgm:cxn modelId="{CA94FED7-C6F6-504B-AC67-A07177F416DB}" type="presParOf" srcId="{80D7F8AA-67D2-48F7-8F8B-C6048B5B6A9A}" destId="{F38F4FE4-B69F-46FF-A08F-F8D20066BB92}" srcOrd="2" destOrd="0" presId="urn:microsoft.com/office/officeart/2005/8/layout/StepDownProcess"/>
    <dgm:cxn modelId="{EC780F41-D2A2-BE41-BB20-4B61A4696A26}" type="presParOf" srcId="{208962B2-91C3-49CE-91A9-9CDBC01CC3F1}" destId="{C0C645AE-F8B6-4EAB-BC01-AD4D0B6FE311}" srcOrd="3" destOrd="0" presId="urn:microsoft.com/office/officeart/2005/8/layout/StepDownProcess"/>
    <dgm:cxn modelId="{C4E471A5-7834-9145-89C2-571EE83EECA7}" type="presParOf" srcId="{208962B2-91C3-49CE-91A9-9CDBC01CC3F1}" destId="{5DB61BC3-CE2A-4E76-B763-3F2D3795E678}" srcOrd="4" destOrd="0" presId="urn:microsoft.com/office/officeart/2005/8/layout/StepDownProcess"/>
    <dgm:cxn modelId="{F2A5E738-4AC1-F047-B940-CF8B93DAD401}" type="presParOf" srcId="{5DB61BC3-CE2A-4E76-B763-3F2D3795E678}" destId="{47E4E2F2-F6E3-4B7D-B90E-6355FA0D440A}"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23468CD-83CC-4A02-BE63-A25B2C504A1D}" type="doc">
      <dgm:prSet loTypeId="urn:microsoft.com/office/officeart/2005/8/layout/cycle3" loCatId="cycle" qsTypeId="urn:microsoft.com/office/officeart/2005/8/quickstyle/simple1" qsCatId="simple" csTypeId="urn:microsoft.com/office/officeart/2005/8/colors/accent2_2" csCatId="accent2" phldr="1"/>
      <dgm:spPr/>
      <dgm:t>
        <a:bodyPr/>
        <a:lstStyle/>
        <a:p>
          <a:endParaRPr lang="it-IT"/>
        </a:p>
      </dgm:t>
    </dgm:pt>
    <dgm:pt modelId="{B6CA1B08-CA12-44C7-A9CF-BDF11554265E}">
      <dgm:prSet phldrT="[Testo]"/>
      <dgm:spPr>
        <a:solidFill>
          <a:srgbClr val="FF9933"/>
        </a:solidFill>
      </dgm:spPr>
      <dgm:t>
        <a:bodyPr/>
        <a:lstStyle/>
        <a:p>
          <a:r>
            <a:rPr lang="en-GB" dirty="0" smtClean="0">
              <a:latin typeface="Candara" panose="020E0502030303020204" pitchFamily="34" charset="0"/>
            </a:rPr>
            <a:t>Research on / for/ with the practice</a:t>
          </a:r>
          <a:endParaRPr lang="it-IT" dirty="0">
            <a:latin typeface="Candara" panose="020E0502030303020204" pitchFamily="34" charset="0"/>
          </a:endParaRPr>
        </a:p>
      </dgm:t>
    </dgm:pt>
    <dgm:pt modelId="{001B219E-67FF-4DF9-8523-21661010B846}" type="parTrans" cxnId="{B8080955-9906-43EF-AB17-DF19CB9ED32A}">
      <dgm:prSet/>
      <dgm:spPr/>
      <dgm:t>
        <a:bodyPr/>
        <a:lstStyle/>
        <a:p>
          <a:endParaRPr lang="it-IT">
            <a:latin typeface="Candara" panose="020E0502030303020204" pitchFamily="34" charset="0"/>
          </a:endParaRPr>
        </a:p>
      </dgm:t>
    </dgm:pt>
    <dgm:pt modelId="{1188B96F-58D1-4F72-95BF-6FD58FBCF7FC}" type="sibTrans" cxnId="{B8080955-9906-43EF-AB17-DF19CB9ED32A}">
      <dgm:prSet/>
      <dgm:spPr/>
      <dgm:t>
        <a:bodyPr/>
        <a:lstStyle/>
        <a:p>
          <a:endParaRPr lang="it-IT">
            <a:latin typeface="Candara" panose="020E0502030303020204" pitchFamily="34" charset="0"/>
          </a:endParaRPr>
        </a:p>
      </dgm:t>
    </dgm:pt>
    <dgm:pt modelId="{0D344895-6846-481D-ACCD-2FF2D7EBAF40}">
      <dgm:prSet phldrT="[Testo]"/>
      <dgm:spPr>
        <a:solidFill>
          <a:srgbClr val="FF9933"/>
        </a:solidFill>
      </dgm:spPr>
      <dgm:t>
        <a:bodyPr/>
        <a:lstStyle/>
        <a:p>
          <a:r>
            <a:rPr lang="en-GB" dirty="0" smtClean="0">
              <a:latin typeface="Candara" panose="020E0502030303020204" pitchFamily="34" charset="0"/>
            </a:rPr>
            <a:t>Practice with families</a:t>
          </a:r>
          <a:endParaRPr lang="it-IT" dirty="0">
            <a:latin typeface="Candara" panose="020E0502030303020204" pitchFamily="34" charset="0"/>
          </a:endParaRPr>
        </a:p>
      </dgm:t>
    </dgm:pt>
    <dgm:pt modelId="{31CF23B0-916C-4760-AB32-B16AEC0ADB31}" type="parTrans" cxnId="{3A514E20-A842-4258-8278-86F0E06866A4}">
      <dgm:prSet/>
      <dgm:spPr/>
      <dgm:t>
        <a:bodyPr/>
        <a:lstStyle/>
        <a:p>
          <a:endParaRPr lang="it-IT">
            <a:latin typeface="Candara" panose="020E0502030303020204" pitchFamily="34" charset="0"/>
          </a:endParaRPr>
        </a:p>
      </dgm:t>
    </dgm:pt>
    <dgm:pt modelId="{CFE9EB21-8A91-4224-879E-C007D437E795}" type="sibTrans" cxnId="{3A514E20-A842-4258-8278-86F0E06866A4}">
      <dgm:prSet/>
      <dgm:spPr/>
      <dgm:t>
        <a:bodyPr/>
        <a:lstStyle/>
        <a:p>
          <a:endParaRPr lang="it-IT">
            <a:latin typeface="Candara" panose="020E0502030303020204" pitchFamily="34" charset="0"/>
          </a:endParaRPr>
        </a:p>
      </dgm:t>
    </dgm:pt>
    <dgm:pt modelId="{95776C6C-22F5-42BF-B2A4-725DE856279F}">
      <dgm:prSet phldrT="[Testo]"/>
      <dgm:spPr>
        <a:solidFill>
          <a:srgbClr val="FF9933"/>
        </a:solidFill>
      </dgm:spPr>
      <dgm:t>
        <a:bodyPr/>
        <a:lstStyle/>
        <a:p>
          <a:r>
            <a:rPr lang="en-GB" dirty="0" smtClean="0">
              <a:latin typeface="Candara" panose="020E0502030303020204" pitchFamily="34" charset="0"/>
            </a:rPr>
            <a:t>Training</a:t>
          </a:r>
        </a:p>
        <a:p>
          <a:r>
            <a:rPr lang="en-GB" dirty="0" smtClean="0">
              <a:latin typeface="Candara" panose="020E0502030303020204" pitchFamily="34" charset="0"/>
            </a:rPr>
            <a:t>(reflective practice Labs) </a:t>
          </a:r>
          <a:endParaRPr lang="it-IT" dirty="0">
            <a:latin typeface="Candara" panose="020E0502030303020204" pitchFamily="34" charset="0"/>
          </a:endParaRPr>
        </a:p>
      </dgm:t>
    </dgm:pt>
    <dgm:pt modelId="{FDC81607-6BE2-4D9C-B8D4-B165BA88A9C8}" type="parTrans" cxnId="{C47116EA-3BE6-4193-B598-E7E270EB0006}">
      <dgm:prSet/>
      <dgm:spPr/>
      <dgm:t>
        <a:bodyPr/>
        <a:lstStyle/>
        <a:p>
          <a:endParaRPr lang="it-IT">
            <a:latin typeface="Candara" panose="020E0502030303020204" pitchFamily="34" charset="0"/>
          </a:endParaRPr>
        </a:p>
      </dgm:t>
    </dgm:pt>
    <dgm:pt modelId="{6362FCDE-64F8-47C6-8CC4-C596679012ED}" type="sibTrans" cxnId="{C47116EA-3BE6-4193-B598-E7E270EB0006}">
      <dgm:prSet/>
      <dgm:spPr/>
      <dgm:t>
        <a:bodyPr/>
        <a:lstStyle/>
        <a:p>
          <a:endParaRPr lang="it-IT">
            <a:latin typeface="Candara" panose="020E0502030303020204" pitchFamily="34" charset="0"/>
          </a:endParaRPr>
        </a:p>
      </dgm:t>
    </dgm:pt>
    <dgm:pt modelId="{EFEEE5F6-A98D-47A1-A31B-DAADED4F3692}">
      <dgm:prSet phldrT="[Testo]"/>
      <dgm:spPr>
        <a:solidFill>
          <a:srgbClr val="FF9933"/>
        </a:solidFill>
      </dgm:spPr>
      <dgm:t>
        <a:bodyPr/>
        <a:lstStyle/>
        <a:p>
          <a:r>
            <a:rPr lang="en-GB" dirty="0" smtClean="0">
              <a:latin typeface="Candara" panose="020E0502030303020204" pitchFamily="34" charset="0"/>
            </a:rPr>
            <a:t>Policy</a:t>
          </a:r>
        </a:p>
        <a:p>
          <a:r>
            <a:rPr lang="en-GB" dirty="0" smtClean="0">
              <a:latin typeface="Candara" panose="020E0502030303020204" pitchFamily="34" charset="0"/>
            </a:rPr>
            <a:t>(procedures for practice)</a:t>
          </a:r>
          <a:endParaRPr lang="it-IT" dirty="0">
            <a:latin typeface="Candara" panose="020E0502030303020204" pitchFamily="34" charset="0"/>
          </a:endParaRPr>
        </a:p>
      </dgm:t>
    </dgm:pt>
    <dgm:pt modelId="{7B849244-305A-4A35-96CD-30CB9F251AA1}" type="parTrans" cxnId="{D40CF1B5-FD7A-46D9-B932-28A66A66DA8B}">
      <dgm:prSet/>
      <dgm:spPr/>
      <dgm:t>
        <a:bodyPr/>
        <a:lstStyle/>
        <a:p>
          <a:endParaRPr lang="it-IT">
            <a:latin typeface="Candara" panose="020E0502030303020204" pitchFamily="34" charset="0"/>
          </a:endParaRPr>
        </a:p>
      </dgm:t>
    </dgm:pt>
    <dgm:pt modelId="{E1B16CCB-9681-4FF3-B4F6-476BCC9DBF4E}" type="sibTrans" cxnId="{D40CF1B5-FD7A-46D9-B932-28A66A66DA8B}">
      <dgm:prSet>
        <dgm:style>
          <a:lnRef idx="3">
            <a:schemeClr val="accent2"/>
          </a:lnRef>
          <a:fillRef idx="0">
            <a:schemeClr val="accent2"/>
          </a:fillRef>
          <a:effectRef idx="2">
            <a:schemeClr val="accent2"/>
          </a:effectRef>
          <a:fontRef idx="minor">
            <a:schemeClr val="tx1"/>
          </a:fontRef>
        </dgm:style>
      </dgm:prSet>
      <dgm:spPr/>
      <dgm:t>
        <a:bodyPr/>
        <a:lstStyle/>
        <a:p>
          <a:endParaRPr lang="it-IT">
            <a:latin typeface="Candara" panose="020E0502030303020204" pitchFamily="34" charset="0"/>
          </a:endParaRPr>
        </a:p>
      </dgm:t>
    </dgm:pt>
    <dgm:pt modelId="{97E062A7-FCD4-4328-8266-1CF36A22E311}" type="pres">
      <dgm:prSet presAssocID="{523468CD-83CC-4A02-BE63-A25B2C504A1D}" presName="Name0" presStyleCnt="0">
        <dgm:presLayoutVars>
          <dgm:dir/>
          <dgm:resizeHandles val="exact"/>
        </dgm:presLayoutVars>
      </dgm:prSet>
      <dgm:spPr/>
      <dgm:t>
        <a:bodyPr/>
        <a:lstStyle/>
        <a:p>
          <a:endParaRPr lang="it-IT"/>
        </a:p>
      </dgm:t>
    </dgm:pt>
    <dgm:pt modelId="{C9DE2F19-F526-4FBF-8DCC-E51A0C8C3D27}" type="pres">
      <dgm:prSet presAssocID="{523468CD-83CC-4A02-BE63-A25B2C504A1D}" presName="cycle" presStyleCnt="0"/>
      <dgm:spPr/>
    </dgm:pt>
    <dgm:pt modelId="{F71740DB-3725-4D15-9A45-6D733CE721B8}" type="pres">
      <dgm:prSet presAssocID="{B6CA1B08-CA12-44C7-A9CF-BDF11554265E}" presName="nodeFirstNode" presStyleLbl="node1" presStyleIdx="0" presStyleCnt="4">
        <dgm:presLayoutVars>
          <dgm:bulletEnabled val="1"/>
        </dgm:presLayoutVars>
      </dgm:prSet>
      <dgm:spPr/>
      <dgm:t>
        <a:bodyPr/>
        <a:lstStyle/>
        <a:p>
          <a:endParaRPr lang="it-IT"/>
        </a:p>
      </dgm:t>
    </dgm:pt>
    <dgm:pt modelId="{747DD28B-9FB8-47A2-B168-58CC6B311A34}" type="pres">
      <dgm:prSet presAssocID="{1188B96F-58D1-4F72-95BF-6FD58FBCF7FC}" presName="sibTransFirstNode" presStyleLbl="bgShp" presStyleIdx="0" presStyleCnt="1"/>
      <dgm:spPr/>
      <dgm:t>
        <a:bodyPr/>
        <a:lstStyle/>
        <a:p>
          <a:endParaRPr lang="it-IT"/>
        </a:p>
      </dgm:t>
    </dgm:pt>
    <dgm:pt modelId="{10E2C6E3-AF6E-4B80-B36A-FD16EDFAFE22}" type="pres">
      <dgm:prSet presAssocID="{0D344895-6846-481D-ACCD-2FF2D7EBAF40}" presName="nodeFollowingNodes" presStyleLbl="node1" presStyleIdx="1" presStyleCnt="4">
        <dgm:presLayoutVars>
          <dgm:bulletEnabled val="1"/>
        </dgm:presLayoutVars>
      </dgm:prSet>
      <dgm:spPr/>
      <dgm:t>
        <a:bodyPr/>
        <a:lstStyle/>
        <a:p>
          <a:endParaRPr lang="it-IT"/>
        </a:p>
      </dgm:t>
    </dgm:pt>
    <dgm:pt modelId="{B8851260-1002-495A-940A-690F027DD602}" type="pres">
      <dgm:prSet presAssocID="{95776C6C-22F5-42BF-B2A4-725DE856279F}" presName="nodeFollowingNodes" presStyleLbl="node1" presStyleIdx="2" presStyleCnt="4">
        <dgm:presLayoutVars>
          <dgm:bulletEnabled val="1"/>
        </dgm:presLayoutVars>
      </dgm:prSet>
      <dgm:spPr/>
      <dgm:t>
        <a:bodyPr/>
        <a:lstStyle/>
        <a:p>
          <a:endParaRPr lang="it-IT"/>
        </a:p>
      </dgm:t>
    </dgm:pt>
    <dgm:pt modelId="{B5F3ED87-8BF6-414F-AEBF-108C13CDC8D9}" type="pres">
      <dgm:prSet presAssocID="{EFEEE5F6-A98D-47A1-A31B-DAADED4F3692}" presName="nodeFollowingNodes" presStyleLbl="node1" presStyleIdx="3" presStyleCnt="4">
        <dgm:presLayoutVars>
          <dgm:bulletEnabled val="1"/>
        </dgm:presLayoutVars>
      </dgm:prSet>
      <dgm:spPr/>
      <dgm:t>
        <a:bodyPr/>
        <a:lstStyle/>
        <a:p>
          <a:endParaRPr lang="it-IT"/>
        </a:p>
      </dgm:t>
    </dgm:pt>
  </dgm:ptLst>
  <dgm:cxnLst>
    <dgm:cxn modelId="{B8080955-9906-43EF-AB17-DF19CB9ED32A}" srcId="{523468CD-83CC-4A02-BE63-A25B2C504A1D}" destId="{B6CA1B08-CA12-44C7-A9CF-BDF11554265E}" srcOrd="0" destOrd="0" parTransId="{001B219E-67FF-4DF9-8523-21661010B846}" sibTransId="{1188B96F-58D1-4F72-95BF-6FD58FBCF7FC}"/>
    <dgm:cxn modelId="{D40CF1B5-FD7A-46D9-B932-28A66A66DA8B}" srcId="{523468CD-83CC-4A02-BE63-A25B2C504A1D}" destId="{EFEEE5F6-A98D-47A1-A31B-DAADED4F3692}" srcOrd="3" destOrd="0" parTransId="{7B849244-305A-4A35-96CD-30CB9F251AA1}" sibTransId="{E1B16CCB-9681-4FF3-B4F6-476BCC9DBF4E}"/>
    <dgm:cxn modelId="{84D53F67-70E7-6E4F-8EAA-AD3511CF81D0}" type="presOf" srcId="{95776C6C-22F5-42BF-B2A4-725DE856279F}" destId="{B8851260-1002-495A-940A-690F027DD602}" srcOrd="0" destOrd="0" presId="urn:microsoft.com/office/officeart/2005/8/layout/cycle3"/>
    <dgm:cxn modelId="{78A2AAD5-037E-9B48-994B-1ECA590B5C27}" type="presOf" srcId="{EFEEE5F6-A98D-47A1-A31B-DAADED4F3692}" destId="{B5F3ED87-8BF6-414F-AEBF-108C13CDC8D9}" srcOrd="0" destOrd="0" presId="urn:microsoft.com/office/officeart/2005/8/layout/cycle3"/>
    <dgm:cxn modelId="{3A514E20-A842-4258-8278-86F0E06866A4}" srcId="{523468CD-83CC-4A02-BE63-A25B2C504A1D}" destId="{0D344895-6846-481D-ACCD-2FF2D7EBAF40}" srcOrd="1" destOrd="0" parTransId="{31CF23B0-916C-4760-AB32-B16AEC0ADB31}" sibTransId="{CFE9EB21-8A91-4224-879E-C007D437E795}"/>
    <dgm:cxn modelId="{E8FAFE51-1DB3-014E-9013-8E1C0F5FFFCE}" type="presOf" srcId="{1188B96F-58D1-4F72-95BF-6FD58FBCF7FC}" destId="{747DD28B-9FB8-47A2-B168-58CC6B311A34}" srcOrd="0" destOrd="0" presId="urn:microsoft.com/office/officeart/2005/8/layout/cycle3"/>
    <dgm:cxn modelId="{F7716ACF-D546-4B48-B1F9-EAC5AC05D6B2}" type="presOf" srcId="{0D344895-6846-481D-ACCD-2FF2D7EBAF40}" destId="{10E2C6E3-AF6E-4B80-B36A-FD16EDFAFE22}" srcOrd="0" destOrd="0" presId="urn:microsoft.com/office/officeart/2005/8/layout/cycle3"/>
    <dgm:cxn modelId="{AC337CBE-7EDB-AF4F-B56F-0336F45112F6}" type="presOf" srcId="{B6CA1B08-CA12-44C7-A9CF-BDF11554265E}" destId="{F71740DB-3725-4D15-9A45-6D733CE721B8}" srcOrd="0" destOrd="0" presId="urn:microsoft.com/office/officeart/2005/8/layout/cycle3"/>
    <dgm:cxn modelId="{CF02CB09-5454-D64A-AC3D-D4ED6BA31A54}" type="presOf" srcId="{523468CD-83CC-4A02-BE63-A25B2C504A1D}" destId="{97E062A7-FCD4-4328-8266-1CF36A22E311}" srcOrd="0" destOrd="0" presId="urn:microsoft.com/office/officeart/2005/8/layout/cycle3"/>
    <dgm:cxn modelId="{C47116EA-3BE6-4193-B598-E7E270EB0006}" srcId="{523468CD-83CC-4A02-BE63-A25B2C504A1D}" destId="{95776C6C-22F5-42BF-B2A4-725DE856279F}" srcOrd="2" destOrd="0" parTransId="{FDC81607-6BE2-4D9C-B8D4-B165BA88A9C8}" sibTransId="{6362FCDE-64F8-47C6-8CC4-C596679012ED}"/>
    <dgm:cxn modelId="{77DCAC3D-C0C3-034F-A041-98FC2D3BE4A0}" type="presParOf" srcId="{97E062A7-FCD4-4328-8266-1CF36A22E311}" destId="{C9DE2F19-F526-4FBF-8DCC-E51A0C8C3D27}" srcOrd="0" destOrd="0" presId="urn:microsoft.com/office/officeart/2005/8/layout/cycle3"/>
    <dgm:cxn modelId="{3E5F77B4-BEDE-B842-8CB5-69796FE55FFE}" type="presParOf" srcId="{C9DE2F19-F526-4FBF-8DCC-E51A0C8C3D27}" destId="{F71740DB-3725-4D15-9A45-6D733CE721B8}" srcOrd="0" destOrd="0" presId="urn:microsoft.com/office/officeart/2005/8/layout/cycle3"/>
    <dgm:cxn modelId="{FC8593AC-C133-924D-A583-652EA8425CD9}" type="presParOf" srcId="{C9DE2F19-F526-4FBF-8DCC-E51A0C8C3D27}" destId="{747DD28B-9FB8-47A2-B168-58CC6B311A34}" srcOrd="1" destOrd="0" presId="urn:microsoft.com/office/officeart/2005/8/layout/cycle3"/>
    <dgm:cxn modelId="{D5EE10C1-8490-2243-87EE-11B532A0CCB7}" type="presParOf" srcId="{C9DE2F19-F526-4FBF-8DCC-E51A0C8C3D27}" destId="{10E2C6E3-AF6E-4B80-B36A-FD16EDFAFE22}" srcOrd="2" destOrd="0" presId="urn:microsoft.com/office/officeart/2005/8/layout/cycle3"/>
    <dgm:cxn modelId="{BBD493F4-45CE-E14B-B5A7-2E2543983325}" type="presParOf" srcId="{C9DE2F19-F526-4FBF-8DCC-E51A0C8C3D27}" destId="{B8851260-1002-495A-940A-690F027DD602}" srcOrd="3" destOrd="0" presId="urn:microsoft.com/office/officeart/2005/8/layout/cycle3"/>
    <dgm:cxn modelId="{4CC9FCD9-6897-1540-A249-C492AC5FC642}" type="presParOf" srcId="{C9DE2F19-F526-4FBF-8DCC-E51A0C8C3D27}" destId="{B5F3ED87-8BF6-414F-AEBF-108C13CDC8D9}"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7F5FF-B54E-2B4F-83A0-2233D65D377E}">
      <dsp:nvSpPr>
        <dsp:cNvPr id="0" name=""/>
        <dsp:cNvSpPr/>
      </dsp:nvSpPr>
      <dsp:spPr>
        <a:xfrm>
          <a:off x="2503411" y="1343517"/>
          <a:ext cx="1584743" cy="1584743"/>
        </a:xfrm>
        <a:prstGeom prst="gear9">
          <a:avLst/>
        </a:prstGeom>
        <a:solidFill>
          <a:srgbClr val="FF9933"/>
        </a:solidFill>
        <a:ln>
          <a:solidFill>
            <a:srgbClr val="A63212"/>
          </a:solidFill>
        </a:ln>
        <a:effectLst>
          <a:outerShdw blurRad="38100" dist="25400" dir="5400000" rotWithShape="0">
            <a:srgbClr val="000000">
              <a:alpha val="50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fr-FR" sz="1500" b="1" kern="1200" dirty="0" smtClean="0">
              <a:latin typeface="Candara"/>
              <a:cs typeface="Candara"/>
            </a:rPr>
            <a:t>Evaluation</a:t>
          </a:r>
          <a:endParaRPr lang="fr-FR" sz="1500" b="1" kern="1200" dirty="0">
            <a:latin typeface="Candara"/>
            <a:cs typeface="Candara"/>
          </a:endParaRPr>
        </a:p>
      </dsp:txBody>
      <dsp:txXfrm>
        <a:off x="2822015" y="1714735"/>
        <a:ext cx="947535" cy="814591"/>
      </dsp:txXfrm>
    </dsp:sp>
    <dsp:sp modelId="{5A898348-09E5-194E-94F2-08E933C6AA02}">
      <dsp:nvSpPr>
        <dsp:cNvPr id="0" name=""/>
        <dsp:cNvSpPr/>
      </dsp:nvSpPr>
      <dsp:spPr>
        <a:xfrm>
          <a:off x="311515" y="461985"/>
          <a:ext cx="2320122" cy="2235514"/>
        </a:xfrm>
        <a:prstGeom prst="gear6">
          <a:avLst/>
        </a:prstGeom>
        <a:solidFill>
          <a:srgbClr val="FF9900"/>
        </a:solidFill>
        <a:ln>
          <a:noFill/>
        </a:ln>
        <a:effectLst>
          <a:outerShdw blurRad="38100" dist="25400" dir="5400000" rotWithShape="0">
            <a:srgbClr val="000000">
              <a:alpha val="50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b="1" kern="1200" dirty="0" err="1" smtClean="0">
              <a:latin typeface="Candara"/>
              <a:cs typeface="Candara"/>
            </a:rPr>
            <a:t>Assessment</a:t>
          </a:r>
          <a:endParaRPr lang="fr-FR" sz="2000" b="1" kern="1200" dirty="0">
            <a:latin typeface="Candara"/>
            <a:cs typeface="Candara"/>
          </a:endParaRPr>
        </a:p>
      </dsp:txBody>
      <dsp:txXfrm>
        <a:off x="886611" y="1028184"/>
        <a:ext cx="1169930" cy="1103116"/>
      </dsp:txXfrm>
    </dsp:sp>
    <dsp:sp modelId="{0D7985BF-0368-9748-B26A-147218A8CB6F}">
      <dsp:nvSpPr>
        <dsp:cNvPr id="0" name=""/>
        <dsp:cNvSpPr/>
      </dsp:nvSpPr>
      <dsp:spPr>
        <a:xfrm rot="20700000">
          <a:off x="2837090" y="93673"/>
          <a:ext cx="1256113" cy="1289520"/>
        </a:xfrm>
        <a:prstGeom prst="gear6">
          <a:avLst/>
        </a:prstGeom>
        <a:solidFill>
          <a:srgbClr val="FF9900"/>
        </a:solidFill>
        <a:ln>
          <a:noFill/>
        </a:ln>
        <a:effectLst>
          <a:outerShdw blurRad="38100" dist="25400" dir="5400000" rotWithShape="0">
            <a:srgbClr val="000000">
              <a:alpha val="50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b="1" kern="1200" dirty="0" smtClean="0">
              <a:latin typeface="Candara"/>
              <a:cs typeface="Candara"/>
            </a:rPr>
            <a:t>Action plan</a:t>
          </a:r>
          <a:endParaRPr lang="fr-FR" sz="1800" b="1" kern="1200" dirty="0">
            <a:latin typeface="Candara"/>
            <a:cs typeface="Candara"/>
          </a:endParaRPr>
        </a:p>
      </dsp:txBody>
      <dsp:txXfrm rot="-20700000">
        <a:off x="3110611" y="378484"/>
        <a:ext cx="709071" cy="719898"/>
      </dsp:txXfrm>
    </dsp:sp>
    <dsp:sp modelId="{903F318F-DF9C-A04B-A9A4-D1C0DCDE89C1}">
      <dsp:nvSpPr>
        <dsp:cNvPr id="0" name=""/>
        <dsp:cNvSpPr/>
      </dsp:nvSpPr>
      <dsp:spPr>
        <a:xfrm>
          <a:off x="2367716" y="1112150"/>
          <a:ext cx="2028471" cy="2028471"/>
        </a:xfrm>
        <a:prstGeom prst="circularArrow">
          <a:avLst>
            <a:gd name="adj1" fmla="val 4687"/>
            <a:gd name="adj2" fmla="val 299029"/>
            <a:gd name="adj3" fmla="val 2473621"/>
            <a:gd name="adj4" fmla="val 15956173"/>
            <a:gd name="adj5" fmla="val 5469"/>
          </a:avLst>
        </a:prstGeom>
        <a:solidFill>
          <a:srgbClr val="FF9900"/>
        </a:solidFill>
        <a:ln>
          <a:noFill/>
        </a:ln>
        <a:effectLst>
          <a:outerShdw blurRad="50800" dist="12700" rotWithShape="0">
            <a:srgbClr val="000000">
              <a:alpha val="50000"/>
            </a:srgbClr>
          </a:outerShdw>
        </a:effectLst>
        <a:sp3d z="-110000">
          <a:bevelT w="40600" h="20600" prst="relaxedInset"/>
        </a:sp3d>
      </dsp:spPr>
      <dsp:style>
        <a:lnRef idx="0">
          <a:scrgbClr r="0" g="0" b="0"/>
        </a:lnRef>
        <a:fillRef idx="1">
          <a:scrgbClr r="0" g="0" b="0"/>
        </a:fillRef>
        <a:effectRef idx="2">
          <a:scrgbClr r="0" g="0" b="0"/>
        </a:effectRef>
        <a:fontRef idx="minor"/>
      </dsp:style>
    </dsp:sp>
    <dsp:sp modelId="{EDF696F5-EECF-D44B-8438-9234BF6B4201}">
      <dsp:nvSpPr>
        <dsp:cNvPr id="0" name=""/>
        <dsp:cNvSpPr/>
      </dsp:nvSpPr>
      <dsp:spPr>
        <a:xfrm>
          <a:off x="162108" y="1172155"/>
          <a:ext cx="1833392" cy="1591480"/>
        </a:xfrm>
        <a:prstGeom prst="circularArrow">
          <a:avLst>
            <a:gd name="adj1" fmla="val 6452"/>
            <a:gd name="adj2" fmla="val 429999"/>
            <a:gd name="adj3" fmla="val 10489124"/>
            <a:gd name="adj4" fmla="val 14837806"/>
            <a:gd name="adj5" fmla="val 7527"/>
          </a:avLst>
        </a:prstGeom>
        <a:solidFill>
          <a:srgbClr val="FF9933"/>
        </a:solidFill>
        <a:ln>
          <a:noFill/>
        </a:ln>
        <a:effectLst>
          <a:outerShdw blurRad="50800" dist="12700" rotWithShape="0">
            <a:srgbClr val="000000">
              <a:alpha val="50000"/>
            </a:srgbClr>
          </a:outerShdw>
        </a:effectLst>
        <a:sp3d z="-110000">
          <a:bevelT w="40600" h="20600" prst="relaxedInset"/>
        </a:sp3d>
      </dsp:spPr>
      <dsp:style>
        <a:lnRef idx="0">
          <a:scrgbClr r="0" g="0" b="0"/>
        </a:lnRef>
        <a:fillRef idx="1">
          <a:scrgbClr r="0" g="0" b="0"/>
        </a:fillRef>
        <a:effectRef idx="2">
          <a:scrgbClr r="0" g="0" b="0"/>
        </a:effectRef>
        <a:fontRef idx="minor"/>
      </dsp:style>
    </dsp:sp>
    <dsp:sp modelId="{D45B4C3F-4DA4-7445-8382-C8F79461BFE8}">
      <dsp:nvSpPr>
        <dsp:cNvPr id="0" name=""/>
        <dsp:cNvSpPr/>
      </dsp:nvSpPr>
      <dsp:spPr>
        <a:xfrm>
          <a:off x="2527048" y="-180175"/>
          <a:ext cx="1589065" cy="1589065"/>
        </a:xfrm>
        <a:prstGeom prst="circularArrow">
          <a:avLst>
            <a:gd name="adj1" fmla="val 5984"/>
            <a:gd name="adj2" fmla="val 394124"/>
            <a:gd name="adj3" fmla="val 13313824"/>
            <a:gd name="adj4" fmla="val 10508221"/>
            <a:gd name="adj5" fmla="val 6981"/>
          </a:avLst>
        </a:prstGeom>
        <a:solidFill>
          <a:srgbClr val="FF6600"/>
        </a:solidFill>
        <a:ln>
          <a:noFill/>
        </a:ln>
        <a:effectLst>
          <a:outerShdw blurRad="50800" dist="12700" rotWithShape="0">
            <a:srgbClr val="000000">
              <a:alpha val="50000"/>
            </a:srgbClr>
          </a:outerShdw>
        </a:effectLst>
        <a:sp3d z="-110000">
          <a:bevelT w="40600" h="20600" prst="relaxedInset"/>
        </a:sp3d>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47CEA-C584-4577-9F59-07D386F8A679}">
      <dsp:nvSpPr>
        <dsp:cNvPr id="0" name=""/>
        <dsp:cNvSpPr/>
      </dsp:nvSpPr>
      <dsp:spPr>
        <a:xfrm>
          <a:off x="2915" y="1506297"/>
          <a:ext cx="2825547" cy="2330486"/>
        </a:xfrm>
        <a:prstGeom prst="roundRect">
          <a:avLst>
            <a:gd name="adj" fmla="val 10000"/>
          </a:avLst>
        </a:prstGeom>
        <a:solidFill>
          <a:schemeClr val="dk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228600" lvl="1" indent="-228600" algn="l" defTabSz="1155700">
            <a:lnSpc>
              <a:spcPct val="90000"/>
            </a:lnSpc>
            <a:spcBef>
              <a:spcPct val="0"/>
            </a:spcBef>
            <a:spcAft>
              <a:spcPct val="15000"/>
            </a:spcAft>
            <a:buChar char="••"/>
          </a:pPr>
          <a:r>
            <a:rPr lang="it-IT" sz="2600" b="1" kern="1200" dirty="0" smtClean="0">
              <a:solidFill>
                <a:srgbClr val="F4A467"/>
              </a:solidFill>
            </a:rPr>
            <a:t>Families’ </a:t>
          </a:r>
          <a:r>
            <a:rPr lang="it-IT" sz="2600" b="1" kern="1200" dirty="0" err="1" smtClean="0">
              <a:solidFill>
                <a:srgbClr val="F4A467"/>
              </a:solidFill>
            </a:rPr>
            <a:t>Inclusions</a:t>
          </a:r>
          <a:endParaRPr lang="it-IT" sz="2600" b="1" kern="1200" dirty="0">
            <a:solidFill>
              <a:srgbClr val="F4A467"/>
            </a:solidFill>
          </a:endParaRPr>
        </a:p>
      </dsp:txBody>
      <dsp:txXfrm>
        <a:off x="56546" y="1559928"/>
        <a:ext cx="2718285" cy="1723834"/>
      </dsp:txXfrm>
    </dsp:sp>
    <dsp:sp modelId="{A424EEEE-1FE9-4AEA-8607-0353FE03BF75}">
      <dsp:nvSpPr>
        <dsp:cNvPr id="0" name=""/>
        <dsp:cNvSpPr/>
      </dsp:nvSpPr>
      <dsp:spPr>
        <a:xfrm>
          <a:off x="1576410" y="2378047"/>
          <a:ext cx="3366659" cy="3366659"/>
        </a:xfrm>
        <a:prstGeom prst="leftCircularArrow">
          <a:avLst>
            <a:gd name="adj1" fmla="val 2888"/>
            <a:gd name="adj2" fmla="val 353152"/>
            <a:gd name="adj3" fmla="val 1789814"/>
            <a:gd name="adj4" fmla="val 8685641"/>
            <a:gd name="adj5" fmla="val 3369"/>
          </a:avLst>
        </a:prstGeom>
        <a:solidFill>
          <a:schemeClr val="dk1">
            <a:tint val="60000"/>
            <a:hueOff val="0"/>
            <a:satOff val="0"/>
            <a:lumOff val="0"/>
            <a:alphaOff val="0"/>
          </a:schemeClr>
        </a:solidFill>
        <a:ln>
          <a:solidFill>
            <a:srgbClr val="FF8000"/>
          </a:solid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7A01B1C8-3D9A-4063-B26F-29C1C27EC704}">
      <dsp:nvSpPr>
        <dsp:cNvPr id="0" name=""/>
        <dsp:cNvSpPr/>
      </dsp:nvSpPr>
      <dsp:spPr>
        <a:xfrm>
          <a:off x="396495" y="3063448"/>
          <a:ext cx="3148815" cy="1908428"/>
        </a:xfrm>
        <a:prstGeom prst="roundRect">
          <a:avLst>
            <a:gd name="adj" fmla="val 10000"/>
          </a:avLst>
        </a:prstGeom>
        <a:solidFill>
          <a:schemeClr val="lt1">
            <a:hueOff val="0"/>
            <a:satOff val="0"/>
            <a:lumOff val="0"/>
            <a:alphaOff val="0"/>
          </a:schemeClr>
        </a:solidFill>
        <a:ln>
          <a:noFill/>
        </a:ln>
        <a:effectLst>
          <a:outerShdw blurRad="50800" dist="12700"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it-IT" sz="2000" b="1" kern="1200" dirty="0" smtClean="0">
              <a:solidFill>
                <a:srgbClr val="F4A467"/>
              </a:solidFill>
            </a:rPr>
            <a:t>T0 </a:t>
          </a:r>
        </a:p>
        <a:p>
          <a:pPr lvl="0" algn="ctr" defTabSz="889000">
            <a:lnSpc>
              <a:spcPct val="90000"/>
            </a:lnSpc>
            <a:spcBef>
              <a:spcPct val="0"/>
            </a:spcBef>
            <a:spcAft>
              <a:spcPct val="35000"/>
            </a:spcAft>
          </a:pPr>
          <a:r>
            <a:rPr lang="it-IT" sz="2000" b="1" kern="1200" dirty="0" smtClean="0">
              <a:solidFill>
                <a:srgbClr val="F4A467"/>
              </a:solidFill>
            </a:rPr>
            <a:t>Data Collection</a:t>
          </a:r>
        </a:p>
        <a:p>
          <a:pPr lvl="0" algn="ctr" defTabSz="889000">
            <a:lnSpc>
              <a:spcPct val="90000"/>
            </a:lnSpc>
            <a:spcBef>
              <a:spcPct val="0"/>
            </a:spcBef>
            <a:spcAft>
              <a:spcPct val="35000"/>
            </a:spcAft>
          </a:pPr>
          <a:r>
            <a:rPr lang="it-IT" sz="2000" kern="1200" dirty="0" err="1" smtClean="0">
              <a:solidFill>
                <a:srgbClr val="F4A467"/>
              </a:solidFill>
            </a:rPr>
            <a:t>-Exp</a:t>
          </a:r>
          <a:r>
            <a:rPr lang="it-IT" sz="2000" kern="1200" dirty="0" smtClean="0">
              <a:solidFill>
                <a:srgbClr val="F4A467"/>
              </a:solidFill>
            </a:rPr>
            <a:t>. Group</a:t>
          </a:r>
        </a:p>
        <a:p>
          <a:pPr lvl="0" algn="ctr" defTabSz="889000">
            <a:lnSpc>
              <a:spcPct val="90000"/>
            </a:lnSpc>
            <a:spcBef>
              <a:spcPct val="0"/>
            </a:spcBef>
            <a:spcAft>
              <a:spcPct val="35000"/>
            </a:spcAft>
          </a:pPr>
          <a:r>
            <a:rPr lang="it-IT" sz="2000" kern="1200" dirty="0" smtClean="0">
              <a:solidFill>
                <a:srgbClr val="F4A467"/>
              </a:solidFill>
            </a:rPr>
            <a:t>-</a:t>
          </a:r>
          <a:r>
            <a:rPr lang="it-IT" sz="2000" kern="1200" dirty="0" err="1" smtClean="0">
              <a:solidFill>
                <a:srgbClr val="F4A467"/>
              </a:solidFill>
            </a:rPr>
            <a:t>Comparison</a:t>
          </a:r>
          <a:r>
            <a:rPr lang="it-IT" sz="2000" kern="1200" dirty="0" smtClean="0">
              <a:solidFill>
                <a:srgbClr val="F4A467"/>
              </a:solidFill>
            </a:rPr>
            <a:t> Group</a:t>
          </a:r>
        </a:p>
      </dsp:txBody>
      <dsp:txXfrm>
        <a:off x="452391" y="3119344"/>
        <a:ext cx="3037023" cy="1796636"/>
      </dsp:txXfrm>
    </dsp:sp>
    <dsp:sp modelId="{B80DABBA-AB2B-459E-A6B5-04AC9B8EB5AE}">
      <dsp:nvSpPr>
        <dsp:cNvPr id="0" name=""/>
        <dsp:cNvSpPr/>
      </dsp:nvSpPr>
      <dsp:spPr>
        <a:xfrm>
          <a:off x="3901372" y="1871934"/>
          <a:ext cx="2825547" cy="2330486"/>
        </a:xfrm>
        <a:prstGeom prst="roundRect">
          <a:avLst>
            <a:gd name="adj" fmla="val 10000"/>
          </a:avLst>
        </a:prstGeom>
        <a:solidFill>
          <a:schemeClr val="dk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228600" lvl="1" indent="-228600" algn="l" defTabSz="1155700">
            <a:lnSpc>
              <a:spcPct val="90000"/>
            </a:lnSpc>
            <a:spcBef>
              <a:spcPct val="0"/>
            </a:spcBef>
            <a:spcAft>
              <a:spcPct val="15000"/>
            </a:spcAft>
            <a:buChar char="••"/>
          </a:pPr>
          <a:endParaRPr lang="it-IT" sz="2600" b="1" kern="1200" dirty="0"/>
        </a:p>
        <a:p>
          <a:pPr marL="228600" lvl="1" indent="-228600" algn="l" defTabSz="1155700">
            <a:lnSpc>
              <a:spcPct val="90000"/>
            </a:lnSpc>
            <a:spcBef>
              <a:spcPct val="0"/>
            </a:spcBef>
            <a:spcAft>
              <a:spcPct val="15000"/>
            </a:spcAft>
            <a:buChar char="••"/>
          </a:pPr>
          <a:endParaRPr lang="it-IT" sz="2600" b="1" kern="1200" dirty="0"/>
        </a:p>
        <a:p>
          <a:pPr marL="228600" lvl="1" indent="-228600" algn="l" defTabSz="1155700">
            <a:lnSpc>
              <a:spcPct val="90000"/>
            </a:lnSpc>
            <a:spcBef>
              <a:spcPct val="0"/>
            </a:spcBef>
            <a:spcAft>
              <a:spcPct val="15000"/>
            </a:spcAft>
            <a:buChar char="••"/>
          </a:pPr>
          <a:endParaRPr lang="it-IT" sz="2600" b="1" kern="1200" dirty="0"/>
        </a:p>
        <a:p>
          <a:pPr marL="228600" lvl="1" indent="-228600" algn="l" defTabSz="1155700">
            <a:lnSpc>
              <a:spcPct val="90000"/>
            </a:lnSpc>
            <a:spcBef>
              <a:spcPct val="0"/>
            </a:spcBef>
            <a:spcAft>
              <a:spcPct val="15000"/>
            </a:spcAft>
            <a:buChar char="••"/>
          </a:pPr>
          <a:r>
            <a:rPr lang="it-IT" sz="2600" b="1" kern="1200" dirty="0" smtClean="0">
              <a:solidFill>
                <a:srgbClr val="F4A467"/>
              </a:solidFill>
            </a:rPr>
            <a:t>INTERVENTION</a:t>
          </a:r>
          <a:endParaRPr lang="it-IT" sz="2600" b="1" kern="1200" dirty="0">
            <a:solidFill>
              <a:srgbClr val="F4A467"/>
            </a:solidFill>
          </a:endParaRPr>
        </a:p>
      </dsp:txBody>
      <dsp:txXfrm>
        <a:off x="3955003" y="2424955"/>
        <a:ext cx="2718285" cy="1723834"/>
      </dsp:txXfrm>
    </dsp:sp>
    <dsp:sp modelId="{DD0A842D-C002-42D9-B687-83928D9EEF66}">
      <dsp:nvSpPr>
        <dsp:cNvPr id="0" name=""/>
        <dsp:cNvSpPr/>
      </dsp:nvSpPr>
      <dsp:spPr>
        <a:xfrm>
          <a:off x="5474923" y="-111621"/>
          <a:ext cx="3925219" cy="3925219"/>
        </a:xfrm>
        <a:prstGeom prst="circularArrow">
          <a:avLst>
            <a:gd name="adj1" fmla="val 2477"/>
            <a:gd name="adj2" fmla="val 300012"/>
            <a:gd name="adj3" fmla="val 19468093"/>
            <a:gd name="adj4" fmla="val 12519127"/>
            <a:gd name="adj5" fmla="val 2890"/>
          </a:avLst>
        </a:prstGeom>
        <a:solidFill>
          <a:schemeClr val="dk1">
            <a:tint val="60000"/>
            <a:hueOff val="0"/>
            <a:satOff val="0"/>
            <a:lumOff val="0"/>
            <a:alphaOff val="0"/>
          </a:schemeClr>
        </a:solidFill>
        <a:ln>
          <a:solidFill>
            <a:srgbClr val="FF8000"/>
          </a:solid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543EE200-9EA7-4D9C-8DF9-8D8B46F242BE}">
      <dsp:nvSpPr>
        <dsp:cNvPr id="0" name=""/>
        <dsp:cNvSpPr/>
      </dsp:nvSpPr>
      <dsp:spPr>
        <a:xfrm>
          <a:off x="4155520" y="960436"/>
          <a:ext cx="3304308" cy="2094311"/>
        </a:xfrm>
        <a:prstGeom prst="roundRect">
          <a:avLst>
            <a:gd name="adj" fmla="val 10000"/>
          </a:avLst>
        </a:prstGeom>
        <a:solidFill>
          <a:schemeClr val="lt1">
            <a:hueOff val="0"/>
            <a:satOff val="0"/>
            <a:lumOff val="0"/>
            <a:alphaOff val="0"/>
          </a:schemeClr>
        </a:solidFill>
        <a:ln>
          <a:noFill/>
        </a:ln>
        <a:effectLst>
          <a:outerShdw blurRad="50800" dist="12700"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it-IT" sz="2000" b="1" kern="1200" dirty="0" smtClean="0">
              <a:solidFill>
                <a:srgbClr val="F4A467"/>
              </a:solidFill>
            </a:rPr>
            <a:t>T1 </a:t>
          </a:r>
        </a:p>
        <a:p>
          <a:pPr lvl="0" algn="ctr" defTabSz="889000">
            <a:lnSpc>
              <a:spcPct val="90000"/>
            </a:lnSpc>
            <a:spcBef>
              <a:spcPct val="0"/>
            </a:spcBef>
            <a:spcAft>
              <a:spcPct val="35000"/>
            </a:spcAft>
          </a:pPr>
          <a:r>
            <a:rPr lang="it-IT" sz="2000" b="1" kern="1200" dirty="0" smtClean="0">
              <a:solidFill>
                <a:srgbClr val="F4A467"/>
              </a:solidFill>
            </a:rPr>
            <a:t>Data Collection</a:t>
          </a:r>
        </a:p>
        <a:p>
          <a:pPr lvl="0" algn="ctr" defTabSz="889000">
            <a:lnSpc>
              <a:spcPct val="90000"/>
            </a:lnSpc>
            <a:spcBef>
              <a:spcPct val="0"/>
            </a:spcBef>
            <a:spcAft>
              <a:spcPct val="35000"/>
            </a:spcAft>
          </a:pPr>
          <a:r>
            <a:rPr lang="it-IT" sz="2000" kern="1200" dirty="0" smtClean="0">
              <a:solidFill>
                <a:srgbClr val="F4A467"/>
              </a:solidFill>
            </a:rPr>
            <a:t>-</a:t>
          </a:r>
          <a:r>
            <a:rPr lang="it-IT" sz="2000" kern="1200" dirty="0" err="1" smtClean="0">
              <a:solidFill>
                <a:srgbClr val="F4A467"/>
              </a:solidFill>
            </a:rPr>
            <a:t>Exp</a:t>
          </a:r>
          <a:r>
            <a:rPr lang="it-IT" sz="2000" kern="1200" dirty="0" smtClean="0">
              <a:solidFill>
                <a:srgbClr val="F4A467"/>
              </a:solidFill>
            </a:rPr>
            <a:t>. Group</a:t>
          </a:r>
        </a:p>
      </dsp:txBody>
      <dsp:txXfrm>
        <a:off x="4216860" y="1021776"/>
        <a:ext cx="3181628" cy="1971631"/>
      </dsp:txXfrm>
    </dsp:sp>
    <dsp:sp modelId="{A83E9D62-5091-4C1A-9749-A6645735BB0E}">
      <dsp:nvSpPr>
        <dsp:cNvPr id="0" name=""/>
        <dsp:cNvSpPr/>
      </dsp:nvSpPr>
      <dsp:spPr>
        <a:xfrm>
          <a:off x="7922784" y="1406851"/>
          <a:ext cx="2825547" cy="2330486"/>
        </a:xfrm>
        <a:prstGeom prst="roundRect">
          <a:avLst>
            <a:gd name="adj" fmla="val 10000"/>
          </a:avLst>
        </a:prstGeom>
        <a:solidFill>
          <a:schemeClr val="dk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228600" lvl="1" indent="-228600" algn="l" defTabSz="1155700">
            <a:lnSpc>
              <a:spcPct val="90000"/>
            </a:lnSpc>
            <a:spcBef>
              <a:spcPct val="0"/>
            </a:spcBef>
            <a:spcAft>
              <a:spcPct val="15000"/>
            </a:spcAft>
            <a:buChar char="••"/>
          </a:pPr>
          <a:r>
            <a:rPr lang="it-IT" sz="2600" b="1" kern="1200" dirty="0" smtClean="0">
              <a:solidFill>
                <a:srgbClr val="F4A467"/>
              </a:solidFill>
            </a:rPr>
            <a:t>INTERVENTION</a:t>
          </a:r>
          <a:endParaRPr lang="it-IT" sz="2600" b="1" kern="1200" dirty="0">
            <a:solidFill>
              <a:srgbClr val="F4A467"/>
            </a:solidFill>
          </a:endParaRPr>
        </a:p>
      </dsp:txBody>
      <dsp:txXfrm>
        <a:off x="7976415" y="1460482"/>
        <a:ext cx="2718285" cy="1723834"/>
      </dsp:txXfrm>
    </dsp:sp>
    <dsp:sp modelId="{B033DADA-CF7B-4D8B-9849-39B9D0010064}">
      <dsp:nvSpPr>
        <dsp:cNvPr id="0" name=""/>
        <dsp:cNvSpPr/>
      </dsp:nvSpPr>
      <dsp:spPr>
        <a:xfrm>
          <a:off x="7961814" y="2292128"/>
          <a:ext cx="2955749" cy="2306212"/>
        </a:xfrm>
        <a:prstGeom prst="roundRect">
          <a:avLst>
            <a:gd name="adj" fmla="val 10000"/>
          </a:avLst>
        </a:prstGeom>
        <a:solidFill>
          <a:schemeClr val="lt1">
            <a:hueOff val="0"/>
            <a:satOff val="0"/>
            <a:lumOff val="0"/>
            <a:alphaOff val="0"/>
          </a:schemeClr>
        </a:solidFill>
        <a:ln>
          <a:noFill/>
        </a:ln>
        <a:effectLst>
          <a:outerShdw blurRad="50800" dist="12700"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it-IT" sz="2000" b="1" kern="1200" dirty="0" smtClean="0">
              <a:solidFill>
                <a:srgbClr val="F4A467"/>
              </a:solidFill>
            </a:rPr>
            <a:t>T2 </a:t>
          </a:r>
        </a:p>
        <a:p>
          <a:pPr lvl="0" algn="ctr" defTabSz="889000">
            <a:lnSpc>
              <a:spcPct val="90000"/>
            </a:lnSpc>
            <a:spcBef>
              <a:spcPct val="0"/>
            </a:spcBef>
            <a:spcAft>
              <a:spcPct val="35000"/>
            </a:spcAft>
          </a:pPr>
          <a:r>
            <a:rPr lang="it-IT" sz="2000" b="1" kern="1200" dirty="0" smtClean="0">
              <a:solidFill>
                <a:srgbClr val="F4A467"/>
              </a:solidFill>
            </a:rPr>
            <a:t>Data Collection</a:t>
          </a:r>
        </a:p>
        <a:p>
          <a:pPr lvl="0" algn="ctr" defTabSz="889000">
            <a:lnSpc>
              <a:spcPct val="90000"/>
            </a:lnSpc>
            <a:spcBef>
              <a:spcPct val="0"/>
            </a:spcBef>
            <a:spcAft>
              <a:spcPct val="35000"/>
            </a:spcAft>
          </a:pPr>
          <a:r>
            <a:rPr lang="it-IT" sz="2000" kern="1200" dirty="0" err="1" smtClean="0">
              <a:solidFill>
                <a:srgbClr val="F4A467"/>
              </a:solidFill>
            </a:rPr>
            <a:t>-Exp</a:t>
          </a:r>
          <a:r>
            <a:rPr lang="it-IT" sz="2000" kern="1200" dirty="0" smtClean="0">
              <a:solidFill>
                <a:srgbClr val="F4A467"/>
              </a:solidFill>
            </a:rPr>
            <a:t>. Group</a:t>
          </a:r>
        </a:p>
        <a:p>
          <a:pPr lvl="0" algn="ctr" defTabSz="889000">
            <a:lnSpc>
              <a:spcPct val="90000"/>
            </a:lnSpc>
            <a:spcBef>
              <a:spcPct val="0"/>
            </a:spcBef>
            <a:spcAft>
              <a:spcPct val="35000"/>
            </a:spcAft>
          </a:pPr>
          <a:r>
            <a:rPr lang="it-IT" sz="2000" kern="1200" dirty="0" smtClean="0">
              <a:solidFill>
                <a:srgbClr val="F4A467"/>
              </a:solidFill>
            </a:rPr>
            <a:t>-</a:t>
          </a:r>
          <a:r>
            <a:rPr lang="it-IT" sz="2000" kern="1200" dirty="0" err="1" smtClean="0">
              <a:solidFill>
                <a:srgbClr val="F4A467"/>
              </a:solidFill>
            </a:rPr>
            <a:t>Comparison</a:t>
          </a:r>
          <a:r>
            <a:rPr lang="it-IT" sz="2000" kern="1200" dirty="0" smtClean="0">
              <a:solidFill>
                <a:srgbClr val="F4A467"/>
              </a:solidFill>
            </a:rPr>
            <a:t> Group</a:t>
          </a:r>
        </a:p>
      </dsp:txBody>
      <dsp:txXfrm>
        <a:off x="8029361" y="2359675"/>
        <a:ext cx="2820655" cy="21711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0E73B-9218-1540-B0D3-9EBA8D7C888F}">
      <dsp:nvSpPr>
        <dsp:cNvPr id="0" name=""/>
        <dsp:cNvSpPr/>
      </dsp:nvSpPr>
      <dsp:spPr>
        <a:xfrm>
          <a:off x="1339" y="593991"/>
          <a:ext cx="5358595" cy="1339648"/>
        </a:xfrm>
        <a:prstGeom prst="roundRect">
          <a:avLst>
            <a:gd name="adj" fmla="val 10000"/>
          </a:avLst>
        </a:prstGeom>
        <a:solidFill>
          <a:srgbClr val="FFCC66"/>
        </a:soli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it-IT" sz="2300" kern="1200" dirty="0" smtClean="0">
              <a:solidFill>
                <a:schemeClr val="tx1"/>
              </a:solidFill>
              <a:latin typeface="Candara"/>
              <a:cs typeface="Candara"/>
            </a:rPr>
            <a:t>Base / </a:t>
          </a:r>
          <a:r>
            <a:rPr lang="it-IT" sz="2300" kern="1200" dirty="0" err="1" smtClean="0">
              <a:solidFill>
                <a:schemeClr val="tx1"/>
              </a:solidFill>
              <a:latin typeface="Candara"/>
              <a:cs typeface="Candara"/>
            </a:rPr>
            <a:t>Initial</a:t>
          </a:r>
          <a:r>
            <a:rPr lang="it-IT" sz="2300" kern="1200" dirty="0" smtClean="0">
              <a:solidFill>
                <a:schemeClr val="tx1"/>
              </a:solidFill>
              <a:latin typeface="Candara"/>
              <a:cs typeface="Candara"/>
            </a:rPr>
            <a:t> Training  of </a:t>
          </a:r>
          <a:r>
            <a:rPr lang="it-IT" sz="2300" kern="1200" dirty="0" err="1" smtClean="0">
              <a:solidFill>
                <a:schemeClr val="tx1"/>
              </a:solidFill>
              <a:latin typeface="Candara"/>
              <a:cs typeface="Candara"/>
            </a:rPr>
            <a:t>MTs</a:t>
          </a:r>
          <a:endParaRPr lang="it-IT" sz="2300" kern="1200" dirty="0" smtClean="0">
            <a:solidFill>
              <a:schemeClr val="tx1"/>
            </a:solidFill>
            <a:latin typeface="Candara"/>
            <a:cs typeface="Candara"/>
          </a:endParaRPr>
        </a:p>
        <a:p>
          <a:pPr lvl="0" algn="ctr" defTabSz="1022350">
            <a:lnSpc>
              <a:spcPct val="90000"/>
            </a:lnSpc>
            <a:spcBef>
              <a:spcPct val="0"/>
            </a:spcBef>
            <a:spcAft>
              <a:spcPct val="35000"/>
            </a:spcAft>
          </a:pPr>
          <a:r>
            <a:rPr lang="it-IT" sz="2300" kern="1200" dirty="0" smtClean="0">
              <a:solidFill>
                <a:schemeClr val="tx1"/>
              </a:solidFill>
              <a:latin typeface="Candara"/>
              <a:cs typeface="Candara"/>
            </a:rPr>
            <a:t>200 </a:t>
          </a:r>
          <a:r>
            <a:rPr lang="it-IT" sz="2300" kern="1200" dirty="0" err="1" smtClean="0">
              <a:solidFill>
                <a:schemeClr val="tx1"/>
              </a:solidFill>
              <a:latin typeface="Candara"/>
              <a:cs typeface="Candara"/>
            </a:rPr>
            <a:t>professionnals</a:t>
          </a:r>
          <a:r>
            <a:rPr lang="it-IT" sz="2300" kern="1200" dirty="0" smtClean="0">
              <a:solidFill>
                <a:schemeClr val="tx1"/>
              </a:solidFill>
              <a:latin typeface="Candara"/>
              <a:cs typeface="Candara"/>
            </a:rPr>
            <a:t> </a:t>
          </a:r>
        </a:p>
        <a:p>
          <a:pPr lvl="0" algn="ctr" defTabSz="1022350">
            <a:lnSpc>
              <a:spcPct val="90000"/>
            </a:lnSpc>
            <a:spcBef>
              <a:spcPct val="0"/>
            </a:spcBef>
            <a:spcAft>
              <a:spcPct val="35000"/>
            </a:spcAft>
          </a:pPr>
          <a:r>
            <a:rPr lang="it-IT" sz="2300" kern="1200" dirty="0" smtClean="0">
              <a:solidFill>
                <a:schemeClr val="tx1"/>
              </a:solidFill>
              <a:latin typeface="Candara"/>
              <a:cs typeface="Candara"/>
            </a:rPr>
            <a:t>(To </a:t>
          </a:r>
          <a:r>
            <a:rPr lang="it-IT" sz="2300" kern="1200" dirty="0" err="1" smtClean="0">
              <a:solidFill>
                <a:schemeClr val="tx1"/>
              </a:solidFill>
              <a:latin typeface="Candara"/>
              <a:cs typeface="Candara"/>
            </a:rPr>
            <a:t>know</a:t>
          </a:r>
          <a:r>
            <a:rPr lang="it-IT" sz="2300" kern="1200" dirty="0" smtClean="0">
              <a:solidFill>
                <a:schemeClr val="tx1"/>
              </a:solidFill>
              <a:latin typeface="Candara"/>
              <a:cs typeface="Candara"/>
            </a:rPr>
            <a:t>, to do, to be)</a:t>
          </a:r>
          <a:endParaRPr lang="it-IT" sz="2300" kern="1200" dirty="0">
            <a:solidFill>
              <a:schemeClr val="tx1"/>
            </a:solidFill>
            <a:latin typeface="Candara"/>
            <a:cs typeface="Candara"/>
          </a:endParaRPr>
        </a:p>
      </dsp:txBody>
      <dsp:txXfrm>
        <a:off x="40576" y="633228"/>
        <a:ext cx="5280121" cy="1261174"/>
      </dsp:txXfrm>
    </dsp:sp>
    <dsp:sp modelId="{A38B08CA-8BDF-C443-96FA-45D9FCE51465}">
      <dsp:nvSpPr>
        <dsp:cNvPr id="0" name=""/>
        <dsp:cNvSpPr/>
      </dsp:nvSpPr>
      <dsp:spPr>
        <a:xfrm rot="5400000">
          <a:off x="2563418" y="2050859"/>
          <a:ext cx="234438" cy="234438"/>
        </a:xfrm>
        <a:prstGeom prst="rightArrow">
          <a:avLst>
            <a:gd name="adj1" fmla="val 66700"/>
            <a:gd name="adj2" fmla="val 50000"/>
          </a:avLst>
        </a:prstGeom>
        <a:gradFill rotWithShape="0">
          <a:gsLst>
            <a:gs pos="0">
              <a:schemeClr val="accent4">
                <a:hueOff val="0"/>
                <a:satOff val="0"/>
                <a:lumOff val="0"/>
                <a:alphaOff val="0"/>
                <a:tint val="100000"/>
                <a:shade val="100000"/>
                <a:satMod val="129999"/>
              </a:schemeClr>
            </a:gs>
            <a:gs pos="100000">
              <a:schemeClr val="accent4">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6E03892B-A33D-3241-A448-3139661C8162}">
      <dsp:nvSpPr>
        <dsp:cNvPr id="0" name=""/>
        <dsp:cNvSpPr/>
      </dsp:nvSpPr>
      <dsp:spPr>
        <a:xfrm>
          <a:off x="1339" y="2402517"/>
          <a:ext cx="5358595" cy="1339648"/>
        </a:xfrm>
        <a:prstGeom prst="roundRect">
          <a:avLst>
            <a:gd name="adj" fmla="val 10000"/>
          </a:avLst>
        </a:prstGeom>
        <a:solidFill>
          <a:srgbClr val="FF9900">
            <a:alpha val="90000"/>
          </a:srgb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it-IT" sz="4100" kern="1200" dirty="0" err="1" smtClean="0">
              <a:latin typeface="Candara"/>
              <a:cs typeface="Candara"/>
            </a:rPr>
            <a:t>Run</a:t>
          </a:r>
          <a:r>
            <a:rPr lang="it-IT" sz="4100" kern="1200" dirty="0" smtClean="0">
              <a:latin typeface="Candara"/>
              <a:cs typeface="Candara"/>
            </a:rPr>
            <a:t> by GS</a:t>
          </a:r>
          <a:endParaRPr lang="it-IT" sz="4100" kern="1200" dirty="0">
            <a:latin typeface="Candara"/>
            <a:cs typeface="Candara"/>
          </a:endParaRPr>
        </a:p>
      </dsp:txBody>
      <dsp:txXfrm>
        <a:off x="40576" y="2441754"/>
        <a:ext cx="5280121" cy="1261174"/>
      </dsp:txXfrm>
    </dsp:sp>
    <dsp:sp modelId="{0A3D001A-3759-CF47-B514-A67DD8354A12}">
      <dsp:nvSpPr>
        <dsp:cNvPr id="0" name=""/>
        <dsp:cNvSpPr/>
      </dsp:nvSpPr>
      <dsp:spPr>
        <a:xfrm rot="5400000">
          <a:off x="2563418" y="3859385"/>
          <a:ext cx="234438" cy="234438"/>
        </a:xfrm>
        <a:prstGeom prst="rightArrow">
          <a:avLst>
            <a:gd name="adj1" fmla="val 66700"/>
            <a:gd name="adj2" fmla="val 50000"/>
          </a:avLst>
        </a:prstGeom>
        <a:gradFill rotWithShape="0">
          <a:gsLst>
            <a:gs pos="0">
              <a:schemeClr val="accent4">
                <a:hueOff val="-332516"/>
                <a:satOff val="2540"/>
                <a:lumOff val="-2092"/>
                <a:alphaOff val="0"/>
                <a:tint val="100000"/>
                <a:shade val="100000"/>
                <a:satMod val="129999"/>
              </a:schemeClr>
            </a:gs>
            <a:gs pos="100000">
              <a:schemeClr val="accent4">
                <a:hueOff val="-332516"/>
                <a:satOff val="2540"/>
                <a:lumOff val="-2092"/>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408905D5-2936-E54E-818F-92EA4D9445F1}">
      <dsp:nvSpPr>
        <dsp:cNvPr id="0" name=""/>
        <dsp:cNvSpPr/>
      </dsp:nvSpPr>
      <dsp:spPr>
        <a:xfrm>
          <a:off x="1339" y="4211043"/>
          <a:ext cx="5358595" cy="1339648"/>
        </a:xfrm>
        <a:prstGeom prst="roundRect">
          <a:avLst>
            <a:gd name="adj" fmla="val 10000"/>
          </a:avLst>
        </a:prstGeom>
        <a:solidFill>
          <a:srgbClr val="FFCC66">
            <a:alpha val="90000"/>
          </a:srgbClr>
        </a:solidFill>
        <a:ln w="9525" cap="flat" cmpd="sng" algn="ctr">
          <a:solidFill>
            <a:schemeClr val="accent4">
              <a:tint val="40000"/>
              <a:alpha val="90000"/>
              <a:hueOff val="-214339"/>
              <a:satOff val="-5575"/>
              <a:lumOff val="-50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it-IT" sz="4100" kern="1200" dirty="0" smtClean="0">
              <a:latin typeface="Candara"/>
              <a:cs typeface="Candara"/>
            </a:rPr>
            <a:t>40 </a:t>
          </a:r>
          <a:r>
            <a:rPr lang="it-IT" sz="4100" kern="1200" dirty="0" err="1" smtClean="0">
              <a:latin typeface="Candara"/>
              <a:cs typeface="Candara"/>
            </a:rPr>
            <a:t>daily</a:t>
          </a:r>
          <a:r>
            <a:rPr lang="it-IT" sz="4100" kern="1200" dirty="0" smtClean="0">
              <a:latin typeface="Candara"/>
              <a:cs typeface="Candara"/>
            </a:rPr>
            <a:t> sessions </a:t>
          </a:r>
          <a:r>
            <a:rPr lang="it-IT" sz="4100" kern="1200" dirty="0" err="1" smtClean="0">
              <a:latin typeface="Candara"/>
              <a:cs typeface="Candara"/>
            </a:rPr>
            <a:t>at</a:t>
          </a:r>
          <a:r>
            <a:rPr lang="it-IT" sz="4100" kern="1200" dirty="0" smtClean="0">
              <a:latin typeface="Candara"/>
              <a:cs typeface="Candara"/>
            </a:rPr>
            <a:t> </a:t>
          </a:r>
          <a:r>
            <a:rPr lang="it-IT" sz="4100" kern="1200" dirty="0" err="1" smtClean="0">
              <a:latin typeface="Candara"/>
              <a:cs typeface="Candara"/>
            </a:rPr>
            <a:t>Padua</a:t>
          </a:r>
          <a:r>
            <a:rPr lang="it-IT" sz="4100" kern="1200" dirty="0" smtClean="0">
              <a:latin typeface="Candara"/>
              <a:cs typeface="Candara"/>
            </a:rPr>
            <a:t> </a:t>
          </a:r>
          <a:r>
            <a:rPr lang="it-IT" sz="4100" kern="1200" dirty="0" err="1" smtClean="0">
              <a:latin typeface="Candara"/>
              <a:cs typeface="Candara"/>
            </a:rPr>
            <a:t>University</a:t>
          </a:r>
          <a:endParaRPr lang="it-IT" sz="4100" kern="1200" dirty="0">
            <a:latin typeface="Candara"/>
            <a:cs typeface="Candara"/>
          </a:endParaRPr>
        </a:p>
      </dsp:txBody>
      <dsp:txXfrm>
        <a:off x="40576" y="4250280"/>
        <a:ext cx="5280121" cy="1261174"/>
      </dsp:txXfrm>
    </dsp:sp>
    <dsp:sp modelId="{3FBED001-03BF-664A-9711-A943F378E23C}">
      <dsp:nvSpPr>
        <dsp:cNvPr id="0" name=""/>
        <dsp:cNvSpPr/>
      </dsp:nvSpPr>
      <dsp:spPr>
        <a:xfrm>
          <a:off x="6110138" y="593991"/>
          <a:ext cx="5358595" cy="1339648"/>
        </a:xfrm>
        <a:prstGeom prst="roundRect">
          <a:avLst>
            <a:gd name="adj" fmla="val 10000"/>
          </a:avLst>
        </a:prstGeom>
        <a:solidFill>
          <a:srgbClr val="FFCC66"/>
        </a:soli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it-IT" sz="2300" kern="1200" dirty="0" err="1" smtClean="0">
              <a:solidFill>
                <a:srgbClr val="000000"/>
              </a:solidFill>
              <a:latin typeface="Candara"/>
              <a:cs typeface="Candara"/>
            </a:rPr>
            <a:t>Continuos</a:t>
          </a:r>
          <a:r>
            <a:rPr lang="it-IT" sz="2300" kern="1200" dirty="0" smtClean="0">
              <a:solidFill>
                <a:srgbClr val="000000"/>
              </a:solidFill>
              <a:latin typeface="Candara"/>
              <a:cs typeface="Candara"/>
            </a:rPr>
            <a:t> Training</a:t>
          </a:r>
        </a:p>
        <a:p>
          <a:pPr lvl="0" algn="ctr" defTabSz="1022350">
            <a:lnSpc>
              <a:spcPct val="90000"/>
            </a:lnSpc>
            <a:spcBef>
              <a:spcPct val="0"/>
            </a:spcBef>
            <a:spcAft>
              <a:spcPct val="35000"/>
            </a:spcAft>
          </a:pPr>
          <a:r>
            <a:rPr lang="en-US" sz="2300" kern="1200" dirty="0" smtClean="0">
              <a:solidFill>
                <a:srgbClr val="000000"/>
              </a:solidFill>
              <a:latin typeface="Candara"/>
              <a:cs typeface="Candara"/>
            </a:rPr>
            <a:t>Reflective Practice Labs </a:t>
          </a:r>
          <a:endParaRPr lang="it-IT" sz="2300" kern="1200" dirty="0" smtClean="0">
            <a:solidFill>
              <a:srgbClr val="000000"/>
            </a:solidFill>
            <a:latin typeface="Candara"/>
            <a:cs typeface="Candara"/>
          </a:endParaRPr>
        </a:p>
        <a:p>
          <a:pPr lvl="0" algn="ctr" defTabSz="1022350">
            <a:lnSpc>
              <a:spcPct val="90000"/>
            </a:lnSpc>
            <a:spcBef>
              <a:spcPct val="0"/>
            </a:spcBef>
            <a:spcAft>
              <a:spcPct val="35000"/>
            </a:spcAft>
          </a:pPr>
          <a:r>
            <a:rPr lang="it-IT" sz="2300" kern="1200" dirty="0" smtClean="0">
              <a:solidFill>
                <a:srgbClr val="000000"/>
              </a:solidFill>
              <a:latin typeface="Candara"/>
              <a:cs typeface="Candara"/>
            </a:rPr>
            <a:t>(Tutoraggi)</a:t>
          </a:r>
          <a:endParaRPr lang="it-IT" sz="2300" kern="1200" dirty="0">
            <a:solidFill>
              <a:srgbClr val="000000"/>
            </a:solidFill>
            <a:latin typeface="Candara"/>
            <a:cs typeface="Candara"/>
          </a:endParaRPr>
        </a:p>
      </dsp:txBody>
      <dsp:txXfrm>
        <a:off x="6149375" y="633228"/>
        <a:ext cx="5280121" cy="1261174"/>
      </dsp:txXfrm>
    </dsp:sp>
    <dsp:sp modelId="{09392B9E-11D8-B847-8763-B1B8740D10FE}">
      <dsp:nvSpPr>
        <dsp:cNvPr id="0" name=""/>
        <dsp:cNvSpPr/>
      </dsp:nvSpPr>
      <dsp:spPr>
        <a:xfrm rot="5400000">
          <a:off x="8672217" y="2050859"/>
          <a:ext cx="234438" cy="234438"/>
        </a:xfrm>
        <a:prstGeom prst="rightArrow">
          <a:avLst>
            <a:gd name="adj1" fmla="val 66700"/>
            <a:gd name="adj2" fmla="val 50000"/>
          </a:avLst>
        </a:prstGeom>
        <a:gradFill rotWithShape="0">
          <a:gsLst>
            <a:gs pos="0">
              <a:schemeClr val="accent4">
                <a:hueOff val="-665033"/>
                <a:satOff val="5081"/>
                <a:lumOff val="-4183"/>
                <a:alphaOff val="0"/>
                <a:tint val="100000"/>
                <a:shade val="100000"/>
                <a:satMod val="129999"/>
              </a:schemeClr>
            </a:gs>
            <a:gs pos="100000">
              <a:schemeClr val="accent4">
                <a:hueOff val="-665033"/>
                <a:satOff val="5081"/>
                <a:lumOff val="-4183"/>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2DFE9D1A-29E7-9C4A-A889-793B7F240C38}">
      <dsp:nvSpPr>
        <dsp:cNvPr id="0" name=""/>
        <dsp:cNvSpPr/>
      </dsp:nvSpPr>
      <dsp:spPr>
        <a:xfrm>
          <a:off x="6110138" y="2402517"/>
          <a:ext cx="5358595" cy="1339648"/>
        </a:xfrm>
        <a:prstGeom prst="roundRect">
          <a:avLst>
            <a:gd name="adj" fmla="val 10000"/>
          </a:avLst>
        </a:prstGeom>
        <a:solidFill>
          <a:srgbClr val="FF9900">
            <a:alpha val="90000"/>
          </a:srgbClr>
        </a:solidFill>
        <a:ln w="9525" cap="flat" cmpd="sng" algn="ctr">
          <a:solidFill>
            <a:schemeClr val="accent4">
              <a:tint val="40000"/>
              <a:alpha val="90000"/>
              <a:hueOff val="-428678"/>
              <a:satOff val="-11150"/>
              <a:lumOff val="-100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it-IT" sz="4100" kern="1200" dirty="0" err="1" smtClean="0">
              <a:latin typeface="Candara"/>
              <a:cs typeface="Candara"/>
            </a:rPr>
            <a:t>Run</a:t>
          </a:r>
          <a:r>
            <a:rPr lang="it-IT" sz="4100" kern="1200" dirty="0" smtClean="0">
              <a:latin typeface="Candara"/>
              <a:cs typeface="Candara"/>
            </a:rPr>
            <a:t> by GS</a:t>
          </a:r>
          <a:endParaRPr lang="it-IT" sz="4100" kern="1200" dirty="0">
            <a:latin typeface="Candara"/>
            <a:cs typeface="Candara"/>
          </a:endParaRPr>
        </a:p>
      </dsp:txBody>
      <dsp:txXfrm>
        <a:off x="6149375" y="2441754"/>
        <a:ext cx="5280121" cy="1261174"/>
      </dsp:txXfrm>
    </dsp:sp>
    <dsp:sp modelId="{44F71042-E44C-DE40-A1CB-89F38AE5CE4C}">
      <dsp:nvSpPr>
        <dsp:cNvPr id="0" name=""/>
        <dsp:cNvSpPr/>
      </dsp:nvSpPr>
      <dsp:spPr>
        <a:xfrm rot="5400000">
          <a:off x="8672217" y="3859385"/>
          <a:ext cx="234438" cy="234438"/>
        </a:xfrm>
        <a:prstGeom prst="rightArrow">
          <a:avLst>
            <a:gd name="adj1" fmla="val 66700"/>
            <a:gd name="adj2" fmla="val 50000"/>
          </a:avLst>
        </a:prstGeom>
        <a:gradFill rotWithShape="0">
          <a:gsLst>
            <a:gs pos="0">
              <a:schemeClr val="accent4">
                <a:hueOff val="-997549"/>
                <a:satOff val="7621"/>
                <a:lumOff val="-6275"/>
                <a:alphaOff val="0"/>
                <a:tint val="100000"/>
                <a:shade val="100000"/>
                <a:satMod val="129999"/>
              </a:schemeClr>
            </a:gs>
            <a:gs pos="100000">
              <a:schemeClr val="accent4">
                <a:hueOff val="-997549"/>
                <a:satOff val="7621"/>
                <a:lumOff val="-6275"/>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C8965102-A08B-7347-94ED-F005B21B3AEC}">
      <dsp:nvSpPr>
        <dsp:cNvPr id="0" name=""/>
        <dsp:cNvSpPr/>
      </dsp:nvSpPr>
      <dsp:spPr>
        <a:xfrm>
          <a:off x="6110138" y="4211043"/>
          <a:ext cx="5358595" cy="1339648"/>
        </a:xfrm>
        <a:prstGeom prst="roundRect">
          <a:avLst>
            <a:gd name="adj" fmla="val 10000"/>
          </a:avLst>
        </a:prstGeom>
        <a:solidFill>
          <a:srgbClr val="FFCC66">
            <a:alpha val="90000"/>
          </a:srgbClr>
        </a:solidFill>
        <a:ln w="9525" cap="flat" cmpd="sng" algn="ctr">
          <a:solidFill>
            <a:schemeClr val="accent4">
              <a:tint val="40000"/>
              <a:alpha val="90000"/>
              <a:hueOff val="-643017"/>
              <a:satOff val="-16725"/>
              <a:lumOff val="-15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it-IT" sz="4100" kern="1200" dirty="0" smtClean="0">
              <a:latin typeface="Candara"/>
              <a:cs typeface="Candara"/>
            </a:rPr>
            <a:t>230 </a:t>
          </a:r>
          <a:r>
            <a:rPr lang="it-IT" sz="4100" kern="1200" dirty="0" err="1" smtClean="0">
              <a:latin typeface="Candara"/>
              <a:cs typeface="Candara"/>
            </a:rPr>
            <a:t>daily</a:t>
          </a:r>
          <a:r>
            <a:rPr lang="it-IT" sz="4100" kern="1200" dirty="0" smtClean="0">
              <a:latin typeface="Candara"/>
              <a:cs typeface="Candara"/>
            </a:rPr>
            <a:t> sessions in 10 </a:t>
          </a:r>
          <a:r>
            <a:rPr lang="it-IT" sz="4100" kern="1200" dirty="0" err="1" smtClean="0">
              <a:latin typeface="Candara"/>
              <a:cs typeface="Candara"/>
            </a:rPr>
            <a:t>cities</a:t>
          </a:r>
          <a:endParaRPr lang="it-IT" sz="4100" kern="1200" dirty="0">
            <a:latin typeface="Candara"/>
            <a:cs typeface="Candara"/>
          </a:endParaRPr>
        </a:p>
      </dsp:txBody>
      <dsp:txXfrm>
        <a:off x="6149375" y="4250280"/>
        <a:ext cx="5280121" cy="12611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6BB21-2E58-42CE-830C-2F0588A3E1F1}">
      <dsp:nvSpPr>
        <dsp:cNvPr id="0" name=""/>
        <dsp:cNvSpPr/>
      </dsp:nvSpPr>
      <dsp:spPr>
        <a:xfrm rot="5400000">
          <a:off x="1042362" y="2453141"/>
          <a:ext cx="2169591" cy="2470003"/>
        </a:xfrm>
        <a:prstGeom prst="bentUpArrow">
          <a:avLst>
            <a:gd name="adj1" fmla="val 32840"/>
            <a:gd name="adj2" fmla="val 25000"/>
            <a:gd name="adj3" fmla="val 35780"/>
          </a:avLst>
        </a:prstGeom>
        <a:solidFill>
          <a:srgbClr val="FFCC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5C69E0-BCB5-4ECD-9E20-58471185C897}">
      <dsp:nvSpPr>
        <dsp:cNvPr id="0" name=""/>
        <dsp:cNvSpPr/>
      </dsp:nvSpPr>
      <dsp:spPr>
        <a:xfrm>
          <a:off x="467552" y="48105"/>
          <a:ext cx="3652315" cy="2556502"/>
        </a:xfrm>
        <a:prstGeom prst="roundRect">
          <a:avLst>
            <a:gd name="adj" fmla="val 16670"/>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it-IT" sz="3000" kern="1200" dirty="0" smtClean="0">
              <a:latin typeface="Candara" panose="020E0502030303020204" pitchFamily="34" charset="0"/>
            </a:rPr>
            <a:t>The </a:t>
          </a:r>
          <a:r>
            <a:rPr lang="it-IT" sz="3000" kern="1200" dirty="0" err="1" smtClean="0">
              <a:latin typeface="Candara" panose="020E0502030303020204" pitchFamily="34" charset="0"/>
            </a:rPr>
            <a:t>research</a:t>
          </a:r>
          <a:r>
            <a:rPr lang="it-IT" sz="3000" kern="1200" dirty="0" smtClean="0">
              <a:latin typeface="Candara" panose="020E0502030303020204" pitchFamily="34" charset="0"/>
            </a:rPr>
            <a:t> </a:t>
          </a:r>
          <a:r>
            <a:rPr lang="it-IT" sz="3000" kern="1200" dirty="0" err="1" smtClean="0">
              <a:latin typeface="Candara" panose="020E0502030303020204" pitchFamily="34" charset="0"/>
            </a:rPr>
            <a:t>produces</a:t>
          </a:r>
          <a:r>
            <a:rPr lang="it-IT" sz="3000" kern="1200" dirty="0" smtClean="0">
              <a:latin typeface="Candara" panose="020E0502030303020204" pitchFamily="34" charset="0"/>
            </a:rPr>
            <a:t> </a:t>
          </a:r>
          <a:r>
            <a:rPr lang="it-IT" sz="3000" kern="1200" dirty="0" err="1" smtClean="0">
              <a:latin typeface="Candara" panose="020E0502030303020204" pitchFamily="34" charset="0"/>
            </a:rPr>
            <a:t>knowledge</a:t>
          </a:r>
          <a:endParaRPr lang="it-IT" sz="3000" kern="1200" dirty="0">
            <a:latin typeface="Candara" panose="020E0502030303020204" pitchFamily="34" charset="0"/>
          </a:endParaRPr>
        </a:p>
      </dsp:txBody>
      <dsp:txXfrm>
        <a:off x="592373" y="172926"/>
        <a:ext cx="3402673" cy="2306860"/>
      </dsp:txXfrm>
    </dsp:sp>
    <dsp:sp modelId="{AE7BA5BA-8612-41EB-99AA-1BAF048074EF}">
      <dsp:nvSpPr>
        <dsp:cNvPr id="0" name=""/>
        <dsp:cNvSpPr/>
      </dsp:nvSpPr>
      <dsp:spPr>
        <a:xfrm>
          <a:off x="4119867" y="291925"/>
          <a:ext cx="2656346" cy="2066277"/>
        </a:xfrm>
        <a:prstGeom prst="rect">
          <a:avLst/>
        </a:prstGeom>
        <a:noFill/>
        <a:ln>
          <a:noFill/>
        </a:ln>
        <a:effectLst/>
      </dsp:spPr>
      <dsp:style>
        <a:lnRef idx="0">
          <a:scrgbClr r="0" g="0" b="0"/>
        </a:lnRef>
        <a:fillRef idx="0">
          <a:scrgbClr r="0" g="0" b="0"/>
        </a:fillRef>
        <a:effectRef idx="0">
          <a:scrgbClr r="0" g="0" b="0"/>
        </a:effectRef>
        <a:fontRef idx="minor"/>
      </dsp:style>
    </dsp:sp>
    <dsp:sp modelId="{3538D2C3-ABB1-4267-99B9-1C5945514A3D}">
      <dsp:nvSpPr>
        <dsp:cNvPr id="0" name=""/>
        <dsp:cNvSpPr/>
      </dsp:nvSpPr>
      <dsp:spPr>
        <a:xfrm rot="5400000">
          <a:off x="4070519" y="5324936"/>
          <a:ext cx="2169591" cy="2470003"/>
        </a:xfrm>
        <a:prstGeom prst="bentUpArrow">
          <a:avLst>
            <a:gd name="adj1" fmla="val 32840"/>
            <a:gd name="adj2" fmla="val 25000"/>
            <a:gd name="adj3" fmla="val 35780"/>
          </a:avLst>
        </a:prstGeom>
        <a:solidFill>
          <a:srgbClr val="FFCC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35AAA7-B1C1-47AF-93C0-1E7B0642C385}">
      <dsp:nvSpPr>
        <dsp:cNvPr id="0" name=""/>
        <dsp:cNvSpPr/>
      </dsp:nvSpPr>
      <dsp:spPr>
        <a:xfrm>
          <a:off x="3495709" y="2919900"/>
          <a:ext cx="3652315" cy="2556502"/>
        </a:xfrm>
        <a:prstGeom prst="roundRect">
          <a:avLst>
            <a:gd name="adj" fmla="val 16670"/>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GB" sz="3000" kern="1200" dirty="0" smtClean="0">
              <a:latin typeface="Candara" panose="020E0502030303020204" pitchFamily="34" charset="0"/>
            </a:rPr>
            <a:t>Policy makers turns this knowledge into procedures for practice</a:t>
          </a:r>
          <a:endParaRPr lang="it-IT" sz="3000" kern="1200" dirty="0">
            <a:latin typeface="Candara" panose="020E0502030303020204" pitchFamily="34" charset="0"/>
          </a:endParaRPr>
        </a:p>
      </dsp:txBody>
      <dsp:txXfrm>
        <a:off x="3620530" y="3044721"/>
        <a:ext cx="3402673" cy="2306860"/>
      </dsp:txXfrm>
    </dsp:sp>
    <dsp:sp modelId="{F38F4FE4-B69F-46FF-A08F-F8D20066BB92}">
      <dsp:nvSpPr>
        <dsp:cNvPr id="0" name=""/>
        <dsp:cNvSpPr/>
      </dsp:nvSpPr>
      <dsp:spPr>
        <a:xfrm>
          <a:off x="7148025" y="3163721"/>
          <a:ext cx="2656346" cy="2066277"/>
        </a:xfrm>
        <a:prstGeom prst="rect">
          <a:avLst/>
        </a:prstGeom>
        <a:noFill/>
        <a:ln>
          <a:noFill/>
        </a:ln>
        <a:effectLst/>
      </dsp:spPr>
      <dsp:style>
        <a:lnRef idx="0">
          <a:scrgbClr r="0" g="0" b="0"/>
        </a:lnRef>
        <a:fillRef idx="0">
          <a:scrgbClr r="0" g="0" b="0"/>
        </a:fillRef>
        <a:effectRef idx="0">
          <a:scrgbClr r="0" g="0" b="0"/>
        </a:effectRef>
        <a:fontRef idx="minor"/>
      </dsp:style>
    </dsp:sp>
    <dsp:sp modelId="{47E4E2F2-F6E3-4B7D-B90E-6355FA0D440A}">
      <dsp:nvSpPr>
        <dsp:cNvPr id="0" name=""/>
        <dsp:cNvSpPr/>
      </dsp:nvSpPr>
      <dsp:spPr>
        <a:xfrm>
          <a:off x="6523867" y="5791696"/>
          <a:ext cx="3652315" cy="2556502"/>
        </a:xfrm>
        <a:prstGeom prst="roundRect">
          <a:avLst>
            <a:gd name="adj" fmla="val 16670"/>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it-IT" sz="3000" kern="1200" dirty="0" err="1" smtClean="0">
              <a:latin typeface="Candara" panose="020E0502030303020204" pitchFamily="34" charset="0"/>
            </a:rPr>
            <a:t>Practitioners</a:t>
          </a:r>
          <a:r>
            <a:rPr lang="it-IT" sz="3000" kern="1200" dirty="0" smtClean="0">
              <a:latin typeface="Candara" panose="020E0502030303020204" pitchFamily="34" charset="0"/>
            </a:rPr>
            <a:t> </a:t>
          </a:r>
          <a:r>
            <a:rPr lang="it-IT" sz="3000" kern="1200" dirty="0" err="1" smtClean="0">
              <a:latin typeface="Candara" panose="020E0502030303020204" pitchFamily="34" charset="0"/>
            </a:rPr>
            <a:t>apply</a:t>
          </a:r>
          <a:r>
            <a:rPr lang="it-IT" sz="3000" kern="1200" dirty="0" smtClean="0">
              <a:latin typeface="Candara" panose="020E0502030303020204" pitchFamily="34" charset="0"/>
            </a:rPr>
            <a:t> </a:t>
          </a:r>
          <a:r>
            <a:rPr lang="it-IT" sz="3000" kern="1200" dirty="0" err="1" smtClean="0">
              <a:latin typeface="Candara" panose="020E0502030303020204" pitchFamily="34" charset="0"/>
            </a:rPr>
            <a:t>such</a:t>
          </a:r>
          <a:r>
            <a:rPr lang="it-IT" sz="3000" kern="1200" dirty="0" smtClean="0">
              <a:latin typeface="Candara" panose="020E0502030303020204" pitchFamily="34" charset="0"/>
            </a:rPr>
            <a:t> </a:t>
          </a:r>
          <a:r>
            <a:rPr lang="it-IT" sz="3000" kern="1200" dirty="0" err="1" smtClean="0">
              <a:latin typeface="Candara" panose="020E0502030303020204" pitchFamily="34" charset="0"/>
            </a:rPr>
            <a:t>procedures</a:t>
          </a:r>
          <a:endParaRPr lang="it-IT" sz="3000" kern="1200" dirty="0">
            <a:latin typeface="Candara" panose="020E0502030303020204" pitchFamily="34" charset="0"/>
          </a:endParaRPr>
        </a:p>
      </dsp:txBody>
      <dsp:txXfrm>
        <a:off x="6648688" y="5916517"/>
        <a:ext cx="3402673" cy="23068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DD28B-9FB8-47A2-B168-58CC6B311A34}">
      <dsp:nvSpPr>
        <dsp:cNvPr id="0" name=""/>
        <dsp:cNvSpPr/>
      </dsp:nvSpPr>
      <dsp:spPr>
        <a:xfrm>
          <a:off x="2237578" y="-187453"/>
          <a:ext cx="6597861" cy="6597861"/>
        </a:xfrm>
        <a:prstGeom prst="circularArrow">
          <a:avLst>
            <a:gd name="adj1" fmla="val 4668"/>
            <a:gd name="adj2" fmla="val 272909"/>
            <a:gd name="adj3" fmla="val 12799405"/>
            <a:gd name="adj4" fmla="val 18052759"/>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1740DB-3725-4D15-9A45-6D733CE721B8}">
      <dsp:nvSpPr>
        <dsp:cNvPr id="0" name=""/>
        <dsp:cNvSpPr/>
      </dsp:nvSpPr>
      <dsp:spPr>
        <a:xfrm>
          <a:off x="3322446" y="2366"/>
          <a:ext cx="4428125" cy="2214062"/>
        </a:xfrm>
        <a:prstGeom prst="roundRect">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GB" sz="3600" kern="1200" dirty="0" smtClean="0">
              <a:latin typeface="Candara" panose="020E0502030303020204" pitchFamily="34" charset="0"/>
            </a:rPr>
            <a:t>Research on / for/ with the practice</a:t>
          </a:r>
          <a:endParaRPr lang="it-IT" sz="3600" kern="1200" dirty="0">
            <a:latin typeface="Candara" panose="020E0502030303020204" pitchFamily="34" charset="0"/>
          </a:endParaRPr>
        </a:p>
      </dsp:txBody>
      <dsp:txXfrm>
        <a:off x="3430528" y="110448"/>
        <a:ext cx="4211961" cy="1997898"/>
      </dsp:txXfrm>
    </dsp:sp>
    <dsp:sp modelId="{10E2C6E3-AF6E-4B80-B36A-FD16EDFAFE22}">
      <dsp:nvSpPr>
        <dsp:cNvPr id="0" name=""/>
        <dsp:cNvSpPr/>
      </dsp:nvSpPr>
      <dsp:spPr>
        <a:xfrm>
          <a:off x="5691516" y="2371437"/>
          <a:ext cx="4428125" cy="2214062"/>
        </a:xfrm>
        <a:prstGeom prst="roundRect">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GB" sz="3600" kern="1200" dirty="0" smtClean="0">
              <a:latin typeface="Candara" panose="020E0502030303020204" pitchFamily="34" charset="0"/>
            </a:rPr>
            <a:t>Practice with families</a:t>
          </a:r>
          <a:endParaRPr lang="it-IT" sz="3600" kern="1200" dirty="0">
            <a:latin typeface="Candara" panose="020E0502030303020204" pitchFamily="34" charset="0"/>
          </a:endParaRPr>
        </a:p>
      </dsp:txBody>
      <dsp:txXfrm>
        <a:off x="5799598" y="2479519"/>
        <a:ext cx="4211961" cy="1997898"/>
      </dsp:txXfrm>
    </dsp:sp>
    <dsp:sp modelId="{B8851260-1002-495A-940A-690F027DD602}">
      <dsp:nvSpPr>
        <dsp:cNvPr id="0" name=""/>
        <dsp:cNvSpPr/>
      </dsp:nvSpPr>
      <dsp:spPr>
        <a:xfrm>
          <a:off x="3322446" y="4740507"/>
          <a:ext cx="4428125" cy="2214062"/>
        </a:xfrm>
        <a:prstGeom prst="roundRect">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GB" sz="3600" kern="1200" dirty="0" smtClean="0">
              <a:latin typeface="Candara" panose="020E0502030303020204" pitchFamily="34" charset="0"/>
            </a:rPr>
            <a:t>Training</a:t>
          </a:r>
        </a:p>
        <a:p>
          <a:pPr lvl="0" algn="ctr" defTabSz="1600200">
            <a:lnSpc>
              <a:spcPct val="90000"/>
            </a:lnSpc>
            <a:spcBef>
              <a:spcPct val="0"/>
            </a:spcBef>
            <a:spcAft>
              <a:spcPct val="35000"/>
            </a:spcAft>
          </a:pPr>
          <a:r>
            <a:rPr lang="en-GB" sz="3600" kern="1200" dirty="0" smtClean="0">
              <a:latin typeface="Candara" panose="020E0502030303020204" pitchFamily="34" charset="0"/>
            </a:rPr>
            <a:t>(reflective practice Labs) </a:t>
          </a:r>
          <a:endParaRPr lang="it-IT" sz="3600" kern="1200" dirty="0">
            <a:latin typeface="Candara" panose="020E0502030303020204" pitchFamily="34" charset="0"/>
          </a:endParaRPr>
        </a:p>
      </dsp:txBody>
      <dsp:txXfrm>
        <a:off x="3430528" y="4848589"/>
        <a:ext cx="4211961" cy="1997898"/>
      </dsp:txXfrm>
    </dsp:sp>
    <dsp:sp modelId="{B5F3ED87-8BF6-414F-AEBF-108C13CDC8D9}">
      <dsp:nvSpPr>
        <dsp:cNvPr id="0" name=""/>
        <dsp:cNvSpPr/>
      </dsp:nvSpPr>
      <dsp:spPr>
        <a:xfrm>
          <a:off x="953375" y="2371437"/>
          <a:ext cx="4428125" cy="2214062"/>
        </a:xfrm>
        <a:prstGeom prst="roundRect">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GB" sz="3600" kern="1200" dirty="0" smtClean="0">
              <a:latin typeface="Candara" panose="020E0502030303020204" pitchFamily="34" charset="0"/>
            </a:rPr>
            <a:t>Policy</a:t>
          </a:r>
        </a:p>
        <a:p>
          <a:pPr lvl="0" algn="ctr" defTabSz="1600200">
            <a:lnSpc>
              <a:spcPct val="90000"/>
            </a:lnSpc>
            <a:spcBef>
              <a:spcPct val="0"/>
            </a:spcBef>
            <a:spcAft>
              <a:spcPct val="35000"/>
            </a:spcAft>
          </a:pPr>
          <a:r>
            <a:rPr lang="en-GB" sz="3600" kern="1200" dirty="0" smtClean="0">
              <a:latin typeface="Candara" panose="020E0502030303020204" pitchFamily="34" charset="0"/>
            </a:rPr>
            <a:t>(procedures for practice)</a:t>
          </a:r>
          <a:endParaRPr lang="it-IT" sz="3600" kern="1200" dirty="0">
            <a:latin typeface="Candara" panose="020E0502030303020204" pitchFamily="34" charset="0"/>
          </a:endParaRPr>
        </a:p>
      </dsp:txBody>
      <dsp:txXfrm>
        <a:off x="1061457" y="2479519"/>
        <a:ext cx="4211961" cy="1997898"/>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63" name="Shape 63"/>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149231228"/>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200" dirty="0" smtClean="0">
                <a:effectLst/>
                <a:latin typeface="Helvetica Neue"/>
                <a:ea typeface="Helvetica Neue"/>
                <a:cs typeface="Helvetica Neue"/>
                <a:sym typeface="Helvetica Neue"/>
              </a:rPr>
              <a:t>The </a:t>
            </a:r>
            <a:r>
              <a:rPr lang="it-IT" sz="2200" dirty="0" err="1" smtClean="0">
                <a:effectLst/>
                <a:latin typeface="Helvetica Neue"/>
                <a:ea typeface="Helvetica Neue"/>
                <a:cs typeface="Helvetica Neue"/>
                <a:sym typeface="Helvetica Neue"/>
              </a:rPr>
              <a:t>acronym</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is</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inspired</a:t>
            </a:r>
            <a:r>
              <a:rPr lang="it-IT" sz="2200" dirty="0" smtClean="0">
                <a:effectLst/>
                <a:latin typeface="Helvetica Neue"/>
                <a:ea typeface="Helvetica Neue"/>
                <a:cs typeface="Helvetica Neue"/>
                <a:sym typeface="Helvetica Neue"/>
              </a:rPr>
              <a:t> by the </a:t>
            </a:r>
            <a:r>
              <a:rPr lang="it-IT" sz="2200" dirty="0" err="1" smtClean="0">
                <a:effectLst/>
                <a:latin typeface="Helvetica Neue"/>
                <a:ea typeface="Helvetica Neue"/>
                <a:cs typeface="Helvetica Neue"/>
                <a:sym typeface="Helvetica Neue"/>
              </a:rPr>
              <a:t>resilience</a:t>
            </a:r>
            <a:r>
              <a:rPr lang="it-IT" sz="2200" dirty="0" smtClean="0">
                <a:effectLst/>
                <a:latin typeface="Helvetica Neue"/>
                <a:ea typeface="Helvetica Neue"/>
                <a:cs typeface="Helvetica Neue"/>
                <a:sym typeface="Helvetica Neue"/>
              </a:rPr>
              <a:t> and </a:t>
            </a:r>
            <a:r>
              <a:rPr lang="it-IT" sz="2200" dirty="0" err="1" smtClean="0">
                <a:effectLst/>
                <a:latin typeface="Helvetica Neue"/>
                <a:ea typeface="Helvetica Neue"/>
                <a:cs typeface="Helvetica Neue"/>
                <a:sym typeface="Helvetica Neue"/>
              </a:rPr>
              <a:t>strenght</a:t>
            </a:r>
            <a:r>
              <a:rPr lang="it-IT" sz="2200" dirty="0" smtClean="0">
                <a:effectLst/>
                <a:latin typeface="Helvetica Neue"/>
                <a:ea typeface="Helvetica Neue"/>
                <a:cs typeface="Helvetica Neue"/>
                <a:sym typeface="Helvetica Neue"/>
              </a:rPr>
              <a:t> of </a:t>
            </a:r>
            <a:r>
              <a:rPr lang="it-IT" sz="2200" dirty="0" err="1" smtClean="0">
                <a:effectLst/>
                <a:latin typeface="Helvetica Neue"/>
                <a:ea typeface="Helvetica Neue"/>
                <a:cs typeface="Helvetica Neue"/>
                <a:sym typeface="Helvetica Neue"/>
              </a:rPr>
              <a:t>Pippi</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longstocking</a:t>
            </a:r>
            <a:r>
              <a:rPr lang="it-IT" dirty="0" smtClean="0">
                <a:effectLst/>
              </a:rPr>
              <a:t> </a:t>
            </a:r>
            <a:endParaRPr lang="it-IT" dirty="0"/>
          </a:p>
        </p:txBody>
      </p:sp>
    </p:spTree>
    <p:extLst>
      <p:ext uri="{BB962C8B-B14F-4D97-AF65-F5344CB8AC3E}">
        <p14:creationId xmlns:p14="http://schemas.microsoft.com/office/powerpoint/2010/main" val="1364684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egnaposto immagine diapositiva 1"/>
          <p:cNvSpPr>
            <a:spLocks noGrp="1" noRot="1" noChangeAspect="1"/>
          </p:cNvSpPr>
          <p:nvPr>
            <p:ph type="sldImg"/>
          </p:nvPr>
        </p:nvSpPr>
        <p:spPr/>
      </p:sp>
      <p:sp>
        <p:nvSpPr>
          <p:cNvPr id="46082" name="Segnaposto note 2"/>
          <p:cNvSpPr>
            <a:spLocks noGrp="1"/>
          </p:cNvSpPr>
          <p:nvPr>
            <p:ph type="body" idx="1"/>
          </p:nvPr>
        </p:nvSpPr>
        <p:spPr>
          <a:noFill/>
        </p:spPr>
        <p:txBody>
          <a:bodyPr lIns="84408" tIns="42204" rIns="84408" bIns="42204"/>
          <a:lstStyle/>
          <a:p>
            <a:r>
              <a:rPr lang="en-GB" sz="1100" kern="1200" dirty="0" smtClean="0">
                <a:solidFill>
                  <a:srgbClr val="000000"/>
                </a:solidFill>
                <a:latin typeface="Times New Roman" charset="0"/>
                <a:ea typeface="ＭＳ Ｐゴシック" charset="0"/>
                <a:cs typeface="+mn-cs"/>
              </a:rPr>
              <a:t>One child one care plan / the care plan</a:t>
            </a:r>
            <a:r>
              <a:rPr lang="en-GB" sz="1100" kern="1200" baseline="0" dirty="0" smtClean="0">
                <a:solidFill>
                  <a:srgbClr val="000000"/>
                </a:solidFill>
                <a:latin typeface="Times New Roman" charset="0"/>
                <a:ea typeface="ＭＳ Ｐゴシック" charset="0"/>
                <a:cs typeface="+mn-cs"/>
              </a:rPr>
              <a:t> contemplate</a:t>
            </a:r>
            <a:endParaRPr lang="en-GB" sz="1100" kern="1200" dirty="0" smtClean="0">
              <a:solidFill>
                <a:srgbClr val="000000"/>
              </a:solidFill>
              <a:latin typeface="Times New Roman" charset="0"/>
              <a:ea typeface="ＭＳ Ｐゴシック" charset="0"/>
              <a:cs typeface="+mn-cs"/>
            </a:endParaRPr>
          </a:p>
          <a:p>
            <a:r>
              <a:rPr lang="en-GB" sz="1100" kern="1200" dirty="0" smtClean="0">
                <a:solidFill>
                  <a:srgbClr val="000000"/>
                </a:solidFill>
                <a:latin typeface="Times New Roman" charset="0"/>
                <a:ea typeface="ＭＳ Ｐゴシック" charset="0"/>
                <a:cs typeface="+mn-cs"/>
              </a:rPr>
              <a:t>In </a:t>
            </a:r>
            <a:r>
              <a:rPr lang="en-GB" sz="1100" kern="1200" dirty="0">
                <a:solidFill>
                  <a:srgbClr val="000000"/>
                </a:solidFill>
                <a:latin typeface="Times New Roman" charset="0"/>
                <a:ea typeface="ＭＳ Ｐゴシック" charset="0"/>
                <a:cs typeface="+mn-cs"/>
              </a:rPr>
              <a:t>order to support child </a:t>
            </a:r>
            <a:r>
              <a:rPr lang="en-GB" sz="1100" kern="1200" dirty="0" smtClean="0">
                <a:solidFill>
                  <a:srgbClr val="000000"/>
                </a:solidFill>
                <a:latin typeface="Times New Roman" charset="0"/>
                <a:ea typeface="ＭＳ Ｐゴシック" charset="0"/>
                <a:cs typeface="+mn-cs"/>
              </a:rPr>
              <a:t>development and positive parenting </a:t>
            </a:r>
            <a:r>
              <a:rPr lang="en-GB" sz="1100" kern="1200" dirty="0">
                <a:solidFill>
                  <a:srgbClr val="000000"/>
                </a:solidFill>
                <a:latin typeface="Times New Roman" charset="0"/>
                <a:ea typeface="ＭＳ Ｐゴシック" charset="0"/>
                <a:cs typeface="+mn-cs"/>
              </a:rPr>
              <a:t>P.I.P.P.I. </a:t>
            </a:r>
            <a:r>
              <a:rPr lang="en-GB" sz="1100" kern="1200" dirty="0" smtClean="0">
                <a:solidFill>
                  <a:srgbClr val="000000"/>
                </a:solidFill>
                <a:latin typeface="Times New Roman" charset="0"/>
                <a:ea typeface="ＭＳ Ｐゴシック" charset="0"/>
                <a:cs typeface="+mn-cs"/>
              </a:rPr>
              <a:t>uses </a:t>
            </a:r>
            <a:r>
              <a:rPr lang="en-GB" sz="1100" kern="1200" dirty="0">
                <a:solidFill>
                  <a:srgbClr val="000000"/>
                </a:solidFill>
                <a:latin typeface="Times New Roman" charset="0"/>
                <a:ea typeface="ＭＳ Ｐゴシック" charset="0"/>
                <a:cs typeface="+mn-cs"/>
              </a:rPr>
              <a:t>different level of </a:t>
            </a:r>
            <a:r>
              <a:rPr lang="en-GB" sz="1100" kern="1200" dirty="0" smtClean="0">
                <a:solidFill>
                  <a:srgbClr val="000000"/>
                </a:solidFill>
                <a:latin typeface="Times New Roman" charset="0"/>
                <a:ea typeface="ＭＳ Ｐゴシック" charset="0"/>
                <a:cs typeface="+mn-cs"/>
              </a:rPr>
              <a:t>intervention integrated among them:</a:t>
            </a:r>
            <a:endParaRPr lang="it-IT" sz="1100" kern="1200" dirty="0">
              <a:solidFill>
                <a:srgbClr val="000000"/>
              </a:solidFill>
              <a:latin typeface="Times New Roman" charset="0"/>
              <a:ea typeface="ＭＳ Ｐゴシック" charset="0"/>
              <a:cs typeface="+mn-cs"/>
            </a:endParaRPr>
          </a:p>
          <a:p>
            <a:pPr algn="l" defTabSz="414715" rtl="0" eaLnBrk="0" fontAlgn="base" hangingPunct="0">
              <a:lnSpc>
                <a:spcPct val="100000"/>
              </a:lnSpc>
              <a:spcBef>
                <a:spcPct val="30000"/>
              </a:spcBef>
              <a:spcAft>
                <a:spcPct val="0"/>
              </a:spcAft>
              <a:buClr>
                <a:srgbClr val="000000"/>
              </a:buClr>
              <a:buSzPct val="100000"/>
              <a:defRPr/>
            </a:pPr>
            <a:r>
              <a:rPr lang="en-GB" sz="1100" kern="1200" dirty="0">
                <a:solidFill>
                  <a:srgbClr val="000000"/>
                </a:solidFill>
                <a:latin typeface="Times New Roman" charset="0"/>
                <a:ea typeface="ＭＳ Ｐゴシック" charset="0"/>
                <a:cs typeface="+mn-cs"/>
              </a:rPr>
              <a:t>Intervention of social services </a:t>
            </a:r>
            <a:r>
              <a:rPr lang="it-IT" sz="1100" kern="1200" dirty="0">
                <a:solidFill>
                  <a:srgbClr val="000000"/>
                </a:solidFill>
                <a:latin typeface="Times New Roman" charset="0"/>
                <a:ea typeface="ＭＳ Ｐゴシック" charset="0"/>
                <a:cs typeface="+mn-cs"/>
              </a:rPr>
              <a:t> (Social) </a:t>
            </a:r>
            <a:r>
              <a:rPr lang="en-GB" sz="1100" kern="1200" dirty="0">
                <a:solidFill>
                  <a:srgbClr val="000000"/>
                </a:solidFill>
                <a:latin typeface="Times New Roman" charset="0"/>
                <a:ea typeface="ＭＳ Ｐゴシック" charset="0"/>
                <a:cs typeface="+mn-cs"/>
              </a:rPr>
              <a:t>Home care intervention (Education) Psychologist</a:t>
            </a:r>
          </a:p>
          <a:p>
            <a:pPr algn="l" defTabSz="414715" rtl="0" eaLnBrk="0" fontAlgn="base" hangingPunct="0">
              <a:lnSpc>
                <a:spcPct val="100000"/>
              </a:lnSpc>
              <a:spcBef>
                <a:spcPct val="30000"/>
              </a:spcBef>
              <a:spcAft>
                <a:spcPct val="0"/>
              </a:spcAft>
              <a:buClr>
                <a:srgbClr val="000000"/>
              </a:buClr>
              <a:buSzPct val="100000"/>
              <a:defRPr/>
            </a:pPr>
            <a:r>
              <a:rPr lang="en-GB" sz="1100" kern="1200" dirty="0">
                <a:solidFill>
                  <a:srgbClr val="000000"/>
                </a:solidFill>
                <a:latin typeface="Times New Roman" charset="0"/>
                <a:ea typeface="ＭＳ Ｐゴシック" charset="0"/>
                <a:cs typeface="+mn-cs"/>
              </a:rPr>
              <a:t>Parents’ group </a:t>
            </a:r>
            <a:endParaRPr lang="it-IT" sz="1100" kern="1200" dirty="0">
              <a:solidFill>
                <a:srgbClr val="000000"/>
              </a:solidFill>
              <a:latin typeface="Times New Roman" charset="0"/>
              <a:ea typeface="ＭＳ Ｐゴシック" charset="0"/>
              <a:cs typeface="+mn-cs"/>
            </a:endParaRPr>
          </a:p>
          <a:p>
            <a:pPr lvl="0"/>
            <a:r>
              <a:rPr lang="en-GB" sz="1100" kern="1200" dirty="0">
                <a:solidFill>
                  <a:srgbClr val="000000"/>
                </a:solidFill>
                <a:latin typeface="Times New Roman" charset="0"/>
                <a:ea typeface="ＭＳ Ｐゴシック" charset="0"/>
                <a:cs typeface="+mn-cs"/>
              </a:rPr>
              <a:t>Family, that is a family that supports the target family</a:t>
            </a:r>
            <a:endParaRPr lang="it-IT" sz="1100" kern="1200" dirty="0">
              <a:solidFill>
                <a:srgbClr val="000000"/>
              </a:solidFill>
              <a:latin typeface="Times New Roman" charset="0"/>
              <a:ea typeface="ＭＳ Ｐゴシック" charset="0"/>
              <a:cs typeface="+mn-cs"/>
            </a:endParaRPr>
          </a:p>
          <a:p>
            <a:pPr lvl="0"/>
            <a:r>
              <a:rPr lang="en-GB" sz="1100" kern="1200" dirty="0">
                <a:solidFill>
                  <a:srgbClr val="000000"/>
                </a:solidFill>
                <a:latin typeface="Times New Roman" charset="0"/>
                <a:ea typeface="ＭＳ Ｐゴシック" charset="0"/>
                <a:cs typeface="+mn-cs"/>
              </a:rPr>
              <a:t>Participation of School. </a:t>
            </a:r>
          </a:p>
          <a:p>
            <a:pPr algn="l" defTabSz="414715" rtl="0" eaLnBrk="0" fontAlgn="base" hangingPunct="0">
              <a:lnSpc>
                <a:spcPct val="100000"/>
              </a:lnSpc>
              <a:spcBef>
                <a:spcPct val="30000"/>
              </a:spcBef>
              <a:spcAft>
                <a:spcPct val="0"/>
              </a:spcAft>
              <a:buClr>
                <a:srgbClr val="000000"/>
              </a:buClr>
              <a:buSzPct val="100000"/>
              <a:defRPr/>
            </a:pPr>
            <a:r>
              <a:rPr lang="en-GB" sz="1100" kern="1200" dirty="0">
                <a:solidFill>
                  <a:srgbClr val="000000"/>
                </a:solidFill>
                <a:latin typeface="Times New Roman" charset="0"/>
                <a:ea typeface="ＭＳ Ｐゴシック" charset="0"/>
                <a:cs typeface="+mn-cs"/>
              </a:rPr>
              <a:t>The different kinds of intervention attempt to supervise the various levels of the ecosystem </a:t>
            </a:r>
            <a:r>
              <a:rPr lang="en-GB" sz="1100" kern="1200" dirty="0" smtClean="0">
                <a:solidFill>
                  <a:srgbClr val="000000"/>
                </a:solidFill>
                <a:latin typeface="Times New Roman" charset="0"/>
                <a:ea typeface="ＭＳ Ｐゴシック" charset="0"/>
                <a:cs typeface="+mn-cs"/>
              </a:rPr>
              <a:t>of </a:t>
            </a:r>
            <a:r>
              <a:rPr lang="en-GB" sz="1100" kern="1200" dirty="0" err="1">
                <a:solidFill>
                  <a:srgbClr val="000000"/>
                </a:solidFill>
                <a:latin typeface="Times New Roman" charset="0"/>
                <a:ea typeface="ＭＳ Ｐゴシック" charset="0"/>
                <a:cs typeface="+mn-cs"/>
              </a:rPr>
              <a:t>Bronfenbrenner</a:t>
            </a:r>
            <a:r>
              <a:rPr lang="en-GB" sz="1100" kern="1200" dirty="0">
                <a:solidFill>
                  <a:srgbClr val="000000"/>
                </a:solidFill>
                <a:latin typeface="Times New Roman" charset="0"/>
                <a:ea typeface="ＭＳ Ｐゴシック" charset="0"/>
                <a:cs typeface="+mn-cs"/>
              </a:rPr>
              <a:t> and they have been required to work together in a sole care plan, shared with the participation of parents and children.</a:t>
            </a:r>
          </a:p>
          <a:p>
            <a:pPr algn="l" defTabSz="414715" rtl="0" eaLnBrk="0" fontAlgn="base" hangingPunct="0">
              <a:lnSpc>
                <a:spcPct val="100000"/>
              </a:lnSpc>
              <a:spcBef>
                <a:spcPct val="30000"/>
              </a:spcBef>
              <a:spcAft>
                <a:spcPct val="0"/>
              </a:spcAft>
              <a:buClr>
                <a:srgbClr val="000000"/>
              </a:buClr>
              <a:buSzPct val="100000"/>
              <a:defRPr/>
            </a:pPr>
            <a:r>
              <a:rPr lang="en-GB" sz="1100" kern="1200" dirty="0">
                <a:solidFill>
                  <a:srgbClr val="000000"/>
                </a:solidFill>
                <a:latin typeface="Times New Roman" charset="0"/>
                <a:ea typeface="ＭＳ Ｐゴシック" charset="0"/>
                <a:cs typeface="+mn-cs"/>
              </a:rPr>
              <a:t>TM: </a:t>
            </a:r>
            <a:r>
              <a:rPr lang="it-IT" sz="1100" kern="1200" dirty="0">
                <a:solidFill>
                  <a:srgbClr val="000000"/>
                </a:solidFill>
                <a:latin typeface="Times New Roman" charset="0"/>
                <a:ea typeface="ＭＳ Ｐゴシック" charset="0"/>
                <a:cs typeface="+mn-cs"/>
              </a:rPr>
              <a:t>social </a:t>
            </a:r>
            <a:r>
              <a:rPr lang="it-IT" sz="1100" kern="1200" dirty="0" err="1">
                <a:solidFill>
                  <a:srgbClr val="000000"/>
                </a:solidFill>
                <a:latin typeface="Times New Roman" charset="0"/>
                <a:ea typeface="ＭＳ Ｐゴシック" charset="0"/>
                <a:cs typeface="+mn-cs"/>
              </a:rPr>
              <a:t>workers</a:t>
            </a:r>
            <a:r>
              <a:rPr lang="it-IT" sz="1100" kern="1200" dirty="0">
                <a:solidFill>
                  <a:srgbClr val="000000"/>
                </a:solidFill>
                <a:latin typeface="Times New Roman" charset="0"/>
                <a:ea typeface="ＭＳ Ｐゴシック" charset="0"/>
                <a:cs typeface="+mn-cs"/>
              </a:rPr>
              <a:t> </a:t>
            </a:r>
            <a:r>
              <a:rPr lang="it-IT" sz="1100" kern="1200" dirty="0" err="1">
                <a:solidFill>
                  <a:srgbClr val="000000"/>
                </a:solidFill>
                <a:latin typeface="Times New Roman" charset="0"/>
                <a:ea typeface="ＭＳ Ｐゴシック" charset="0"/>
                <a:cs typeface="+mn-cs"/>
              </a:rPr>
              <a:t>health</a:t>
            </a:r>
            <a:r>
              <a:rPr lang="it-IT" sz="1100" kern="1200" dirty="0">
                <a:solidFill>
                  <a:srgbClr val="000000"/>
                </a:solidFill>
                <a:latin typeface="Times New Roman" charset="0"/>
                <a:ea typeface="ＭＳ Ｐゴシック" charset="0"/>
                <a:cs typeface="+mn-cs"/>
              </a:rPr>
              <a:t> </a:t>
            </a:r>
            <a:r>
              <a:rPr lang="it-IT" sz="1100" kern="1200" dirty="0" err="1">
                <a:solidFill>
                  <a:srgbClr val="000000"/>
                </a:solidFill>
                <a:latin typeface="Times New Roman" charset="0"/>
                <a:ea typeface="ＭＳ Ｐゴシック" charset="0"/>
                <a:cs typeface="+mn-cs"/>
              </a:rPr>
              <a:t>workers</a:t>
            </a:r>
            <a:r>
              <a:rPr lang="it-IT" sz="1100" kern="1200" dirty="0">
                <a:solidFill>
                  <a:srgbClr val="000000"/>
                </a:solidFill>
                <a:latin typeface="Times New Roman" charset="0"/>
                <a:ea typeface="ＭＳ Ｐゴシック" charset="0"/>
                <a:cs typeface="+mn-cs"/>
              </a:rPr>
              <a:t> </a:t>
            </a:r>
            <a:r>
              <a:rPr lang="it-IT" sz="1100" kern="1200" dirty="0" err="1">
                <a:solidFill>
                  <a:srgbClr val="000000"/>
                </a:solidFill>
                <a:latin typeface="Times New Roman" charset="0"/>
                <a:ea typeface="ＭＳ Ｐゴシック" charset="0"/>
                <a:cs typeface="+mn-cs"/>
              </a:rPr>
              <a:t>daycare</a:t>
            </a:r>
            <a:r>
              <a:rPr lang="it-IT" sz="1100" kern="1200" dirty="0">
                <a:solidFill>
                  <a:srgbClr val="000000"/>
                </a:solidFill>
                <a:latin typeface="Times New Roman" charset="0"/>
                <a:ea typeface="ＭＳ Ｐゴシック" charset="0"/>
                <a:cs typeface="+mn-cs"/>
              </a:rPr>
              <a:t> </a:t>
            </a:r>
            <a:r>
              <a:rPr lang="it-IT" sz="1100" kern="1200" dirty="0" err="1">
                <a:solidFill>
                  <a:srgbClr val="000000"/>
                </a:solidFill>
                <a:latin typeface="Times New Roman" charset="0"/>
                <a:ea typeface="ＭＳ Ｐゴシック" charset="0"/>
                <a:cs typeface="+mn-cs"/>
              </a:rPr>
              <a:t>workers</a:t>
            </a:r>
            <a:r>
              <a:rPr lang="it-IT" sz="1100" kern="1200" dirty="0">
                <a:solidFill>
                  <a:srgbClr val="000000"/>
                </a:solidFill>
                <a:latin typeface="Times New Roman" charset="0"/>
                <a:ea typeface="ＭＳ Ｐゴシック" charset="0"/>
                <a:cs typeface="+mn-cs"/>
              </a:rPr>
              <a:t> </a:t>
            </a:r>
          </a:p>
          <a:p>
            <a:pPr algn="l" defTabSz="414715" rtl="0" eaLnBrk="0" fontAlgn="base" hangingPunct="0">
              <a:lnSpc>
                <a:spcPct val="100000"/>
              </a:lnSpc>
              <a:spcBef>
                <a:spcPct val="30000"/>
              </a:spcBef>
              <a:spcAft>
                <a:spcPct val="0"/>
              </a:spcAft>
              <a:buClr>
                <a:srgbClr val="000000"/>
              </a:buClr>
              <a:buSzPct val="100000"/>
              <a:defRPr/>
            </a:pPr>
            <a:r>
              <a:rPr lang="it-IT" sz="1100" kern="1200" dirty="0" err="1">
                <a:solidFill>
                  <a:srgbClr val="000000"/>
                </a:solidFill>
                <a:latin typeface="Times New Roman" charset="0"/>
                <a:ea typeface="ＭＳ Ｐゴシック" charset="0"/>
                <a:cs typeface="+mn-cs"/>
              </a:rPr>
              <a:t>Holistic</a:t>
            </a:r>
            <a:r>
              <a:rPr lang="it-IT" sz="1100" kern="1200" dirty="0">
                <a:solidFill>
                  <a:srgbClr val="000000"/>
                </a:solidFill>
                <a:latin typeface="Times New Roman" charset="0"/>
                <a:ea typeface="ＭＳ Ｐゴシック" charset="0"/>
                <a:cs typeface="+mn-cs"/>
              </a:rPr>
              <a:t> </a:t>
            </a:r>
            <a:r>
              <a:rPr lang="it-IT" sz="1100" kern="1200" dirty="0" err="1">
                <a:solidFill>
                  <a:srgbClr val="000000"/>
                </a:solidFill>
                <a:latin typeface="Times New Roman" charset="0"/>
                <a:ea typeface="ＭＳ Ｐゴシック" charset="0"/>
                <a:cs typeface="+mn-cs"/>
              </a:rPr>
              <a:t>approach</a:t>
            </a:r>
            <a:r>
              <a:rPr lang="it-IT" sz="1100" kern="1200" dirty="0">
                <a:solidFill>
                  <a:srgbClr val="000000"/>
                </a:solidFill>
                <a:latin typeface="Times New Roman" charset="0"/>
                <a:ea typeface="ＭＳ Ｐゴシック" charset="0"/>
                <a:cs typeface="+mn-cs"/>
              </a:rPr>
              <a:t> to the family situation</a:t>
            </a:r>
          </a:p>
          <a:p>
            <a:pPr algn="l" defTabSz="414715" rtl="0" eaLnBrk="0" fontAlgn="base" hangingPunct="0">
              <a:lnSpc>
                <a:spcPct val="100000"/>
              </a:lnSpc>
              <a:spcBef>
                <a:spcPct val="30000"/>
              </a:spcBef>
              <a:spcAft>
                <a:spcPct val="0"/>
              </a:spcAft>
              <a:buClr>
                <a:srgbClr val="000000"/>
              </a:buClr>
              <a:buSzPct val="100000"/>
              <a:defRPr/>
            </a:pPr>
            <a:endParaRPr lang="it-IT" sz="1100" kern="1200" dirty="0">
              <a:solidFill>
                <a:srgbClr val="000000"/>
              </a:solidFill>
              <a:latin typeface="Times New Roman" charset="0"/>
              <a:ea typeface="ＭＳ Ｐゴシック" charset="0"/>
              <a:cs typeface="+mn-cs"/>
            </a:endParaRPr>
          </a:p>
          <a:p>
            <a:pPr algn="l" defTabSz="414715" rtl="0" eaLnBrk="0" fontAlgn="base" hangingPunct="0">
              <a:lnSpc>
                <a:spcPct val="100000"/>
              </a:lnSpc>
              <a:spcBef>
                <a:spcPct val="30000"/>
              </a:spcBef>
              <a:spcAft>
                <a:spcPct val="0"/>
              </a:spcAft>
              <a:buClr>
                <a:srgbClr val="000000"/>
              </a:buClr>
              <a:buSzPct val="100000"/>
              <a:defRPr/>
            </a:pPr>
            <a:r>
              <a:rPr lang="en-US" sz="1100" kern="1200" dirty="0">
                <a:solidFill>
                  <a:srgbClr val="000000"/>
                </a:solidFill>
                <a:latin typeface="Times New Roman" charset="0"/>
                <a:ea typeface="ＭＳ Ｐゴシック" charset="0"/>
                <a:cs typeface="+mn-cs"/>
              </a:rPr>
              <a:t>The assessment of the child and family’s needs (the first activity) determines which of the other activities are relevant to each family. Thus, the intensity of exposure to the </a:t>
            </a:r>
            <a:r>
              <a:rPr lang="en-US" sz="1100" kern="1200" dirty="0" err="1">
                <a:solidFill>
                  <a:srgbClr val="000000"/>
                </a:solidFill>
                <a:latin typeface="Times New Roman" charset="0"/>
                <a:ea typeface="ＭＳ Ｐゴシック" charset="0"/>
                <a:cs typeface="+mn-cs"/>
              </a:rPr>
              <a:t>programme</a:t>
            </a:r>
            <a:r>
              <a:rPr lang="en-US" sz="1100" kern="1200" dirty="0">
                <a:solidFill>
                  <a:srgbClr val="000000"/>
                </a:solidFill>
                <a:latin typeface="Times New Roman" charset="0"/>
                <a:ea typeface="ＭＳ Ｐゴシック" charset="0"/>
                <a:cs typeface="+mn-cs"/>
              </a:rPr>
              <a:t>, namely the number of activities involving family members and the duration of their involvement, can be modulated depending on the needs and on the evolution of the situation of the family</a:t>
            </a:r>
            <a:endParaRPr lang="it-IT" sz="1100" kern="1200" dirty="0">
              <a:solidFill>
                <a:srgbClr val="000000"/>
              </a:solidFill>
              <a:latin typeface="Times New Roman" charset="0"/>
              <a:ea typeface="ＭＳ Ｐゴシック" charset="0"/>
              <a:cs typeface="+mn-cs"/>
            </a:endParaRPr>
          </a:p>
          <a:p>
            <a:pPr algn="l" defTabSz="414715" rtl="0" eaLnBrk="0" fontAlgn="base" hangingPunct="0">
              <a:lnSpc>
                <a:spcPct val="100000"/>
              </a:lnSpc>
              <a:spcBef>
                <a:spcPct val="30000"/>
              </a:spcBef>
              <a:spcAft>
                <a:spcPct val="0"/>
              </a:spcAft>
              <a:buClr>
                <a:srgbClr val="000000"/>
              </a:buClr>
              <a:buSzPct val="100000"/>
              <a:defRPr/>
            </a:pPr>
            <a:endParaRPr lang="it-IT" sz="1100" kern="1200" dirty="0">
              <a:solidFill>
                <a:srgbClr val="000000"/>
              </a:solidFill>
              <a:latin typeface="Times New Roman" charset="0"/>
              <a:ea typeface="ＭＳ Ｐゴシック" charset="0"/>
              <a:cs typeface="+mn-cs"/>
            </a:endParaRPr>
          </a:p>
          <a:p>
            <a:pPr lvl="0"/>
            <a:endParaRPr lang="it-IT" sz="1100" kern="1200" dirty="0">
              <a:solidFill>
                <a:srgbClr val="000000"/>
              </a:solidFill>
              <a:latin typeface="Times New Roman" charset="0"/>
              <a:ea typeface="ＭＳ Ｐゴシック" charset="0"/>
              <a:cs typeface="+mn-cs"/>
            </a:endParaRPr>
          </a:p>
          <a:p>
            <a:endParaRPr lang="fr-FR"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884054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lIns="84408" tIns="42204" rIns="84408" bIns="42204"/>
          <a:lstStyle/>
          <a:p>
            <a:pPr algn="l" defTabSz="414715" rtl="0" eaLnBrk="0" fontAlgn="base" hangingPunct="0">
              <a:lnSpc>
                <a:spcPct val="100000"/>
              </a:lnSpc>
              <a:spcBef>
                <a:spcPct val="30000"/>
              </a:spcBef>
              <a:spcAft>
                <a:spcPct val="0"/>
              </a:spcAft>
              <a:buClr>
                <a:srgbClr val="000000"/>
              </a:buClr>
              <a:buSzPct val="100000"/>
              <a:defRPr/>
            </a:pPr>
            <a:r>
              <a:rPr lang="en-US" sz="1100" kern="1200" dirty="0">
                <a:solidFill>
                  <a:srgbClr val="000000"/>
                </a:solidFill>
                <a:latin typeface="Times New Roman" charset="0"/>
                <a:ea typeface="ＭＳ Ｐゴシック" charset="0"/>
                <a:cs typeface="+mn-cs"/>
              </a:rPr>
              <a:t>The main instrument is the Triangle. In PIPPI we realize the first Italian implementation of the British Assessment Framework and GIRFEC</a:t>
            </a:r>
          </a:p>
          <a:p>
            <a:pPr algn="l" defTabSz="414715" rtl="0" eaLnBrk="0" fontAlgn="base" hangingPunct="0">
              <a:lnSpc>
                <a:spcPct val="100000"/>
              </a:lnSpc>
              <a:spcBef>
                <a:spcPct val="30000"/>
              </a:spcBef>
              <a:spcAft>
                <a:spcPct val="0"/>
              </a:spcAft>
              <a:buClr>
                <a:srgbClr val="000000"/>
              </a:buClr>
              <a:buSzPct val="100000"/>
              <a:defRPr/>
            </a:pPr>
            <a:r>
              <a:rPr lang="it-IT" sz="1100" kern="1200" dirty="0" err="1">
                <a:solidFill>
                  <a:srgbClr val="000000"/>
                </a:solidFill>
                <a:latin typeface="Times New Roman" charset="0"/>
                <a:ea typeface="ＭＳ Ｐゴシック" charset="0"/>
                <a:cs typeface="+mn-cs"/>
              </a:rPr>
              <a:t>W</a:t>
            </a:r>
            <a:r>
              <a:rPr lang="en-GB" sz="1100" kern="1200" dirty="0">
                <a:solidFill>
                  <a:srgbClr val="000000"/>
                </a:solidFill>
                <a:latin typeface="Times New Roman" charset="0"/>
                <a:ea typeface="ＭＳ Ｐゴシック" charset="0"/>
                <a:cs typeface="+mn-cs"/>
              </a:rPr>
              <a:t>e named  this </a:t>
            </a:r>
            <a:r>
              <a:rPr lang="en-GB" sz="1100" i="1" kern="1200" dirty="0">
                <a:solidFill>
                  <a:srgbClr val="000000"/>
                </a:solidFill>
                <a:latin typeface="Times New Roman" charset="0"/>
                <a:ea typeface="ＭＳ Ｐゴシック" charset="0"/>
                <a:cs typeface="+mn-cs"/>
              </a:rPr>
              <a:t>Multidimensional model of Child’s World</a:t>
            </a:r>
            <a:r>
              <a:rPr lang="en-GB" sz="1100" kern="1200" dirty="0">
                <a:solidFill>
                  <a:srgbClr val="000000"/>
                </a:solidFill>
                <a:latin typeface="Times New Roman" charset="0"/>
                <a:ea typeface="ＭＳ Ｐゴシック" charset="0"/>
                <a:cs typeface="+mn-cs"/>
              </a:rPr>
              <a:t>.</a:t>
            </a:r>
            <a:endParaRPr lang="it-IT" sz="1100" kern="1200" dirty="0">
              <a:solidFill>
                <a:srgbClr val="000000"/>
              </a:solidFill>
              <a:latin typeface="Times New Roman" charset="0"/>
              <a:ea typeface="ＭＳ Ｐゴシック" charset="0"/>
              <a:cs typeface="+mn-cs"/>
            </a:endParaRPr>
          </a:p>
          <a:p>
            <a:pPr algn="l" defTabSz="414715" rtl="0" eaLnBrk="0" fontAlgn="base" hangingPunct="0">
              <a:lnSpc>
                <a:spcPct val="100000"/>
              </a:lnSpc>
              <a:spcBef>
                <a:spcPct val="30000"/>
              </a:spcBef>
              <a:spcAft>
                <a:spcPct val="0"/>
              </a:spcAft>
              <a:buClr>
                <a:srgbClr val="000000"/>
              </a:buClr>
              <a:buSzPct val="100000"/>
              <a:defRPr/>
            </a:pPr>
            <a:endParaRPr lang="it-IT" dirty="0" smtClean="0"/>
          </a:p>
          <a:p>
            <a:pPr algn="l" defTabSz="414715" rtl="0" eaLnBrk="0" fontAlgn="base" hangingPunct="0">
              <a:lnSpc>
                <a:spcPct val="100000"/>
              </a:lnSpc>
              <a:spcBef>
                <a:spcPct val="30000"/>
              </a:spcBef>
              <a:spcAft>
                <a:spcPct val="0"/>
              </a:spcAft>
              <a:buClr>
                <a:srgbClr val="000000"/>
              </a:buClr>
              <a:buSzPct val="100000"/>
              <a:defRPr/>
            </a:pPr>
            <a:endParaRPr lang="it-IT" sz="1100" kern="1200" dirty="0">
              <a:solidFill>
                <a:srgbClr val="000000"/>
              </a:solidFill>
              <a:latin typeface="Times New Roman" charset="0"/>
              <a:ea typeface="ＭＳ Ｐゴシック" charset="0"/>
              <a:cs typeface="+mn-cs"/>
            </a:endParaRPr>
          </a:p>
        </p:txBody>
      </p:sp>
    </p:spTree>
    <p:extLst>
      <p:ext uri="{BB962C8B-B14F-4D97-AF65-F5344CB8AC3E}">
        <p14:creationId xmlns:p14="http://schemas.microsoft.com/office/powerpoint/2010/main" val="743042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Model and tool</a:t>
            </a:r>
            <a:endParaRPr lang="en-GB" dirty="0"/>
          </a:p>
        </p:txBody>
      </p:sp>
    </p:spTree>
    <p:extLst>
      <p:ext uri="{BB962C8B-B14F-4D97-AF65-F5344CB8AC3E}">
        <p14:creationId xmlns:p14="http://schemas.microsoft.com/office/powerpoint/2010/main" val="3828253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lIns="84408" tIns="42204" rIns="84408" bIns="42204"/>
          <a:lstStyle/>
          <a:p>
            <a:pPr algn="l" defTabSz="414715" rtl="0" eaLnBrk="0" fontAlgn="base" hangingPunct="0">
              <a:lnSpc>
                <a:spcPct val="100000"/>
              </a:lnSpc>
              <a:spcBef>
                <a:spcPct val="30000"/>
              </a:spcBef>
              <a:spcAft>
                <a:spcPct val="0"/>
              </a:spcAft>
              <a:buClr>
                <a:srgbClr val="000000"/>
              </a:buClr>
              <a:buSzPct val="100000"/>
              <a:defRPr/>
            </a:pPr>
            <a:r>
              <a:rPr lang="en-GB" sz="1100" kern="1200" dirty="0">
                <a:solidFill>
                  <a:srgbClr val="000000"/>
                </a:solidFill>
                <a:latin typeface="Times New Roman" charset="0"/>
                <a:ea typeface="ＭＳ Ｐゴシック" charset="0"/>
                <a:cs typeface="+mn-cs"/>
              </a:rPr>
              <a:t>The same Triangle composes also the structure of </a:t>
            </a:r>
            <a:r>
              <a:rPr lang="en-GB" sz="1100" kern="1200" dirty="0" err="1">
                <a:solidFill>
                  <a:srgbClr val="000000"/>
                </a:solidFill>
                <a:latin typeface="Times New Roman" charset="0"/>
                <a:ea typeface="ＭＳ Ｐゴシック" charset="0"/>
                <a:cs typeface="+mn-cs"/>
              </a:rPr>
              <a:t>RPMonline</a:t>
            </a:r>
            <a:r>
              <a:rPr lang="en-GB" sz="1100" kern="1200" dirty="0">
                <a:solidFill>
                  <a:srgbClr val="000000"/>
                </a:solidFill>
                <a:latin typeface="Times New Roman" charset="0"/>
                <a:ea typeface="ＭＳ Ｐゴシック" charset="0"/>
                <a:cs typeface="+mn-cs"/>
              </a:rPr>
              <a:t> (to operationalize the triangle), that means in Italian «Assessment, Planning and Monitoring». </a:t>
            </a:r>
            <a:r>
              <a:rPr lang="en-GB" sz="1100" kern="1200" dirty="0" err="1">
                <a:solidFill>
                  <a:srgbClr val="000000"/>
                </a:solidFill>
                <a:latin typeface="Times New Roman" charset="0"/>
                <a:ea typeface="ＭＳ Ｐゴシック" charset="0"/>
                <a:cs typeface="+mn-cs"/>
              </a:rPr>
              <a:t>RPMonline</a:t>
            </a:r>
            <a:r>
              <a:rPr lang="en-GB" sz="1100" kern="1200" dirty="0">
                <a:solidFill>
                  <a:srgbClr val="000000"/>
                </a:solidFill>
                <a:latin typeface="Times New Roman" charset="0"/>
                <a:ea typeface="ＭＳ Ｐゴシック" charset="0"/>
                <a:cs typeface="+mn-cs"/>
              </a:rPr>
              <a:t> is a web-based instrument, used by practitioners and families to collect information about families’ situations and their voices and at the same time to do the care plan. The different colours stand for the three side of the Triangle.</a:t>
            </a:r>
            <a:endParaRPr lang="it-IT" sz="1100" kern="1200" dirty="0">
              <a:solidFill>
                <a:srgbClr val="000000"/>
              </a:solidFill>
              <a:latin typeface="Times New Roman" charset="0"/>
              <a:ea typeface="ＭＳ Ｐゴシック" charset="0"/>
              <a:cs typeface="+mn-cs"/>
            </a:endParaRPr>
          </a:p>
          <a:p>
            <a:endParaRPr lang="it-IT" dirty="0"/>
          </a:p>
        </p:txBody>
      </p:sp>
    </p:spTree>
    <p:extLst>
      <p:ext uri="{BB962C8B-B14F-4D97-AF65-F5344CB8AC3E}">
        <p14:creationId xmlns:p14="http://schemas.microsoft.com/office/powerpoint/2010/main" val="2562928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Quasi-</a:t>
            </a:r>
            <a:r>
              <a:rPr lang="it-IT" dirty="0" err="1" smtClean="0"/>
              <a:t>experimental</a:t>
            </a:r>
            <a:r>
              <a:rPr lang="it-IT" baseline="0" dirty="0" smtClean="0"/>
              <a:t> </a:t>
            </a:r>
            <a:r>
              <a:rPr lang="it-IT" baseline="0" dirty="0" err="1" smtClean="0"/>
              <a:t>method</a:t>
            </a:r>
            <a:endParaRPr lang="it-IT" dirty="0"/>
          </a:p>
        </p:txBody>
      </p:sp>
    </p:spTree>
    <p:extLst>
      <p:ext uri="{BB962C8B-B14F-4D97-AF65-F5344CB8AC3E}">
        <p14:creationId xmlns:p14="http://schemas.microsoft.com/office/powerpoint/2010/main" val="1744873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Non sperimentale, ma quasi sperimentale,…</a:t>
            </a:r>
            <a:endParaRPr lang="it-IT" dirty="0"/>
          </a:p>
        </p:txBody>
      </p:sp>
    </p:spTree>
    <p:extLst>
      <p:ext uri="{BB962C8B-B14F-4D97-AF65-F5344CB8AC3E}">
        <p14:creationId xmlns:p14="http://schemas.microsoft.com/office/powerpoint/2010/main" val="1744873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The CF it is not valid</a:t>
            </a:r>
            <a:endParaRPr lang="en-GB" dirty="0"/>
          </a:p>
        </p:txBody>
      </p:sp>
    </p:spTree>
    <p:extLst>
      <p:ext uri="{BB962C8B-B14F-4D97-AF65-F5344CB8AC3E}">
        <p14:creationId xmlns:p14="http://schemas.microsoft.com/office/powerpoint/2010/main" val="1415868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increase protection factors</a:t>
            </a:r>
            <a:endParaRPr lang="en-GB" dirty="0"/>
          </a:p>
        </p:txBody>
      </p:sp>
    </p:spTree>
    <p:extLst>
      <p:ext uri="{BB962C8B-B14F-4D97-AF65-F5344CB8AC3E}">
        <p14:creationId xmlns:p14="http://schemas.microsoft.com/office/powerpoint/2010/main" val="4046645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400" kern="1200" dirty="0" smtClean="0">
                <a:solidFill>
                  <a:srgbClr val="000000"/>
                </a:solidFill>
                <a:latin typeface="Times New Roman" charset="0"/>
                <a:ea typeface="ＭＳ Ｐゴシック" charset="0"/>
                <a:cs typeface="Helvetica Neue"/>
                <a:sym typeface="Helvetica Neue"/>
              </a:rPr>
              <a:t>CWQ (The </a:t>
            </a:r>
            <a:r>
              <a:rPr lang="it-IT" sz="2400" kern="1200" dirty="0" err="1" smtClean="0">
                <a:solidFill>
                  <a:srgbClr val="000000"/>
                </a:solidFill>
                <a:latin typeface="Times New Roman" charset="0"/>
                <a:ea typeface="ＭＳ Ｐゴシック" charset="0"/>
                <a:cs typeface="Helvetica Neue"/>
                <a:sym typeface="Helvetica Neue"/>
              </a:rPr>
              <a:t>Child’s</a:t>
            </a:r>
            <a:r>
              <a:rPr lang="it-IT" sz="2400" kern="1200" dirty="0" smtClean="0">
                <a:solidFill>
                  <a:srgbClr val="000000"/>
                </a:solidFill>
                <a:latin typeface="Times New Roman" charset="0"/>
                <a:ea typeface="ＭＳ Ｐゴシック" charset="0"/>
                <a:cs typeface="Helvetica Neue"/>
                <a:sym typeface="Helvetica Neue"/>
              </a:rPr>
              <a:t> World </a:t>
            </a:r>
            <a:r>
              <a:rPr lang="it-IT" sz="2400" kern="1200" dirty="0" err="1" smtClean="0">
                <a:solidFill>
                  <a:srgbClr val="000000"/>
                </a:solidFill>
                <a:latin typeface="Times New Roman" charset="0"/>
                <a:ea typeface="ＭＳ Ｐゴシック" charset="0"/>
                <a:cs typeface="Helvetica Neue"/>
                <a:sym typeface="Helvetica Neue"/>
              </a:rPr>
              <a:t>Questionnaire</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that</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correspond</a:t>
            </a:r>
            <a:r>
              <a:rPr lang="it-IT" sz="2400" kern="1200" dirty="0" smtClean="0">
                <a:solidFill>
                  <a:srgbClr val="000000"/>
                </a:solidFill>
                <a:latin typeface="Times New Roman" charset="0"/>
                <a:ea typeface="ＭＳ Ｐゴシック" charset="0"/>
                <a:cs typeface="Helvetica Neue"/>
                <a:sym typeface="Helvetica Neue"/>
              </a:rPr>
              <a:t> to the quantitative </a:t>
            </a:r>
            <a:r>
              <a:rPr lang="it-IT" sz="2400" kern="1200" dirty="0" err="1" smtClean="0">
                <a:solidFill>
                  <a:srgbClr val="000000"/>
                </a:solidFill>
                <a:latin typeface="Times New Roman" charset="0"/>
                <a:ea typeface="ＭＳ Ｐゴシック" charset="0"/>
                <a:cs typeface="Helvetica Neue"/>
                <a:sym typeface="Helvetica Neue"/>
              </a:rPr>
              <a:t>measurement</a:t>
            </a:r>
            <a:r>
              <a:rPr lang="it-IT" sz="2400" kern="1200" dirty="0" smtClean="0">
                <a:solidFill>
                  <a:srgbClr val="000000"/>
                </a:solidFill>
                <a:latin typeface="Times New Roman" charset="0"/>
                <a:ea typeface="ＭＳ Ｐゴシック" charset="0"/>
                <a:cs typeface="Helvetica Neue"/>
                <a:sym typeface="Helvetica Neue"/>
              </a:rPr>
              <a:t> in </a:t>
            </a:r>
            <a:r>
              <a:rPr lang="it-IT" sz="2400" kern="1200" dirty="0" err="1" smtClean="0">
                <a:solidFill>
                  <a:srgbClr val="000000"/>
                </a:solidFill>
                <a:latin typeface="Times New Roman" charset="0"/>
                <a:ea typeface="ＭＳ Ｐゴシック" charset="0"/>
                <a:cs typeface="Helvetica Neue"/>
                <a:sym typeface="Helvetica Neue"/>
              </a:rPr>
              <a:t>RPMonline</a:t>
            </a:r>
            <a:r>
              <a:rPr lang="it-IT" sz="2400" kern="1200" dirty="0" smtClean="0">
                <a:solidFill>
                  <a:srgbClr val="000000"/>
                </a:solidFill>
                <a:latin typeface="Times New Roman" charset="0"/>
                <a:ea typeface="ＭＳ Ｐゴシック" charset="0"/>
                <a:cs typeface="Helvetica Neue"/>
                <a:sym typeface="Helvetica Neue"/>
              </a:rPr>
              <a:t>) shows on </a:t>
            </a:r>
            <a:r>
              <a:rPr lang="it-IT" sz="2400" kern="1200" dirty="0" err="1" smtClean="0">
                <a:solidFill>
                  <a:srgbClr val="000000"/>
                </a:solidFill>
                <a:latin typeface="Times New Roman" charset="0"/>
                <a:ea typeface="ＭＳ Ｐゴシック" charset="0"/>
                <a:cs typeface="Helvetica Neue"/>
                <a:sym typeface="Helvetica Neue"/>
              </a:rPr>
              <a:t>average</a:t>
            </a:r>
            <a:r>
              <a:rPr lang="it-IT" sz="2400" kern="1200" dirty="0" smtClean="0">
                <a:solidFill>
                  <a:srgbClr val="000000"/>
                </a:solidFill>
                <a:latin typeface="Times New Roman" charset="0"/>
                <a:ea typeface="ＭＳ Ｐゴシック" charset="0"/>
                <a:cs typeface="Helvetica Neue"/>
                <a:sym typeface="Helvetica Neue"/>
              </a:rPr>
              <a:t> an </a:t>
            </a:r>
            <a:r>
              <a:rPr lang="it-IT" sz="2400" kern="1200" dirty="0" err="1" smtClean="0">
                <a:solidFill>
                  <a:srgbClr val="000000"/>
                </a:solidFill>
                <a:latin typeface="Times New Roman" charset="0"/>
                <a:ea typeface="ＭＳ Ｐゴシック" charset="0"/>
                <a:cs typeface="Helvetica Neue"/>
                <a:sym typeface="Helvetica Neue"/>
              </a:rPr>
              <a:t>improvement</a:t>
            </a:r>
            <a:r>
              <a:rPr lang="it-IT" sz="2400" kern="1200" dirty="0" smtClean="0">
                <a:solidFill>
                  <a:srgbClr val="000000"/>
                </a:solidFill>
                <a:latin typeface="Times New Roman" charset="0"/>
                <a:ea typeface="ＭＳ Ｐゴシック" charset="0"/>
                <a:cs typeface="Helvetica Neue"/>
                <a:sym typeface="Helvetica Neue"/>
              </a:rPr>
              <a:t> in </a:t>
            </a:r>
            <a:r>
              <a:rPr lang="it-IT" sz="2400" kern="1200" dirty="0" err="1" smtClean="0">
                <a:solidFill>
                  <a:srgbClr val="000000"/>
                </a:solidFill>
                <a:latin typeface="Times New Roman" charset="0"/>
                <a:ea typeface="ＭＳ Ｐゴシック" charset="0"/>
                <a:cs typeface="Helvetica Neue"/>
                <a:sym typeface="Helvetica Neue"/>
              </a:rPr>
              <a:t>all</a:t>
            </a:r>
            <a:r>
              <a:rPr lang="it-IT" sz="2400" kern="1200" dirty="0" smtClean="0">
                <a:solidFill>
                  <a:srgbClr val="000000"/>
                </a:solidFill>
                <a:latin typeface="Times New Roman" charset="0"/>
                <a:ea typeface="ＭＳ Ｐゴシック" charset="0"/>
                <a:cs typeface="Helvetica Neue"/>
                <a:sym typeface="Helvetica Neue"/>
              </a:rPr>
              <a:t> the </a:t>
            </a:r>
            <a:r>
              <a:rPr lang="it-IT" sz="2400" kern="1200" dirty="0" err="1" smtClean="0">
                <a:solidFill>
                  <a:srgbClr val="000000"/>
                </a:solidFill>
                <a:latin typeface="Times New Roman" charset="0"/>
                <a:ea typeface="ＭＳ Ｐゴシック" charset="0"/>
                <a:cs typeface="Helvetica Neue"/>
                <a:sym typeface="Helvetica Neue"/>
              </a:rPr>
              <a:t>evaluated</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areas</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child’s</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needs</a:t>
            </a:r>
            <a:r>
              <a:rPr lang="it-IT" sz="2400" kern="1200" dirty="0" smtClean="0">
                <a:solidFill>
                  <a:srgbClr val="000000"/>
                </a:solidFill>
                <a:latin typeface="Times New Roman" charset="0"/>
                <a:ea typeface="ＭＳ Ｐゴシック" charset="0"/>
                <a:cs typeface="Helvetica Neue"/>
                <a:sym typeface="Helvetica Neue"/>
              </a:rPr>
              <a:t>: 14.2%; </a:t>
            </a:r>
            <a:r>
              <a:rPr lang="it-IT" sz="2400" kern="1200" dirty="0" err="1" smtClean="0">
                <a:solidFill>
                  <a:srgbClr val="000000"/>
                </a:solidFill>
                <a:latin typeface="Times New Roman" charset="0"/>
                <a:ea typeface="ＭＳ Ｐゴシック" charset="0"/>
                <a:cs typeface="Helvetica Neue"/>
                <a:sym typeface="Helvetica Neue"/>
              </a:rPr>
              <a:t>Parenting</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Capacity</a:t>
            </a:r>
            <a:r>
              <a:rPr lang="it-IT" sz="2400" kern="1200" dirty="0" smtClean="0">
                <a:solidFill>
                  <a:srgbClr val="000000"/>
                </a:solidFill>
                <a:latin typeface="Times New Roman" charset="0"/>
                <a:ea typeface="ＭＳ Ｐゴシック" charset="0"/>
                <a:cs typeface="Helvetica Neue"/>
                <a:sym typeface="Helvetica Neue"/>
              </a:rPr>
              <a:t>: 17.1%; </a:t>
            </a:r>
            <a:r>
              <a:rPr lang="it-IT" sz="2400" kern="1200" dirty="0" err="1" smtClean="0">
                <a:solidFill>
                  <a:srgbClr val="000000"/>
                </a:solidFill>
                <a:latin typeface="Times New Roman" charset="0"/>
                <a:ea typeface="ＭＳ Ｐゴシック" charset="0"/>
                <a:cs typeface="Helvetica Neue"/>
                <a:sym typeface="Helvetica Neue"/>
              </a:rPr>
              <a:t>Environmental</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Factors</a:t>
            </a:r>
            <a:r>
              <a:rPr lang="it-IT" sz="2400" kern="1200" dirty="0" smtClean="0">
                <a:solidFill>
                  <a:srgbClr val="000000"/>
                </a:solidFill>
                <a:latin typeface="Times New Roman" charset="0"/>
                <a:ea typeface="ＭＳ Ｐゴシック" charset="0"/>
                <a:cs typeface="Helvetica Neue"/>
                <a:sym typeface="Helvetica Neue"/>
              </a:rPr>
              <a:t>: 16.5%). </a:t>
            </a:r>
            <a:r>
              <a:rPr lang="it-IT" sz="2400" kern="1200" dirty="0" err="1" smtClean="0">
                <a:solidFill>
                  <a:srgbClr val="000000"/>
                </a:solidFill>
                <a:latin typeface="Times New Roman" charset="0"/>
                <a:ea typeface="ＭＳ Ｐゴシック" charset="0"/>
                <a:cs typeface="Helvetica Neue"/>
                <a:sym typeface="Helvetica Neue"/>
              </a:rPr>
              <a:t>Also</a:t>
            </a:r>
            <a:r>
              <a:rPr lang="it-IT" sz="2400" kern="1200" dirty="0" smtClean="0">
                <a:solidFill>
                  <a:srgbClr val="000000"/>
                </a:solidFill>
                <a:latin typeface="Times New Roman" charset="0"/>
                <a:ea typeface="ＭＳ Ｐゴシック" charset="0"/>
                <a:cs typeface="Helvetica Neue"/>
                <a:sym typeface="Helvetica Neue"/>
              </a:rPr>
              <a:t> control </a:t>
            </a:r>
            <a:r>
              <a:rPr lang="it-IT" sz="2400" kern="1200" dirty="0" err="1" smtClean="0">
                <a:solidFill>
                  <a:srgbClr val="000000"/>
                </a:solidFill>
                <a:latin typeface="Times New Roman" charset="0"/>
                <a:ea typeface="ＭＳ Ｐゴシック" charset="0"/>
                <a:cs typeface="Helvetica Neue"/>
                <a:sym typeface="Helvetica Neue"/>
              </a:rPr>
              <a:t>group</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improved</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but</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less</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than</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experimental</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one</a:t>
            </a:r>
            <a:r>
              <a:rPr lang="it-IT" sz="2400" kern="1200" baseline="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child’s</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needs</a:t>
            </a:r>
            <a:r>
              <a:rPr lang="it-IT" sz="2400" kern="1200" dirty="0" smtClean="0">
                <a:solidFill>
                  <a:srgbClr val="000000"/>
                </a:solidFill>
                <a:latin typeface="Times New Roman" charset="0"/>
                <a:ea typeface="ＭＳ Ｐゴシック" charset="0"/>
                <a:cs typeface="Helvetica Neue"/>
                <a:sym typeface="Helvetica Neue"/>
              </a:rPr>
              <a:t>: 7.8%; </a:t>
            </a:r>
            <a:r>
              <a:rPr lang="it-IT" sz="2400" kern="1200" dirty="0" err="1" smtClean="0">
                <a:solidFill>
                  <a:srgbClr val="000000"/>
                </a:solidFill>
                <a:latin typeface="Times New Roman" charset="0"/>
                <a:ea typeface="ＭＳ Ｐゴシック" charset="0"/>
                <a:cs typeface="Helvetica Neue"/>
                <a:sym typeface="Helvetica Neue"/>
              </a:rPr>
              <a:t>Parenting</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Capacity</a:t>
            </a:r>
            <a:r>
              <a:rPr lang="it-IT" sz="2400" kern="1200" dirty="0" smtClean="0">
                <a:solidFill>
                  <a:srgbClr val="000000"/>
                </a:solidFill>
                <a:latin typeface="Times New Roman" charset="0"/>
                <a:ea typeface="ＭＳ Ｐゴシック" charset="0"/>
                <a:cs typeface="Helvetica Neue"/>
                <a:sym typeface="Helvetica Neue"/>
              </a:rPr>
              <a:t>: 14.3%; </a:t>
            </a:r>
            <a:r>
              <a:rPr lang="it-IT" sz="2400" kern="1200" dirty="0" err="1" smtClean="0">
                <a:solidFill>
                  <a:srgbClr val="000000"/>
                </a:solidFill>
                <a:latin typeface="Times New Roman" charset="0"/>
                <a:ea typeface="ＭＳ Ｐゴシック" charset="0"/>
                <a:cs typeface="Helvetica Neue"/>
                <a:sym typeface="Helvetica Neue"/>
              </a:rPr>
              <a:t>Environmental</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Factors</a:t>
            </a:r>
            <a:r>
              <a:rPr lang="it-IT" sz="2400" kern="1200" dirty="0" smtClean="0">
                <a:solidFill>
                  <a:srgbClr val="000000"/>
                </a:solidFill>
                <a:latin typeface="Times New Roman" charset="0"/>
                <a:ea typeface="ＭＳ Ｐゴシック" charset="0"/>
                <a:cs typeface="Helvetica Neue"/>
                <a:sym typeface="Helvetica Neue"/>
              </a:rPr>
              <a:t>: 17.7%). The </a:t>
            </a:r>
            <a:r>
              <a:rPr lang="it-IT" sz="2400" kern="1200" dirty="0" err="1" smtClean="0">
                <a:solidFill>
                  <a:srgbClr val="000000"/>
                </a:solidFill>
                <a:latin typeface="Times New Roman" charset="0"/>
                <a:ea typeface="ＭＳ Ｐゴシック" charset="0"/>
                <a:cs typeface="Helvetica Neue"/>
                <a:sym typeface="Helvetica Neue"/>
              </a:rPr>
              <a:t>Wilcoxon</a:t>
            </a:r>
            <a:r>
              <a:rPr lang="it-IT" sz="2400" kern="1200" dirty="0" smtClean="0">
                <a:solidFill>
                  <a:srgbClr val="000000"/>
                </a:solidFill>
                <a:latin typeface="Times New Roman" charset="0"/>
                <a:ea typeface="ＭＳ Ｐゴシック" charset="0"/>
                <a:cs typeface="Helvetica Neue"/>
                <a:sym typeface="Helvetica Neue"/>
              </a:rPr>
              <a:t> test </a:t>
            </a:r>
            <a:r>
              <a:rPr lang="it-IT" sz="2400" kern="1200" dirty="0" err="1" smtClean="0">
                <a:solidFill>
                  <a:srgbClr val="000000"/>
                </a:solidFill>
                <a:latin typeface="Times New Roman" charset="0"/>
                <a:ea typeface="ＭＳ Ｐゴシック" charset="0"/>
                <a:cs typeface="Helvetica Neue"/>
                <a:sym typeface="Helvetica Neue"/>
              </a:rPr>
              <a:t>has</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shown</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significant</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improvements</a:t>
            </a:r>
            <a:r>
              <a:rPr lang="it-IT" sz="2400" kern="1200" dirty="0" smtClean="0">
                <a:solidFill>
                  <a:srgbClr val="000000"/>
                </a:solidFill>
                <a:latin typeface="Times New Roman" charset="0"/>
                <a:ea typeface="ＭＳ Ｐゴシック" charset="0"/>
                <a:cs typeface="Helvetica Neue"/>
                <a:sym typeface="Helvetica Neue"/>
              </a:rPr>
              <a:t> for </a:t>
            </a:r>
            <a:r>
              <a:rPr lang="it-IT" sz="2400" kern="1200" dirty="0" err="1" smtClean="0">
                <a:solidFill>
                  <a:srgbClr val="000000"/>
                </a:solidFill>
                <a:latin typeface="Times New Roman" charset="0"/>
                <a:ea typeface="ＭＳ Ｐゴシック" charset="0"/>
                <a:cs typeface="Helvetica Neue"/>
                <a:sym typeface="Helvetica Neue"/>
              </a:rPr>
              <a:t>all</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dimensions</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only</a:t>
            </a:r>
            <a:r>
              <a:rPr lang="it-IT" sz="2400" kern="1200" dirty="0" smtClean="0">
                <a:solidFill>
                  <a:srgbClr val="000000"/>
                </a:solidFill>
                <a:latin typeface="Times New Roman" charset="0"/>
                <a:ea typeface="ＭＳ Ｐゴシック" charset="0"/>
                <a:cs typeface="Helvetica Neue"/>
                <a:sym typeface="Helvetica Neue"/>
              </a:rPr>
              <a:t> for the </a:t>
            </a:r>
            <a:r>
              <a:rPr lang="it-IT" sz="2400" kern="1200" dirty="0" err="1" smtClean="0">
                <a:solidFill>
                  <a:srgbClr val="000000"/>
                </a:solidFill>
                <a:latin typeface="Times New Roman" charset="0"/>
                <a:ea typeface="ＭＳ Ｐゴシック" charset="0"/>
                <a:cs typeface="Helvetica Neue"/>
                <a:sym typeface="Helvetica Neue"/>
              </a:rPr>
              <a:t>experimental</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group</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p</a:t>
            </a:r>
            <a:r>
              <a:rPr lang="it-IT" sz="2400" kern="1200" dirty="0" smtClean="0">
                <a:solidFill>
                  <a:srgbClr val="000000"/>
                </a:solidFill>
                <a:latin typeface="Times New Roman" charset="0"/>
                <a:ea typeface="ＭＳ Ｐゴシック" charset="0"/>
                <a:cs typeface="Helvetica Neue"/>
                <a:sym typeface="Helvetica Neue"/>
              </a:rPr>
              <a:t>&lt;.05). </a:t>
            </a:r>
            <a:endParaRPr lang="it-IT" dirty="0" smtClean="0"/>
          </a:p>
          <a:p>
            <a:endParaRPr lang="it-IT" dirty="0" smtClean="0">
              <a:latin typeface="Candara" charset="0"/>
              <a:ea typeface="MS PGothic" charset="0"/>
            </a:endParaRPr>
          </a:p>
          <a:p>
            <a:r>
              <a:rPr lang="it-IT" dirty="0" smtClean="0">
                <a:latin typeface="Candara" charset="0"/>
                <a:ea typeface="MS PGothic" charset="0"/>
              </a:rPr>
              <a:t>Il questionario </a:t>
            </a:r>
            <a:r>
              <a:rPr lang="it-IT" dirty="0" err="1" smtClean="0">
                <a:latin typeface="Candara" charset="0"/>
                <a:ea typeface="MS PGothic" charset="0"/>
              </a:rPr>
              <a:t>MdB</a:t>
            </a:r>
            <a:r>
              <a:rPr lang="it-IT" dirty="0" smtClean="0">
                <a:latin typeface="Candara" charset="0"/>
                <a:ea typeface="MS PGothic" charset="0"/>
              </a:rPr>
              <a:t> segnala un miglioramento (T0-T2) in tutte le dimensioni valutate per il gruppo sperimentale delle FFTT (I bisogni di sviluppo del bambino: 14,2%; Le capacità dei genitori: 17,1%; Le risorse dell’ambiente: 16,5%). Anche il gruppo delle FFCC migliora, ma meno del gruppo sperimentale (7,8%; 14,3%; 17,7%), miglioramenti statisticamente significativi solo per il gruppo delle FT.</a:t>
            </a:r>
          </a:p>
          <a:p>
            <a:r>
              <a:rPr lang="it-IT" dirty="0" smtClean="0">
                <a:latin typeface="Candara" charset="0"/>
                <a:ea typeface="MS PGothic" charset="0"/>
              </a:rPr>
              <a:t>Il dato relativo alle variazioni percentuali segnala per le FFTT in tutte le dimensioni un miglioramento, anche superiore ad una variazione percentuale del 15% per 12 dimensioni su 22. Il cambiamento (sempre in miglioramento) relativo al lato </a:t>
            </a:r>
            <a:r>
              <a:rPr lang="it-IT" i="1" dirty="0" smtClean="0">
                <a:latin typeface="Candara" charset="0"/>
                <a:ea typeface="MS PGothic" charset="0"/>
              </a:rPr>
              <a:t>I bisogni del bambino</a:t>
            </a:r>
            <a:r>
              <a:rPr lang="it-IT" dirty="0" smtClean="0">
                <a:latin typeface="Candara" charset="0"/>
                <a:ea typeface="MS PGothic" charset="0"/>
              </a:rPr>
              <a:t> ha una variazione media percentuale più bassa rispetto agli altri lati. Osservando i valori relativi alle singole dimensioni è possibile notare come questo dato sia influenzato in particolare dalle dimensioni che riguardano la </a:t>
            </a:r>
            <a:r>
              <a:rPr lang="it-IT" i="1" dirty="0" smtClean="0">
                <a:latin typeface="Candara" charset="0"/>
                <a:ea typeface="MS PGothic" charset="0"/>
              </a:rPr>
              <a:t>salute</a:t>
            </a:r>
            <a:r>
              <a:rPr lang="it-IT" dirty="0" smtClean="0">
                <a:latin typeface="Candara" charset="0"/>
                <a:ea typeface="MS PGothic" charset="0"/>
              </a:rPr>
              <a:t> e lo </a:t>
            </a:r>
            <a:r>
              <a:rPr lang="it-IT" i="1" dirty="0" smtClean="0">
                <a:latin typeface="Candara" charset="0"/>
                <a:ea typeface="MS PGothic" charset="0"/>
              </a:rPr>
              <a:t>sviluppo fisico</a:t>
            </a:r>
            <a:r>
              <a:rPr lang="it-IT" dirty="0" smtClean="0">
                <a:latin typeface="Candara" charset="0"/>
                <a:ea typeface="MS PGothic" charset="0"/>
              </a:rPr>
              <a:t> del bambino (</a:t>
            </a:r>
            <a:r>
              <a:rPr lang="it-IT" dirty="0" err="1" smtClean="0">
                <a:latin typeface="Candara" charset="0"/>
                <a:ea typeface="MS PGothic" charset="0"/>
              </a:rPr>
              <a:t>var</a:t>
            </a:r>
            <a:r>
              <a:rPr lang="it-IT" dirty="0" smtClean="0">
                <a:latin typeface="Candara" charset="0"/>
                <a:ea typeface="MS PGothic" charset="0"/>
              </a:rPr>
              <a:t>. % = 9,5 e 9). Se dunque si escludono queste due dimensioni, le altre dimensioni riconoscono variazioni percentuali con valori più simili ai lati </a:t>
            </a:r>
            <a:r>
              <a:rPr lang="it-IT" i="1" dirty="0" smtClean="0">
                <a:latin typeface="Candara" charset="0"/>
                <a:ea typeface="MS PGothic" charset="0"/>
              </a:rPr>
              <a:t>Le capacità dei genitori</a:t>
            </a:r>
            <a:r>
              <a:rPr lang="it-IT" dirty="0" smtClean="0">
                <a:latin typeface="Candara" charset="0"/>
                <a:ea typeface="MS PGothic" charset="0"/>
              </a:rPr>
              <a:t> e </a:t>
            </a:r>
            <a:r>
              <a:rPr lang="it-IT" i="1" dirty="0" smtClean="0">
                <a:latin typeface="Candara" charset="0"/>
                <a:ea typeface="MS PGothic" charset="0"/>
              </a:rPr>
              <a:t>Le risorse dell’ambiente.</a:t>
            </a:r>
            <a:endParaRPr lang="it-IT" dirty="0" smtClean="0">
              <a:latin typeface="Candara" charset="0"/>
              <a:ea typeface="MS PGothic" charset="0"/>
            </a:endParaRPr>
          </a:p>
          <a:p>
            <a:endParaRPr lang="en-GB" dirty="0" smtClean="0">
              <a:ea typeface="MS PGothic" charset="0"/>
            </a:endParaRPr>
          </a:p>
          <a:p>
            <a:endParaRPr lang="en-GB" dirty="0"/>
          </a:p>
        </p:txBody>
      </p:sp>
    </p:spTree>
    <p:extLst>
      <p:ext uri="{BB962C8B-B14F-4D97-AF65-F5344CB8AC3E}">
        <p14:creationId xmlns:p14="http://schemas.microsoft.com/office/powerpoint/2010/main" val="4088836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400" kern="1200" dirty="0" smtClean="0">
                <a:solidFill>
                  <a:srgbClr val="000000"/>
                </a:solidFill>
                <a:latin typeface="Times New Roman" charset="0"/>
                <a:ea typeface="ＭＳ Ｐゴシック" charset="0"/>
                <a:cs typeface="Helvetica Neue"/>
                <a:sym typeface="Helvetica Neue"/>
              </a:rPr>
              <a:t>CWQ (The </a:t>
            </a:r>
            <a:r>
              <a:rPr lang="it-IT" sz="2400" kern="1200" dirty="0" err="1" smtClean="0">
                <a:solidFill>
                  <a:srgbClr val="000000"/>
                </a:solidFill>
                <a:latin typeface="Times New Roman" charset="0"/>
                <a:ea typeface="ＭＳ Ｐゴシック" charset="0"/>
                <a:cs typeface="Helvetica Neue"/>
                <a:sym typeface="Helvetica Neue"/>
              </a:rPr>
              <a:t>Child’s</a:t>
            </a:r>
            <a:r>
              <a:rPr lang="it-IT" sz="2400" kern="1200" dirty="0" smtClean="0">
                <a:solidFill>
                  <a:srgbClr val="000000"/>
                </a:solidFill>
                <a:latin typeface="Times New Roman" charset="0"/>
                <a:ea typeface="ＭＳ Ｐゴシック" charset="0"/>
                <a:cs typeface="Helvetica Neue"/>
                <a:sym typeface="Helvetica Neue"/>
              </a:rPr>
              <a:t> World </a:t>
            </a:r>
            <a:r>
              <a:rPr lang="it-IT" sz="2400" kern="1200" dirty="0" err="1" smtClean="0">
                <a:solidFill>
                  <a:srgbClr val="000000"/>
                </a:solidFill>
                <a:latin typeface="Times New Roman" charset="0"/>
                <a:ea typeface="ＭＳ Ｐゴシック" charset="0"/>
                <a:cs typeface="Helvetica Neue"/>
                <a:sym typeface="Helvetica Neue"/>
              </a:rPr>
              <a:t>Questionnaire</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that</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correspond</a:t>
            </a:r>
            <a:r>
              <a:rPr lang="it-IT" sz="2400" kern="1200" dirty="0" smtClean="0">
                <a:solidFill>
                  <a:srgbClr val="000000"/>
                </a:solidFill>
                <a:latin typeface="Times New Roman" charset="0"/>
                <a:ea typeface="ＭＳ Ｐゴシック" charset="0"/>
                <a:cs typeface="Helvetica Neue"/>
                <a:sym typeface="Helvetica Neue"/>
              </a:rPr>
              <a:t> to the quantitative </a:t>
            </a:r>
            <a:r>
              <a:rPr lang="it-IT" sz="2400" kern="1200" dirty="0" err="1" smtClean="0">
                <a:solidFill>
                  <a:srgbClr val="000000"/>
                </a:solidFill>
                <a:latin typeface="Times New Roman" charset="0"/>
                <a:ea typeface="ＭＳ Ｐゴシック" charset="0"/>
                <a:cs typeface="Helvetica Neue"/>
                <a:sym typeface="Helvetica Neue"/>
              </a:rPr>
              <a:t>measurement</a:t>
            </a:r>
            <a:r>
              <a:rPr lang="it-IT" sz="2400" kern="1200" dirty="0" smtClean="0">
                <a:solidFill>
                  <a:srgbClr val="000000"/>
                </a:solidFill>
                <a:latin typeface="Times New Roman" charset="0"/>
                <a:ea typeface="ＭＳ Ｐゴシック" charset="0"/>
                <a:cs typeface="Helvetica Neue"/>
                <a:sym typeface="Helvetica Neue"/>
              </a:rPr>
              <a:t> in </a:t>
            </a:r>
            <a:r>
              <a:rPr lang="it-IT" sz="2400" kern="1200" dirty="0" err="1" smtClean="0">
                <a:solidFill>
                  <a:srgbClr val="000000"/>
                </a:solidFill>
                <a:latin typeface="Times New Roman" charset="0"/>
                <a:ea typeface="ＭＳ Ｐゴシック" charset="0"/>
                <a:cs typeface="Helvetica Neue"/>
                <a:sym typeface="Helvetica Neue"/>
              </a:rPr>
              <a:t>RPMonline</a:t>
            </a:r>
            <a:r>
              <a:rPr lang="it-IT" sz="2400" kern="1200" dirty="0" smtClean="0">
                <a:solidFill>
                  <a:srgbClr val="000000"/>
                </a:solidFill>
                <a:latin typeface="Times New Roman" charset="0"/>
                <a:ea typeface="ＭＳ Ｐゴシック" charset="0"/>
                <a:cs typeface="Helvetica Neue"/>
                <a:sym typeface="Helvetica Neue"/>
              </a:rPr>
              <a:t>) shows on </a:t>
            </a:r>
            <a:r>
              <a:rPr lang="it-IT" sz="2400" kern="1200" dirty="0" err="1" smtClean="0">
                <a:solidFill>
                  <a:srgbClr val="000000"/>
                </a:solidFill>
                <a:latin typeface="Times New Roman" charset="0"/>
                <a:ea typeface="ＭＳ Ｐゴシック" charset="0"/>
                <a:cs typeface="Helvetica Neue"/>
                <a:sym typeface="Helvetica Neue"/>
              </a:rPr>
              <a:t>average</a:t>
            </a:r>
            <a:r>
              <a:rPr lang="it-IT" sz="2400" kern="1200" dirty="0" smtClean="0">
                <a:solidFill>
                  <a:srgbClr val="000000"/>
                </a:solidFill>
                <a:latin typeface="Times New Roman" charset="0"/>
                <a:ea typeface="ＭＳ Ｐゴシック" charset="0"/>
                <a:cs typeface="Helvetica Neue"/>
                <a:sym typeface="Helvetica Neue"/>
              </a:rPr>
              <a:t> an </a:t>
            </a:r>
            <a:r>
              <a:rPr lang="it-IT" sz="2400" kern="1200" dirty="0" err="1" smtClean="0">
                <a:solidFill>
                  <a:srgbClr val="000000"/>
                </a:solidFill>
                <a:latin typeface="Times New Roman" charset="0"/>
                <a:ea typeface="ＭＳ Ｐゴシック" charset="0"/>
                <a:cs typeface="Helvetica Neue"/>
                <a:sym typeface="Helvetica Neue"/>
              </a:rPr>
              <a:t>improvement</a:t>
            </a:r>
            <a:r>
              <a:rPr lang="it-IT" sz="2400" kern="1200" dirty="0" smtClean="0">
                <a:solidFill>
                  <a:srgbClr val="000000"/>
                </a:solidFill>
                <a:latin typeface="Times New Roman" charset="0"/>
                <a:ea typeface="ＭＳ Ｐゴシック" charset="0"/>
                <a:cs typeface="Helvetica Neue"/>
                <a:sym typeface="Helvetica Neue"/>
              </a:rPr>
              <a:t> in </a:t>
            </a:r>
            <a:r>
              <a:rPr lang="it-IT" sz="2400" kern="1200" dirty="0" err="1" smtClean="0">
                <a:solidFill>
                  <a:srgbClr val="000000"/>
                </a:solidFill>
                <a:latin typeface="Times New Roman" charset="0"/>
                <a:ea typeface="ＭＳ Ｐゴシック" charset="0"/>
                <a:cs typeface="Helvetica Neue"/>
                <a:sym typeface="Helvetica Neue"/>
              </a:rPr>
              <a:t>all</a:t>
            </a:r>
            <a:r>
              <a:rPr lang="it-IT" sz="2400" kern="1200" dirty="0" smtClean="0">
                <a:solidFill>
                  <a:srgbClr val="000000"/>
                </a:solidFill>
                <a:latin typeface="Times New Roman" charset="0"/>
                <a:ea typeface="ＭＳ Ｐゴシック" charset="0"/>
                <a:cs typeface="Helvetica Neue"/>
                <a:sym typeface="Helvetica Neue"/>
              </a:rPr>
              <a:t> the </a:t>
            </a:r>
            <a:r>
              <a:rPr lang="it-IT" sz="2400" kern="1200" dirty="0" err="1" smtClean="0">
                <a:solidFill>
                  <a:srgbClr val="000000"/>
                </a:solidFill>
                <a:latin typeface="Times New Roman" charset="0"/>
                <a:ea typeface="ＭＳ Ｐゴシック" charset="0"/>
                <a:cs typeface="Helvetica Neue"/>
                <a:sym typeface="Helvetica Neue"/>
              </a:rPr>
              <a:t>evaluated</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areas</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hild’s</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needs</a:t>
            </a:r>
            <a:r>
              <a:rPr lang="it-IT" sz="2400" kern="1200" dirty="0" smtClean="0">
                <a:solidFill>
                  <a:srgbClr val="000000"/>
                </a:solidFill>
                <a:latin typeface="Times New Roman" charset="0"/>
                <a:ea typeface="ＭＳ Ｐゴシック" charset="0"/>
                <a:cs typeface="Helvetica Neue"/>
                <a:sym typeface="Helvetica Neue"/>
              </a:rPr>
              <a:t>: 14.2%; </a:t>
            </a:r>
            <a:r>
              <a:rPr lang="it-IT" sz="2400" kern="1200" dirty="0" err="1" smtClean="0">
                <a:solidFill>
                  <a:srgbClr val="000000"/>
                </a:solidFill>
                <a:latin typeface="Times New Roman" charset="0"/>
                <a:ea typeface="ＭＳ Ｐゴシック" charset="0"/>
                <a:cs typeface="Helvetica Neue"/>
                <a:sym typeface="Helvetica Neue"/>
              </a:rPr>
              <a:t>Parenting</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Capacity</a:t>
            </a:r>
            <a:r>
              <a:rPr lang="it-IT" sz="2400" kern="1200" dirty="0" smtClean="0">
                <a:solidFill>
                  <a:srgbClr val="000000"/>
                </a:solidFill>
                <a:latin typeface="Times New Roman" charset="0"/>
                <a:ea typeface="ＭＳ Ｐゴシック" charset="0"/>
                <a:cs typeface="Helvetica Neue"/>
                <a:sym typeface="Helvetica Neue"/>
              </a:rPr>
              <a:t>: 17.1%; </a:t>
            </a:r>
            <a:r>
              <a:rPr lang="it-IT" sz="2400" kern="1200" dirty="0" err="1" smtClean="0">
                <a:solidFill>
                  <a:srgbClr val="000000"/>
                </a:solidFill>
                <a:latin typeface="Times New Roman" charset="0"/>
                <a:ea typeface="ＭＳ Ｐゴシック" charset="0"/>
                <a:cs typeface="Helvetica Neue"/>
                <a:sym typeface="Helvetica Neue"/>
              </a:rPr>
              <a:t>Environmental</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Factors</a:t>
            </a:r>
            <a:r>
              <a:rPr lang="it-IT" sz="2400" kern="1200" dirty="0" smtClean="0">
                <a:solidFill>
                  <a:srgbClr val="000000"/>
                </a:solidFill>
                <a:latin typeface="Times New Roman" charset="0"/>
                <a:ea typeface="ＭＳ Ｐゴシック" charset="0"/>
                <a:cs typeface="Helvetica Neue"/>
                <a:sym typeface="Helvetica Neue"/>
              </a:rPr>
              <a:t>: 16.5%). </a:t>
            </a:r>
            <a:r>
              <a:rPr lang="it-IT" sz="2400" kern="1200" dirty="0" err="1" smtClean="0">
                <a:solidFill>
                  <a:srgbClr val="000000"/>
                </a:solidFill>
                <a:latin typeface="Times New Roman" charset="0"/>
                <a:ea typeface="ＭＳ Ｐゴシック" charset="0"/>
                <a:cs typeface="Helvetica Neue"/>
                <a:sym typeface="Helvetica Neue"/>
              </a:rPr>
              <a:t>Also</a:t>
            </a:r>
            <a:r>
              <a:rPr lang="it-IT" sz="2400" kern="1200" dirty="0" smtClean="0">
                <a:solidFill>
                  <a:srgbClr val="000000"/>
                </a:solidFill>
                <a:latin typeface="Times New Roman" charset="0"/>
                <a:ea typeface="ＭＳ Ｐゴシック" charset="0"/>
                <a:cs typeface="Helvetica Neue"/>
                <a:sym typeface="Helvetica Neue"/>
              </a:rPr>
              <a:t> control </a:t>
            </a:r>
            <a:r>
              <a:rPr lang="it-IT" sz="2400" kern="1200" dirty="0" err="1" smtClean="0">
                <a:solidFill>
                  <a:srgbClr val="000000"/>
                </a:solidFill>
                <a:latin typeface="Times New Roman" charset="0"/>
                <a:ea typeface="ＭＳ Ｐゴシック" charset="0"/>
                <a:cs typeface="Helvetica Neue"/>
                <a:sym typeface="Helvetica Neue"/>
              </a:rPr>
              <a:t>group</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improved</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but</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less</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than</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experimental</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one</a:t>
            </a:r>
            <a:r>
              <a:rPr lang="it-IT" sz="2400" kern="1200" dirty="0" smtClean="0">
                <a:solidFill>
                  <a:srgbClr val="000000"/>
                </a:solidFill>
                <a:latin typeface="Times New Roman" charset="0"/>
                <a:ea typeface="ＭＳ Ｐゴシック" charset="0"/>
                <a:cs typeface="Helvetica Neue"/>
                <a:sym typeface="Helvetica Neue"/>
              </a:rPr>
              <a:t> </a:t>
            </a:r>
            <a:endParaRPr lang="it-IT" dirty="0" smtClean="0"/>
          </a:p>
          <a:p>
            <a:r>
              <a:rPr lang="it-IT" sz="2400" kern="1200" dirty="0" err="1" smtClean="0">
                <a:solidFill>
                  <a:srgbClr val="000000"/>
                </a:solidFill>
                <a:latin typeface="Times New Roman" charset="0"/>
                <a:ea typeface="ＭＳ Ｐゴシック" charset="0"/>
                <a:cs typeface="Helvetica Neue"/>
                <a:sym typeface="Helvetica Neue"/>
              </a:rPr>
              <a:t>hild’s</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needs</a:t>
            </a:r>
            <a:r>
              <a:rPr lang="it-IT" sz="2400" kern="1200" dirty="0" smtClean="0">
                <a:solidFill>
                  <a:srgbClr val="000000"/>
                </a:solidFill>
                <a:latin typeface="Times New Roman" charset="0"/>
                <a:ea typeface="ＭＳ Ｐゴシック" charset="0"/>
                <a:cs typeface="Helvetica Neue"/>
                <a:sym typeface="Helvetica Neue"/>
              </a:rPr>
              <a:t>: 7.8%; </a:t>
            </a:r>
            <a:r>
              <a:rPr lang="it-IT" sz="2400" kern="1200" dirty="0" err="1" smtClean="0">
                <a:solidFill>
                  <a:srgbClr val="000000"/>
                </a:solidFill>
                <a:latin typeface="Times New Roman" charset="0"/>
                <a:ea typeface="ＭＳ Ｐゴシック" charset="0"/>
                <a:cs typeface="Helvetica Neue"/>
                <a:sym typeface="Helvetica Neue"/>
              </a:rPr>
              <a:t>Parenting</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Capacity</a:t>
            </a:r>
            <a:r>
              <a:rPr lang="it-IT" sz="2400" kern="1200" dirty="0" smtClean="0">
                <a:solidFill>
                  <a:srgbClr val="000000"/>
                </a:solidFill>
                <a:latin typeface="Times New Roman" charset="0"/>
                <a:ea typeface="ＭＳ Ｐゴシック" charset="0"/>
                <a:cs typeface="Helvetica Neue"/>
                <a:sym typeface="Helvetica Neue"/>
              </a:rPr>
              <a:t>: 14.3%; </a:t>
            </a:r>
            <a:r>
              <a:rPr lang="it-IT" sz="2400" kern="1200" dirty="0" err="1" smtClean="0">
                <a:solidFill>
                  <a:srgbClr val="000000"/>
                </a:solidFill>
                <a:latin typeface="Times New Roman" charset="0"/>
                <a:ea typeface="ＭＳ Ｐゴシック" charset="0"/>
                <a:cs typeface="Helvetica Neue"/>
                <a:sym typeface="Helvetica Neue"/>
              </a:rPr>
              <a:t>Environmental</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Factors</a:t>
            </a:r>
            <a:r>
              <a:rPr lang="it-IT" sz="2400" kern="1200" dirty="0" smtClean="0">
                <a:solidFill>
                  <a:srgbClr val="000000"/>
                </a:solidFill>
                <a:latin typeface="Times New Roman" charset="0"/>
                <a:ea typeface="ＭＳ Ｐゴシック" charset="0"/>
                <a:cs typeface="Helvetica Neue"/>
                <a:sym typeface="Helvetica Neue"/>
              </a:rPr>
              <a:t>: 17.7%). The </a:t>
            </a:r>
            <a:r>
              <a:rPr lang="it-IT" sz="2400" kern="1200" dirty="0" err="1" smtClean="0">
                <a:solidFill>
                  <a:srgbClr val="000000"/>
                </a:solidFill>
                <a:latin typeface="Times New Roman" charset="0"/>
                <a:ea typeface="ＭＳ Ｐゴシック" charset="0"/>
                <a:cs typeface="Helvetica Neue"/>
                <a:sym typeface="Helvetica Neue"/>
              </a:rPr>
              <a:t>Wilcoxon</a:t>
            </a:r>
            <a:r>
              <a:rPr lang="it-IT" sz="2400" kern="1200" dirty="0" smtClean="0">
                <a:solidFill>
                  <a:srgbClr val="000000"/>
                </a:solidFill>
                <a:latin typeface="Times New Roman" charset="0"/>
                <a:ea typeface="ＭＳ Ｐゴシック" charset="0"/>
                <a:cs typeface="Helvetica Neue"/>
                <a:sym typeface="Helvetica Neue"/>
              </a:rPr>
              <a:t> test </a:t>
            </a:r>
            <a:r>
              <a:rPr lang="it-IT" sz="2400" kern="1200" dirty="0" err="1" smtClean="0">
                <a:solidFill>
                  <a:srgbClr val="000000"/>
                </a:solidFill>
                <a:latin typeface="Times New Roman" charset="0"/>
                <a:ea typeface="ＭＳ Ｐゴシック" charset="0"/>
                <a:cs typeface="Helvetica Neue"/>
                <a:sym typeface="Helvetica Neue"/>
              </a:rPr>
              <a:t>has</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shown</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significant</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improvements</a:t>
            </a:r>
            <a:r>
              <a:rPr lang="it-IT" sz="2400" kern="1200" dirty="0" smtClean="0">
                <a:solidFill>
                  <a:srgbClr val="000000"/>
                </a:solidFill>
                <a:latin typeface="Times New Roman" charset="0"/>
                <a:ea typeface="ＭＳ Ｐゴシック" charset="0"/>
                <a:cs typeface="Helvetica Neue"/>
                <a:sym typeface="Helvetica Neue"/>
              </a:rPr>
              <a:t> for </a:t>
            </a:r>
            <a:r>
              <a:rPr lang="it-IT" sz="2400" kern="1200" dirty="0" err="1" smtClean="0">
                <a:solidFill>
                  <a:srgbClr val="000000"/>
                </a:solidFill>
                <a:latin typeface="Times New Roman" charset="0"/>
                <a:ea typeface="ＭＳ Ｐゴシック" charset="0"/>
                <a:cs typeface="Helvetica Neue"/>
                <a:sym typeface="Helvetica Neue"/>
              </a:rPr>
              <a:t>all</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dimensions</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only</a:t>
            </a:r>
            <a:r>
              <a:rPr lang="it-IT" sz="2400" kern="1200" dirty="0" smtClean="0">
                <a:solidFill>
                  <a:srgbClr val="000000"/>
                </a:solidFill>
                <a:latin typeface="Times New Roman" charset="0"/>
                <a:ea typeface="ＭＳ Ｐゴシック" charset="0"/>
                <a:cs typeface="Helvetica Neue"/>
                <a:sym typeface="Helvetica Neue"/>
              </a:rPr>
              <a:t> for the </a:t>
            </a:r>
            <a:r>
              <a:rPr lang="it-IT" sz="2400" kern="1200" dirty="0" err="1" smtClean="0">
                <a:solidFill>
                  <a:srgbClr val="000000"/>
                </a:solidFill>
                <a:latin typeface="Times New Roman" charset="0"/>
                <a:ea typeface="ＭＳ Ｐゴシック" charset="0"/>
                <a:cs typeface="Helvetica Neue"/>
                <a:sym typeface="Helvetica Neue"/>
              </a:rPr>
              <a:t>experimental</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group</a:t>
            </a:r>
            <a:r>
              <a:rPr lang="it-IT" sz="2400" kern="1200" dirty="0" smtClean="0">
                <a:solidFill>
                  <a:srgbClr val="000000"/>
                </a:solidFill>
                <a:latin typeface="Times New Roman" charset="0"/>
                <a:ea typeface="ＭＳ Ｐゴシック" charset="0"/>
                <a:cs typeface="Helvetica Neue"/>
                <a:sym typeface="Helvetica Neue"/>
              </a:rPr>
              <a:t> (</a:t>
            </a:r>
            <a:r>
              <a:rPr lang="it-IT" sz="2400" kern="1200" dirty="0" err="1" smtClean="0">
                <a:solidFill>
                  <a:srgbClr val="000000"/>
                </a:solidFill>
                <a:latin typeface="Times New Roman" charset="0"/>
                <a:ea typeface="ＭＳ Ｐゴシック" charset="0"/>
                <a:cs typeface="Helvetica Neue"/>
                <a:sym typeface="Helvetica Neue"/>
              </a:rPr>
              <a:t>p</a:t>
            </a:r>
            <a:r>
              <a:rPr lang="it-IT" sz="2400" kern="1200" dirty="0" smtClean="0">
                <a:solidFill>
                  <a:srgbClr val="000000"/>
                </a:solidFill>
                <a:latin typeface="Times New Roman" charset="0"/>
                <a:ea typeface="ＭＳ Ｐゴシック" charset="0"/>
                <a:cs typeface="Helvetica Neue"/>
                <a:sym typeface="Helvetica Neue"/>
              </a:rPr>
              <a:t>&lt;.05). </a:t>
            </a:r>
            <a:endParaRPr lang="it-IT" dirty="0" smtClean="0"/>
          </a:p>
          <a:p>
            <a:endParaRPr lang="it-IT" dirty="0" smtClean="0">
              <a:latin typeface="Candara" charset="0"/>
              <a:ea typeface="MS PGothic" charset="0"/>
            </a:endParaRPr>
          </a:p>
          <a:p>
            <a:r>
              <a:rPr lang="it-IT" dirty="0" smtClean="0">
                <a:latin typeface="Candara" charset="0"/>
                <a:ea typeface="MS PGothic" charset="0"/>
              </a:rPr>
              <a:t>Il questionario </a:t>
            </a:r>
            <a:r>
              <a:rPr lang="it-IT" dirty="0" err="1" smtClean="0">
                <a:latin typeface="Candara" charset="0"/>
                <a:ea typeface="MS PGothic" charset="0"/>
              </a:rPr>
              <a:t>MdB</a:t>
            </a:r>
            <a:r>
              <a:rPr lang="it-IT" dirty="0" smtClean="0">
                <a:latin typeface="Candara" charset="0"/>
                <a:ea typeface="MS PGothic" charset="0"/>
              </a:rPr>
              <a:t> segnala un miglioramento (T0-T2) in tutte le dimensioni valutate per il gruppo sperimentale delle FFTT (I bisogni di sviluppo del bambino: 14,2%; Le capacità dei genitori: 17,1%; Le risorse dell’ambiente: 16,5%). Anche il gruppo delle FFCC migliora, ma meno del gruppo sperimentale (7,8%; 14,3%; 17,7%), miglioramenti statisticamente significativi solo per il gruppo delle FT.</a:t>
            </a:r>
          </a:p>
          <a:p>
            <a:r>
              <a:rPr lang="it-IT" dirty="0" smtClean="0">
                <a:latin typeface="Candara" charset="0"/>
                <a:ea typeface="MS PGothic" charset="0"/>
              </a:rPr>
              <a:t>Il dato relativo alle variazioni percentuali segnala per le FFTT in tutte le dimensioni un miglioramento, anche superiore ad una variazione percentuale del 15% per 12 dimensioni su 22. Il cambiamento (sempre in miglioramento) relativo al lato </a:t>
            </a:r>
            <a:r>
              <a:rPr lang="it-IT" i="1" dirty="0" smtClean="0">
                <a:latin typeface="Candara" charset="0"/>
                <a:ea typeface="MS PGothic" charset="0"/>
              </a:rPr>
              <a:t>I bisogni del bambino</a:t>
            </a:r>
            <a:r>
              <a:rPr lang="it-IT" dirty="0" smtClean="0">
                <a:latin typeface="Candara" charset="0"/>
                <a:ea typeface="MS PGothic" charset="0"/>
              </a:rPr>
              <a:t> ha una variazione media percentuale più bassa rispetto agli altri lati. Osservando i valori relativi alle singole dimensioni è possibile notare come questo dato sia influenzato in particolare dalle dimensioni che riguardano la </a:t>
            </a:r>
            <a:r>
              <a:rPr lang="it-IT" i="1" dirty="0" smtClean="0">
                <a:latin typeface="Candara" charset="0"/>
                <a:ea typeface="MS PGothic" charset="0"/>
              </a:rPr>
              <a:t>salute</a:t>
            </a:r>
            <a:r>
              <a:rPr lang="it-IT" dirty="0" smtClean="0">
                <a:latin typeface="Candara" charset="0"/>
                <a:ea typeface="MS PGothic" charset="0"/>
              </a:rPr>
              <a:t> e lo </a:t>
            </a:r>
            <a:r>
              <a:rPr lang="it-IT" i="1" dirty="0" smtClean="0">
                <a:latin typeface="Candara" charset="0"/>
                <a:ea typeface="MS PGothic" charset="0"/>
              </a:rPr>
              <a:t>sviluppo fisico</a:t>
            </a:r>
            <a:r>
              <a:rPr lang="it-IT" dirty="0" smtClean="0">
                <a:latin typeface="Candara" charset="0"/>
                <a:ea typeface="MS PGothic" charset="0"/>
              </a:rPr>
              <a:t> del bambino (</a:t>
            </a:r>
            <a:r>
              <a:rPr lang="it-IT" dirty="0" err="1" smtClean="0">
                <a:latin typeface="Candara" charset="0"/>
                <a:ea typeface="MS PGothic" charset="0"/>
              </a:rPr>
              <a:t>var</a:t>
            </a:r>
            <a:r>
              <a:rPr lang="it-IT" dirty="0" smtClean="0">
                <a:latin typeface="Candara" charset="0"/>
                <a:ea typeface="MS PGothic" charset="0"/>
              </a:rPr>
              <a:t>. % = 9,5 e 9). Se dunque si escludono queste due dimensioni, le altre dimensioni riconoscono variazioni percentuali con valori più simili ai lati </a:t>
            </a:r>
            <a:r>
              <a:rPr lang="it-IT" i="1" dirty="0" smtClean="0">
                <a:latin typeface="Candara" charset="0"/>
                <a:ea typeface="MS PGothic" charset="0"/>
              </a:rPr>
              <a:t>Le capacità dei genitori</a:t>
            </a:r>
            <a:r>
              <a:rPr lang="it-IT" dirty="0" smtClean="0">
                <a:latin typeface="Candara" charset="0"/>
                <a:ea typeface="MS PGothic" charset="0"/>
              </a:rPr>
              <a:t> e </a:t>
            </a:r>
            <a:r>
              <a:rPr lang="it-IT" i="1" dirty="0" smtClean="0">
                <a:latin typeface="Candara" charset="0"/>
                <a:ea typeface="MS PGothic" charset="0"/>
              </a:rPr>
              <a:t>Le risorse dell’ambiente.</a:t>
            </a:r>
            <a:endParaRPr lang="it-IT" dirty="0" smtClean="0">
              <a:latin typeface="Candara" charset="0"/>
              <a:ea typeface="MS PGothic" charset="0"/>
            </a:endParaRPr>
          </a:p>
          <a:p>
            <a:endParaRPr lang="en-GB" dirty="0" smtClean="0">
              <a:ea typeface="MS PGothic" charset="0"/>
            </a:endParaRPr>
          </a:p>
          <a:p>
            <a:endParaRPr lang="en-GB" dirty="0"/>
          </a:p>
        </p:txBody>
      </p:sp>
    </p:spTree>
    <p:extLst>
      <p:ext uri="{BB962C8B-B14F-4D97-AF65-F5344CB8AC3E}">
        <p14:creationId xmlns:p14="http://schemas.microsoft.com/office/powerpoint/2010/main" val="4088836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lIns="84408" tIns="42204" rIns="84408" bIns="42204"/>
          <a:lstStyle/>
          <a:p>
            <a:pPr>
              <a:lnSpc>
                <a:spcPct val="100000"/>
              </a:lnSpc>
            </a:pPr>
            <a:r>
              <a:rPr lang="it-IT" sz="2200" dirty="0" smtClean="0">
                <a:effectLst/>
                <a:latin typeface="Helvetica Neue"/>
                <a:ea typeface="Helvetica Neue"/>
                <a:cs typeface="Helvetica Neue"/>
                <a:sym typeface="Helvetica Neue"/>
              </a:rPr>
              <a:t>The </a:t>
            </a:r>
            <a:r>
              <a:rPr lang="it-IT" sz="2200" dirty="0" err="1" smtClean="0">
                <a:effectLst/>
                <a:latin typeface="Helvetica Neue"/>
                <a:ea typeface="Helvetica Neue"/>
                <a:cs typeface="Helvetica Neue"/>
                <a:sym typeface="Helvetica Neue"/>
              </a:rPr>
              <a:t>acronym</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is</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inspired</a:t>
            </a:r>
            <a:r>
              <a:rPr lang="it-IT" sz="2200" dirty="0" smtClean="0">
                <a:effectLst/>
                <a:latin typeface="Helvetica Neue"/>
                <a:ea typeface="Helvetica Neue"/>
                <a:cs typeface="Helvetica Neue"/>
                <a:sym typeface="Helvetica Neue"/>
              </a:rPr>
              <a:t> by the </a:t>
            </a:r>
            <a:r>
              <a:rPr lang="it-IT" sz="2200" dirty="0" err="1" smtClean="0">
                <a:effectLst/>
                <a:latin typeface="Helvetica Neue"/>
                <a:ea typeface="Helvetica Neue"/>
                <a:cs typeface="Helvetica Neue"/>
                <a:sym typeface="Helvetica Neue"/>
              </a:rPr>
              <a:t>resilience</a:t>
            </a:r>
            <a:r>
              <a:rPr lang="it-IT" sz="2200" dirty="0" smtClean="0">
                <a:effectLst/>
                <a:latin typeface="Helvetica Neue"/>
                <a:ea typeface="Helvetica Neue"/>
                <a:cs typeface="Helvetica Neue"/>
                <a:sym typeface="Helvetica Neue"/>
              </a:rPr>
              <a:t> and </a:t>
            </a:r>
            <a:r>
              <a:rPr lang="it-IT" sz="2200" dirty="0" err="1" smtClean="0">
                <a:effectLst/>
                <a:latin typeface="Helvetica Neue"/>
                <a:ea typeface="Helvetica Neue"/>
                <a:cs typeface="Helvetica Neue"/>
                <a:sym typeface="Helvetica Neue"/>
              </a:rPr>
              <a:t>strenght</a:t>
            </a:r>
            <a:r>
              <a:rPr lang="it-IT" sz="2200" dirty="0" smtClean="0">
                <a:effectLst/>
                <a:latin typeface="Helvetica Neue"/>
                <a:ea typeface="Helvetica Neue"/>
                <a:cs typeface="Helvetica Neue"/>
                <a:sym typeface="Helvetica Neue"/>
              </a:rPr>
              <a:t> of </a:t>
            </a:r>
            <a:r>
              <a:rPr lang="it-IT" sz="2200" dirty="0" err="1" smtClean="0">
                <a:effectLst/>
                <a:latin typeface="Helvetica Neue"/>
                <a:ea typeface="Helvetica Neue"/>
                <a:cs typeface="Helvetica Neue"/>
                <a:sym typeface="Helvetica Neue"/>
              </a:rPr>
              <a:t>Pippi</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longstocking</a:t>
            </a:r>
            <a:r>
              <a:rPr lang="it-IT" sz="2400" dirty="0" smtClean="0">
                <a:effectLst/>
              </a:rPr>
              <a:t> </a:t>
            </a:r>
          </a:p>
          <a:p>
            <a:pPr>
              <a:lnSpc>
                <a:spcPct val="100000"/>
              </a:lnSpc>
            </a:pPr>
            <a:r>
              <a:rPr lang="it-IT" sz="2400" dirty="0" err="1" smtClean="0">
                <a:solidFill>
                  <a:srgbClr val="53585F"/>
                </a:solidFill>
                <a:effectLst/>
                <a:latin typeface="Candara"/>
                <a:cs typeface="Candara"/>
              </a:rPr>
              <a:t>Now</a:t>
            </a:r>
            <a:r>
              <a:rPr lang="it-IT" sz="2400" dirty="0" smtClean="0">
                <a:solidFill>
                  <a:srgbClr val="53585F"/>
                </a:solidFill>
                <a:effectLst/>
                <a:latin typeface="Candara"/>
                <a:cs typeface="Candara"/>
              </a:rPr>
              <a:t> </a:t>
            </a:r>
            <a:r>
              <a:rPr lang="fr-FR" sz="2000" dirty="0" smtClean="0">
                <a:solidFill>
                  <a:srgbClr val="53585F"/>
                </a:solidFill>
                <a:latin typeface="Candara"/>
                <a:cs typeface="Candara"/>
              </a:rPr>
              <a:t>P.I.P.P.I.</a:t>
            </a:r>
            <a:r>
              <a:rPr lang="it-IT" sz="2000" dirty="0" smtClean="0">
                <a:solidFill>
                  <a:srgbClr val="53585F"/>
                </a:solidFill>
                <a:latin typeface="Candara"/>
                <a:cs typeface="Candara"/>
              </a:rPr>
              <a:t> </a:t>
            </a:r>
            <a:r>
              <a:rPr lang="it-IT" sz="2000" dirty="0" err="1" smtClean="0">
                <a:solidFill>
                  <a:srgbClr val="53585F"/>
                </a:solidFill>
                <a:latin typeface="Candara"/>
                <a:cs typeface="Candara"/>
              </a:rPr>
              <a:t>is</a:t>
            </a:r>
            <a:r>
              <a:rPr lang="it-IT" sz="2000" dirty="0" smtClean="0">
                <a:solidFill>
                  <a:srgbClr val="53585F"/>
                </a:solidFill>
                <a:latin typeface="Candara"/>
                <a:cs typeface="Candara"/>
              </a:rPr>
              <a:t> a National</a:t>
            </a:r>
            <a:r>
              <a:rPr lang="it-IT" sz="2000" baseline="0" dirty="0" smtClean="0">
                <a:solidFill>
                  <a:srgbClr val="53585F"/>
                </a:solidFill>
                <a:latin typeface="Candara"/>
                <a:cs typeface="Candara"/>
              </a:rPr>
              <a:t> </a:t>
            </a:r>
            <a:r>
              <a:rPr lang="it-IT" sz="2000" dirty="0" err="1" smtClean="0">
                <a:solidFill>
                  <a:srgbClr val="53585F"/>
                </a:solidFill>
                <a:latin typeface="Candara"/>
                <a:cs typeface="Candara"/>
              </a:rPr>
              <a:t>Programme</a:t>
            </a:r>
            <a:r>
              <a:rPr lang="it-IT" sz="2000" dirty="0" smtClean="0">
                <a:solidFill>
                  <a:srgbClr val="53585F"/>
                </a:solidFill>
                <a:latin typeface="Candara"/>
                <a:cs typeface="Candara"/>
              </a:rPr>
              <a:t> </a:t>
            </a:r>
            <a:r>
              <a:rPr lang="it-IT" sz="2000" dirty="0" err="1" smtClean="0">
                <a:solidFill>
                  <a:srgbClr val="53585F"/>
                </a:solidFill>
                <a:latin typeface="Candara"/>
                <a:cs typeface="Candara"/>
              </a:rPr>
              <a:t>promoted</a:t>
            </a:r>
            <a:r>
              <a:rPr lang="it-IT" sz="2000" dirty="0" smtClean="0">
                <a:solidFill>
                  <a:srgbClr val="53585F"/>
                </a:solidFill>
                <a:latin typeface="Candara"/>
                <a:cs typeface="Candara"/>
              </a:rPr>
              <a:t> and </a:t>
            </a:r>
            <a:r>
              <a:rPr lang="it-IT" sz="2000" dirty="0" err="1" smtClean="0">
                <a:solidFill>
                  <a:srgbClr val="53585F"/>
                </a:solidFill>
                <a:latin typeface="Candara"/>
                <a:cs typeface="Candara"/>
              </a:rPr>
              <a:t>funded</a:t>
            </a:r>
            <a:r>
              <a:rPr lang="it-IT" sz="2000" dirty="0" smtClean="0">
                <a:solidFill>
                  <a:srgbClr val="53585F"/>
                </a:solidFill>
                <a:latin typeface="Candara"/>
                <a:cs typeface="Candara"/>
              </a:rPr>
              <a:t> by Welfare </a:t>
            </a:r>
            <a:r>
              <a:rPr lang="it-IT" sz="2000" dirty="0" err="1" smtClean="0">
                <a:solidFill>
                  <a:srgbClr val="53585F"/>
                </a:solidFill>
                <a:latin typeface="Candara"/>
                <a:cs typeface="Candara"/>
              </a:rPr>
              <a:t>Ministry</a:t>
            </a:r>
            <a:r>
              <a:rPr lang="it-IT" sz="2000" baseline="0" dirty="0" smtClean="0">
                <a:solidFill>
                  <a:srgbClr val="53585F"/>
                </a:solidFill>
                <a:latin typeface="Candara"/>
                <a:cs typeface="Candara"/>
              </a:rPr>
              <a:t> </a:t>
            </a:r>
            <a:r>
              <a:rPr lang="it-IT" sz="2000" baseline="0" dirty="0" err="1" smtClean="0">
                <a:solidFill>
                  <a:srgbClr val="53585F"/>
                </a:solidFill>
                <a:latin typeface="Candara"/>
                <a:cs typeface="Candara"/>
              </a:rPr>
              <a:t>since</a:t>
            </a:r>
            <a:r>
              <a:rPr lang="it-IT" sz="2000" baseline="0" dirty="0" smtClean="0">
                <a:solidFill>
                  <a:srgbClr val="53585F"/>
                </a:solidFill>
                <a:latin typeface="Candara"/>
                <a:cs typeface="Candara"/>
              </a:rPr>
              <a:t> 2011 (</a:t>
            </a:r>
            <a:r>
              <a:rPr lang="it-IT" sz="2000" baseline="0" dirty="0" err="1" smtClean="0">
                <a:solidFill>
                  <a:srgbClr val="53585F"/>
                </a:solidFill>
                <a:latin typeface="Candara"/>
                <a:cs typeface="Candara"/>
              </a:rPr>
              <a:t>twenty</a:t>
            </a:r>
            <a:r>
              <a:rPr lang="it-IT" sz="2000" baseline="0" dirty="0" smtClean="0">
                <a:solidFill>
                  <a:srgbClr val="53585F"/>
                </a:solidFill>
                <a:latin typeface="Candara"/>
                <a:cs typeface="Candara"/>
              </a:rPr>
              <a:t> </a:t>
            </a:r>
            <a:r>
              <a:rPr lang="it-IT" sz="2000" baseline="0" dirty="0" err="1" smtClean="0">
                <a:solidFill>
                  <a:srgbClr val="53585F"/>
                </a:solidFill>
                <a:latin typeface="Candara"/>
                <a:cs typeface="Candara"/>
              </a:rPr>
              <a:t>eleven</a:t>
            </a:r>
            <a:r>
              <a:rPr lang="it-IT" sz="2000" baseline="0" dirty="0" smtClean="0">
                <a:solidFill>
                  <a:srgbClr val="53585F"/>
                </a:solidFill>
                <a:latin typeface="Candara"/>
                <a:cs typeface="Candara"/>
              </a:rPr>
              <a:t>)</a:t>
            </a:r>
            <a:endParaRPr lang="en-GB" dirty="0"/>
          </a:p>
        </p:txBody>
      </p:sp>
    </p:spTree>
    <p:extLst>
      <p:ext uri="{BB962C8B-B14F-4D97-AF65-F5344CB8AC3E}">
        <p14:creationId xmlns:p14="http://schemas.microsoft.com/office/powerpoint/2010/main" val="1835396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Da </a:t>
            </a:r>
            <a:r>
              <a:rPr lang="en-GB" dirty="0" err="1" smtClean="0"/>
              <a:t>sostituire</a:t>
            </a:r>
            <a:r>
              <a:rPr lang="en-GB" dirty="0" smtClean="0"/>
              <a:t>?</a:t>
            </a:r>
          </a:p>
          <a:p>
            <a:pPr marL="0" marR="0" lvl="0" indent="0" defTabSz="457200" eaLnBrk="1" fontAlgn="auto" latinLnBrk="0" hangingPunct="1">
              <a:lnSpc>
                <a:spcPct val="117999"/>
              </a:lnSpc>
              <a:spcBef>
                <a:spcPts val="0"/>
              </a:spcBef>
              <a:spcAft>
                <a:spcPts val="0"/>
              </a:spcAft>
              <a:buClrTx/>
              <a:buSzTx/>
              <a:buFontTx/>
              <a:buNone/>
              <a:tabLst/>
              <a:defRPr/>
            </a:pPr>
            <a:r>
              <a:rPr lang="en-GB" sz="2400" dirty="0" err="1" smtClean="0"/>
              <a:t>È</a:t>
            </a:r>
            <a:r>
              <a:rPr lang="it-IT" sz="2400" dirty="0" smtClean="0"/>
              <a:t> il confronto fra gli scarti T2-T0</a:t>
            </a:r>
          </a:p>
          <a:p>
            <a:endParaRPr lang="en-GB" dirty="0"/>
          </a:p>
        </p:txBody>
      </p:sp>
    </p:spTree>
    <p:extLst>
      <p:ext uri="{BB962C8B-B14F-4D97-AF65-F5344CB8AC3E}">
        <p14:creationId xmlns:p14="http://schemas.microsoft.com/office/powerpoint/2010/main" val="710435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egnaposto immagine diapositiva 1"/>
          <p:cNvSpPr>
            <a:spLocks noGrp="1" noRot="1" noChangeAspect="1"/>
          </p:cNvSpPr>
          <p:nvPr>
            <p:ph type="sldImg"/>
          </p:nvPr>
        </p:nvSpPr>
        <p:spPr/>
      </p:sp>
      <p:sp>
        <p:nvSpPr>
          <p:cNvPr id="57346"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8" tIns="42204" rIns="84408" bIns="42204"/>
          <a:lstStyle/>
          <a:p>
            <a:pPr marL="0" marR="0" indent="0" defTabSz="457200" eaLnBrk="1" fontAlgn="auto" latinLnBrk="0" hangingPunct="1">
              <a:lnSpc>
                <a:spcPct val="117999"/>
              </a:lnSpc>
              <a:spcBef>
                <a:spcPts val="0"/>
              </a:spcBef>
              <a:spcAft>
                <a:spcPts val="0"/>
              </a:spcAft>
              <a:buClrTx/>
              <a:buSzTx/>
              <a:buFontTx/>
              <a:buNone/>
              <a:tabLst/>
              <a:defRPr/>
            </a:pPr>
            <a:r>
              <a:rPr lang="en-GB" dirty="0" smtClean="0">
                <a:solidFill>
                  <a:schemeClr val="tx1"/>
                </a:solidFill>
              </a:rPr>
              <a:t>The change reported</a:t>
            </a:r>
            <a:r>
              <a:rPr lang="en-GB" baseline="0" dirty="0" smtClean="0">
                <a:solidFill>
                  <a:schemeClr val="tx1"/>
                </a:solidFill>
              </a:rPr>
              <a:t> is bigger when the e</a:t>
            </a:r>
            <a:r>
              <a:rPr lang="en-GB" dirty="0" smtClean="0">
                <a:solidFill>
                  <a:schemeClr val="tx1"/>
                </a:solidFill>
              </a:rPr>
              <a:t>xposure to the intervention is higher</a:t>
            </a:r>
          </a:p>
          <a:p>
            <a:endParaRPr lang="en-GB" dirty="0" smtClean="0">
              <a:solidFill>
                <a:schemeClr val="tx1"/>
              </a:solidFill>
            </a:endParaRPr>
          </a:p>
          <a:p>
            <a:endParaRPr lang="en-GB" dirty="0" smtClean="0">
              <a:solidFill>
                <a:schemeClr val="tx1"/>
              </a:solidFill>
            </a:endParaRPr>
          </a:p>
          <a:p>
            <a:r>
              <a:rPr lang="en-GB" dirty="0" err="1" smtClean="0">
                <a:solidFill>
                  <a:schemeClr val="tx1"/>
                </a:solidFill>
              </a:rPr>
              <a:t>su</a:t>
            </a:r>
            <a:r>
              <a:rPr lang="en-GB" dirty="0" smtClean="0">
                <a:solidFill>
                  <a:schemeClr val="tx1"/>
                </a:solidFill>
              </a:rPr>
              <a:t> </a:t>
            </a:r>
            <a:r>
              <a:rPr lang="en-GB" dirty="0">
                <a:solidFill>
                  <a:schemeClr val="tx1"/>
                </a:solidFill>
              </a:rPr>
              <a:t>rpm (in cui </a:t>
            </a:r>
            <a:r>
              <a:rPr lang="en-GB" dirty="0" err="1">
                <a:solidFill>
                  <a:schemeClr val="tx1"/>
                </a:solidFill>
              </a:rPr>
              <a:t>abbiamo</a:t>
            </a:r>
            <a:r>
              <a:rPr lang="en-GB" dirty="0">
                <a:solidFill>
                  <a:schemeClr val="tx1"/>
                </a:solidFill>
              </a:rPr>
              <a:t> </a:t>
            </a:r>
            <a:r>
              <a:rPr lang="en-GB" dirty="0" err="1">
                <a:solidFill>
                  <a:schemeClr val="tx1"/>
                </a:solidFill>
              </a:rPr>
              <a:t>il</a:t>
            </a:r>
            <a:r>
              <a:rPr lang="en-GB" dirty="0">
                <a:solidFill>
                  <a:schemeClr val="tx1"/>
                </a:solidFill>
              </a:rPr>
              <a:t> 100% di </a:t>
            </a:r>
            <a:r>
              <a:rPr lang="en-GB" dirty="0" err="1">
                <a:solidFill>
                  <a:schemeClr val="tx1"/>
                </a:solidFill>
              </a:rPr>
              <a:t>compilazioni</a:t>
            </a:r>
            <a:r>
              <a:rPr lang="en-GB" dirty="0">
                <a:solidFill>
                  <a:schemeClr val="tx1"/>
                </a:solidFill>
              </a:rPr>
              <a:t>) </a:t>
            </a:r>
            <a:r>
              <a:rPr lang="en-GB" dirty="0" err="1">
                <a:solidFill>
                  <a:schemeClr val="tx1"/>
                </a:solidFill>
              </a:rPr>
              <a:t>gli</a:t>
            </a:r>
            <a:r>
              <a:rPr lang="en-GB" dirty="0">
                <a:solidFill>
                  <a:schemeClr val="tx1"/>
                </a:solidFill>
              </a:rPr>
              <a:t> </a:t>
            </a:r>
            <a:r>
              <a:rPr lang="en-GB" dirty="0" err="1">
                <a:solidFill>
                  <a:schemeClr val="tx1"/>
                </a:solidFill>
              </a:rPr>
              <a:t>operatori</a:t>
            </a:r>
            <a:r>
              <a:rPr lang="en-GB" dirty="0">
                <a:solidFill>
                  <a:schemeClr val="tx1"/>
                </a:solidFill>
              </a:rPr>
              <a:t> </a:t>
            </a:r>
            <a:r>
              <a:rPr lang="en-GB" dirty="0" err="1">
                <a:solidFill>
                  <a:schemeClr val="tx1"/>
                </a:solidFill>
              </a:rPr>
              <a:t>registrano</a:t>
            </a:r>
            <a:r>
              <a:rPr lang="en-GB" dirty="0">
                <a:solidFill>
                  <a:schemeClr val="tx1"/>
                </a:solidFill>
              </a:rPr>
              <a:t> </a:t>
            </a:r>
            <a:r>
              <a:rPr lang="en-GB" dirty="0" err="1">
                <a:solidFill>
                  <a:schemeClr val="tx1"/>
                </a:solidFill>
              </a:rPr>
              <a:t>variazioni</a:t>
            </a:r>
            <a:r>
              <a:rPr lang="en-GB" dirty="0">
                <a:solidFill>
                  <a:schemeClr val="tx1"/>
                </a:solidFill>
              </a:rPr>
              <a:t> </a:t>
            </a:r>
            <a:r>
              <a:rPr lang="en-GB" dirty="0" err="1">
                <a:solidFill>
                  <a:schemeClr val="tx1"/>
                </a:solidFill>
              </a:rPr>
              <a:t>percentuali</a:t>
            </a:r>
            <a:r>
              <a:rPr lang="en-GB" dirty="0">
                <a:solidFill>
                  <a:schemeClr val="tx1"/>
                </a:solidFill>
              </a:rPr>
              <a:t> </a:t>
            </a:r>
            <a:r>
              <a:rPr lang="en-GB" dirty="0" err="1">
                <a:solidFill>
                  <a:schemeClr val="tx1"/>
                </a:solidFill>
              </a:rPr>
              <a:t>tra</a:t>
            </a:r>
            <a:r>
              <a:rPr lang="en-GB" dirty="0">
                <a:solidFill>
                  <a:schemeClr val="tx1"/>
                </a:solidFill>
              </a:rPr>
              <a:t> t0 e t2 </a:t>
            </a:r>
            <a:r>
              <a:rPr lang="en-GB" dirty="0" err="1">
                <a:solidFill>
                  <a:schemeClr val="tx1"/>
                </a:solidFill>
              </a:rPr>
              <a:t>più</a:t>
            </a:r>
            <a:r>
              <a:rPr lang="en-GB" dirty="0">
                <a:solidFill>
                  <a:schemeClr val="tx1"/>
                </a:solidFill>
              </a:rPr>
              <a:t> </a:t>
            </a:r>
            <a:r>
              <a:rPr lang="en-GB" dirty="0" err="1">
                <a:solidFill>
                  <a:schemeClr val="tx1"/>
                </a:solidFill>
              </a:rPr>
              <a:t>basse</a:t>
            </a:r>
            <a:r>
              <a:rPr lang="en-GB" dirty="0">
                <a:solidFill>
                  <a:schemeClr val="tx1"/>
                </a:solidFill>
              </a:rPr>
              <a:t> per 0 </a:t>
            </a:r>
            <a:r>
              <a:rPr lang="en-GB" dirty="0" err="1">
                <a:solidFill>
                  <a:schemeClr val="tx1"/>
                </a:solidFill>
              </a:rPr>
              <a:t>dispositivi</a:t>
            </a:r>
            <a:r>
              <a:rPr lang="en-GB" dirty="0">
                <a:solidFill>
                  <a:schemeClr val="tx1"/>
                </a:solidFill>
              </a:rPr>
              <a:t> PIPPI (le FC). un </a:t>
            </a:r>
            <a:r>
              <a:rPr lang="en-GB" dirty="0" err="1">
                <a:solidFill>
                  <a:schemeClr val="tx1"/>
                </a:solidFill>
              </a:rPr>
              <a:t>po</a:t>
            </a:r>
            <a:r>
              <a:rPr lang="en-GB" dirty="0">
                <a:solidFill>
                  <a:schemeClr val="tx1"/>
                </a:solidFill>
              </a:rPr>
              <a:t>' </a:t>
            </a:r>
            <a:r>
              <a:rPr lang="en-GB" dirty="0" err="1">
                <a:solidFill>
                  <a:schemeClr val="tx1"/>
                </a:solidFill>
              </a:rPr>
              <a:t>più</a:t>
            </a:r>
            <a:r>
              <a:rPr lang="en-GB" dirty="0">
                <a:solidFill>
                  <a:schemeClr val="tx1"/>
                </a:solidFill>
              </a:rPr>
              <a:t> </a:t>
            </a:r>
            <a:r>
              <a:rPr lang="en-GB" dirty="0" err="1">
                <a:solidFill>
                  <a:schemeClr val="tx1"/>
                </a:solidFill>
              </a:rPr>
              <a:t>alte</a:t>
            </a:r>
            <a:r>
              <a:rPr lang="en-GB" dirty="0">
                <a:solidFill>
                  <a:schemeClr val="tx1"/>
                </a:solidFill>
              </a:rPr>
              <a:t> per </a:t>
            </a:r>
            <a:r>
              <a:rPr lang="en-GB" dirty="0" err="1">
                <a:solidFill>
                  <a:schemeClr val="tx1"/>
                </a:solidFill>
              </a:rPr>
              <a:t>i</a:t>
            </a:r>
            <a:r>
              <a:rPr lang="en-GB" dirty="0">
                <a:solidFill>
                  <a:schemeClr val="tx1"/>
                </a:solidFill>
              </a:rPr>
              <a:t> </a:t>
            </a:r>
            <a:r>
              <a:rPr lang="en-GB" dirty="0" err="1">
                <a:solidFill>
                  <a:schemeClr val="tx1"/>
                </a:solidFill>
              </a:rPr>
              <a:t>casi</a:t>
            </a:r>
            <a:r>
              <a:rPr lang="en-GB" dirty="0">
                <a:solidFill>
                  <a:schemeClr val="tx1"/>
                </a:solidFill>
              </a:rPr>
              <a:t> in cui </a:t>
            </a:r>
            <a:r>
              <a:rPr lang="en-GB" dirty="0" err="1">
                <a:solidFill>
                  <a:schemeClr val="tx1"/>
                </a:solidFill>
              </a:rPr>
              <a:t>sono</a:t>
            </a:r>
            <a:r>
              <a:rPr lang="en-GB" dirty="0">
                <a:solidFill>
                  <a:schemeClr val="tx1"/>
                </a:solidFill>
              </a:rPr>
              <a:t> </a:t>
            </a:r>
            <a:r>
              <a:rPr lang="en-GB" dirty="0" err="1">
                <a:solidFill>
                  <a:schemeClr val="tx1"/>
                </a:solidFill>
              </a:rPr>
              <a:t>attivati</a:t>
            </a:r>
            <a:r>
              <a:rPr lang="en-GB" dirty="0">
                <a:solidFill>
                  <a:schemeClr val="tx1"/>
                </a:solidFill>
              </a:rPr>
              <a:t> 1-2 </a:t>
            </a:r>
            <a:r>
              <a:rPr lang="en-GB" dirty="0" err="1">
                <a:solidFill>
                  <a:schemeClr val="tx1"/>
                </a:solidFill>
              </a:rPr>
              <a:t>dispositivi</a:t>
            </a:r>
            <a:r>
              <a:rPr lang="en-GB" dirty="0">
                <a:solidFill>
                  <a:schemeClr val="tx1"/>
                </a:solidFill>
              </a:rPr>
              <a:t> PIPPI. </a:t>
            </a:r>
            <a:r>
              <a:rPr lang="en-GB" dirty="0" err="1">
                <a:solidFill>
                  <a:schemeClr val="tx1"/>
                </a:solidFill>
              </a:rPr>
              <a:t>ancora</a:t>
            </a:r>
            <a:r>
              <a:rPr lang="en-GB" dirty="0">
                <a:solidFill>
                  <a:schemeClr val="tx1"/>
                </a:solidFill>
              </a:rPr>
              <a:t> </a:t>
            </a:r>
            <a:r>
              <a:rPr lang="en-GB" dirty="0" err="1">
                <a:solidFill>
                  <a:schemeClr val="tx1"/>
                </a:solidFill>
              </a:rPr>
              <a:t>più</a:t>
            </a:r>
            <a:r>
              <a:rPr lang="en-GB" dirty="0">
                <a:solidFill>
                  <a:schemeClr val="tx1"/>
                </a:solidFill>
              </a:rPr>
              <a:t> </a:t>
            </a:r>
            <a:r>
              <a:rPr lang="en-GB" dirty="0" err="1">
                <a:solidFill>
                  <a:schemeClr val="tx1"/>
                </a:solidFill>
              </a:rPr>
              <a:t>alte</a:t>
            </a:r>
            <a:r>
              <a:rPr lang="en-GB" dirty="0">
                <a:solidFill>
                  <a:schemeClr val="tx1"/>
                </a:solidFill>
              </a:rPr>
              <a:t> dove </a:t>
            </a:r>
            <a:r>
              <a:rPr lang="en-GB" dirty="0" err="1">
                <a:solidFill>
                  <a:schemeClr val="tx1"/>
                </a:solidFill>
              </a:rPr>
              <a:t>sono</a:t>
            </a:r>
            <a:r>
              <a:rPr lang="en-GB" dirty="0">
                <a:solidFill>
                  <a:schemeClr val="tx1"/>
                </a:solidFill>
              </a:rPr>
              <a:t> </a:t>
            </a:r>
            <a:r>
              <a:rPr lang="en-GB" dirty="0" err="1">
                <a:solidFill>
                  <a:schemeClr val="tx1"/>
                </a:solidFill>
              </a:rPr>
              <a:t>attivati</a:t>
            </a:r>
            <a:r>
              <a:rPr lang="en-GB" dirty="0">
                <a:solidFill>
                  <a:schemeClr val="tx1"/>
                </a:solidFill>
              </a:rPr>
              <a:t> 3-4 </a:t>
            </a:r>
            <a:r>
              <a:rPr lang="en-GB" dirty="0" err="1">
                <a:solidFill>
                  <a:schemeClr val="tx1"/>
                </a:solidFill>
              </a:rPr>
              <a:t>dispositivi</a:t>
            </a:r>
            <a:r>
              <a:rPr lang="en-GB" dirty="0">
                <a:solidFill>
                  <a:schemeClr val="tx1"/>
                </a:solidFill>
              </a:rPr>
              <a:t> </a:t>
            </a:r>
            <a:r>
              <a:rPr lang="en-GB" dirty="0" err="1">
                <a:solidFill>
                  <a:schemeClr val="tx1"/>
                </a:solidFill>
              </a:rPr>
              <a:t>pippi</a:t>
            </a:r>
            <a:r>
              <a:rPr lang="en-GB" dirty="0">
                <a:solidFill>
                  <a:schemeClr val="tx1"/>
                </a:solidFill>
              </a:rPr>
              <a:t>.</a:t>
            </a:r>
          </a:p>
          <a:p>
            <a:r>
              <a:rPr lang="en-GB" dirty="0">
                <a:solidFill>
                  <a:schemeClr val="tx1"/>
                </a:solidFill>
              </a:rPr>
              <a:t>la </a:t>
            </a:r>
            <a:r>
              <a:rPr lang="en-GB" dirty="0" err="1">
                <a:solidFill>
                  <a:schemeClr val="tx1"/>
                </a:solidFill>
              </a:rPr>
              <a:t>vicinanza</a:t>
            </a:r>
            <a:r>
              <a:rPr lang="en-GB" dirty="0">
                <a:solidFill>
                  <a:schemeClr val="tx1"/>
                </a:solidFill>
              </a:rPr>
              <a:t> </a:t>
            </a:r>
            <a:r>
              <a:rPr lang="en-GB" dirty="0" err="1">
                <a:solidFill>
                  <a:schemeClr val="tx1"/>
                </a:solidFill>
              </a:rPr>
              <a:t>delle</a:t>
            </a:r>
            <a:r>
              <a:rPr lang="en-GB" dirty="0">
                <a:solidFill>
                  <a:schemeClr val="tx1"/>
                </a:solidFill>
              </a:rPr>
              <a:t> </a:t>
            </a:r>
            <a:r>
              <a:rPr lang="en-GB" dirty="0" err="1">
                <a:solidFill>
                  <a:schemeClr val="tx1"/>
                </a:solidFill>
              </a:rPr>
              <a:t>variazioni</a:t>
            </a:r>
            <a:r>
              <a:rPr lang="en-GB" dirty="0">
                <a:solidFill>
                  <a:schemeClr val="tx1"/>
                </a:solidFill>
              </a:rPr>
              <a:t> per </a:t>
            </a:r>
            <a:r>
              <a:rPr lang="en-GB" dirty="0" err="1">
                <a:solidFill>
                  <a:schemeClr val="tx1"/>
                </a:solidFill>
              </a:rPr>
              <a:t>i</a:t>
            </a:r>
            <a:r>
              <a:rPr lang="en-GB" dirty="0">
                <a:solidFill>
                  <a:schemeClr val="tx1"/>
                </a:solidFill>
              </a:rPr>
              <a:t> </a:t>
            </a:r>
            <a:r>
              <a:rPr lang="en-GB" dirty="0" err="1">
                <a:solidFill>
                  <a:schemeClr val="tx1"/>
                </a:solidFill>
              </a:rPr>
              <a:t>genitori</a:t>
            </a:r>
            <a:r>
              <a:rPr lang="en-GB" dirty="0">
                <a:solidFill>
                  <a:schemeClr val="tx1"/>
                </a:solidFill>
              </a:rPr>
              <a:t> </a:t>
            </a:r>
            <a:r>
              <a:rPr lang="en-GB" dirty="0" err="1">
                <a:solidFill>
                  <a:schemeClr val="tx1"/>
                </a:solidFill>
              </a:rPr>
              <a:t>sia</a:t>
            </a:r>
            <a:r>
              <a:rPr lang="en-GB" dirty="0">
                <a:solidFill>
                  <a:schemeClr val="tx1"/>
                </a:solidFill>
              </a:rPr>
              <a:t> in 1-2 </a:t>
            </a:r>
            <a:r>
              <a:rPr lang="en-GB" dirty="0" err="1">
                <a:solidFill>
                  <a:schemeClr val="tx1"/>
                </a:solidFill>
              </a:rPr>
              <a:t>disp</a:t>
            </a:r>
            <a:r>
              <a:rPr lang="en-GB" dirty="0">
                <a:solidFill>
                  <a:schemeClr val="tx1"/>
                </a:solidFill>
              </a:rPr>
              <a:t>, </a:t>
            </a:r>
            <a:r>
              <a:rPr lang="en-GB" dirty="0" err="1">
                <a:solidFill>
                  <a:schemeClr val="tx1"/>
                </a:solidFill>
              </a:rPr>
              <a:t>sia</a:t>
            </a:r>
            <a:r>
              <a:rPr lang="en-GB" dirty="0">
                <a:solidFill>
                  <a:schemeClr val="tx1"/>
                </a:solidFill>
              </a:rPr>
              <a:t> in 3-4 </a:t>
            </a:r>
            <a:r>
              <a:rPr lang="en-GB" dirty="0" err="1">
                <a:solidFill>
                  <a:schemeClr val="tx1"/>
                </a:solidFill>
              </a:rPr>
              <a:t>disp</a:t>
            </a:r>
            <a:r>
              <a:rPr lang="en-GB" dirty="0">
                <a:solidFill>
                  <a:schemeClr val="tx1"/>
                </a:solidFill>
              </a:rPr>
              <a:t> </a:t>
            </a:r>
            <a:r>
              <a:rPr lang="en-GB" dirty="0" err="1">
                <a:solidFill>
                  <a:schemeClr val="tx1"/>
                </a:solidFill>
              </a:rPr>
              <a:t>potrebbe</a:t>
            </a:r>
            <a:r>
              <a:rPr lang="en-GB" dirty="0">
                <a:solidFill>
                  <a:schemeClr val="tx1"/>
                </a:solidFill>
              </a:rPr>
              <a:t> </a:t>
            </a:r>
            <a:r>
              <a:rPr lang="en-GB" dirty="0" err="1">
                <a:solidFill>
                  <a:schemeClr val="tx1"/>
                </a:solidFill>
              </a:rPr>
              <a:t>essere</a:t>
            </a:r>
            <a:r>
              <a:rPr lang="en-GB" dirty="0">
                <a:solidFill>
                  <a:schemeClr val="tx1"/>
                </a:solidFill>
              </a:rPr>
              <a:t> </a:t>
            </a:r>
            <a:r>
              <a:rPr lang="en-GB" dirty="0" err="1">
                <a:solidFill>
                  <a:schemeClr val="tx1"/>
                </a:solidFill>
              </a:rPr>
              <a:t>dovuta</a:t>
            </a:r>
            <a:r>
              <a:rPr lang="en-GB" dirty="0">
                <a:solidFill>
                  <a:schemeClr val="tx1"/>
                </a:solidFill>
              </a:rPr>
              <a:t> al </a:t>
            </a:r>
            <a:r>
              <a:rPr lang="en-GB" dirty="0" err="1">
                <a:solidFill>
                  <a:schemeClr val="tx1"/>
                </a:solidFill>
              </a:rPr>
              <a:t>fatto</a:t>
            </a:r>
            <a:r>
              <a:rPr lang="en-GB" dirty="0">
                <a:solidFill>
                  <a:schemeClr val="tx1"/>
                </a:solidFill>
              </a:rPr>
              <a:t> </a:t>
            </a:r>
            <a:r>
              <a:rPr lang="en-GB" dirty="0" err="1">
                <a:solidFill>
                  <a:schemeClr val="tx1"/>
                </a:solidFill>
              </a:rPr>
              <a:t>che</a:t>
            </a:r>
            <a:r>
              <a:rPr lang="en-GB" dirty="0">
                <a:solidFill>
                  <a:schemeClr val="tx1"/>
                </a:solidFill>
              </a:rPr>
              <a:t> </a:t>
            </a:r>
            <a:r>
              <a:rPr lang="en-GB" dirty="0" err="1">
                <a:solidFill>
                  <a:schemeClr val="tx1"/>
                </a:solidFill>
              </a:rPr>
              <a:t>cmq</a:t>
            </a:r>
            <a:r>
              <a:rPr lang="en-GB" dirty="0">
                <a:solidFill>
                  <a:schemeClr val="tx1"/>
                </a:solidFill>
              </a:rPr>
              <a:t> </a:t>
            </a:r>
            <a:r>
              <a:rPr lang="en-GB" dirty="0" err="1">
                <a:solidFill>
                  <a:schemeClr val="tx1"/>
                </a:solidFill>
              </a:rPr>
              <a:t>pippi</a:t>
            </a:r>
            <a:r>
              <a:rPr lang="en-GB" dirty="0">
                <a:solidFill>
                  <a:schemeClr val="tx1"/>
                </a:solidFill>
              </a:rPr>
              <a:t> </a:t>
            </a:r>
            <a:r>
              <a:rPr lang="en-GB" dirty="0" err="1">
                <a:solidFill>
                  <a:schemeClr val="tx1"/>
                </a:solidFill>
              </a:rPr>
              <a:t>insiste</a:t>
            </a:r>
            <a:r>
              <a:rPr lang="en-GB" dirty="0">
                <a:solidFill>
                  <a:schemeClr val="tx1"/>
                </a:solidFill>
              </a:rPr>
              <a:t> </a:t>
            </a:r>
            <a:r>
              <a:rPr lang="en-GB" dirty="0" err="1">
                <a:solidFill>
                  <a:schemeClr val="tx1"/>
                </a:solidFill>
              </a:rPr>
              <a:t>molto</a:t>
            </a:r>
            <a:r>
              <a:rPr lang="en-GB" dirty="0">
                <a:solidFill>
                  <a:schemeClr val="tx1"/>
                </a:solidFill>
              </a:rPr>
              <a:t> </a:t>
            </a:r>
            <a:r>
              <a:rPr lang="en-GB" dirty="0" err="1">
                <a:solidFill>
                  <a:schemeClr val="tx1"/>
                </a:solidFill>
              </a:rPr>
              <a:t>su</a:t>
            </a:r>
            <a:r>
              <a:rPr lang="en-GB" dirty="0">
                <a:solidFill>
                  <a:schemeClr val="tx1"/>
                </a:solidFill>
              </a:rPr>
              <a:t> </a:t>
            </a:r>
            <a:r>
              <a:rPr lang="en-GB" dirty="0" err="1">
                <a:solidFill>
                  <a:schemeClr val="tx1"/>
                </a:solidFill>
              </a:rPr>
              <a:t>partecipazione</a:t>
            </a:r>
            <a:r>
              <a:rPr lang="en-GB" dirty="0">
                <a:solidFill>
                  <a:schemeClr val="tx1"/>
                </a:solidFill>
              </a:rPr>
              <a:t> </a:t>
            </a:r>
            <a:r>
              <a:rPr lang="en-GB" dirty="0" err="1">
                <a:solidFill>
                  <a:schemeClr val="tx1"/>
                </a:solidFill>
              </a:rPr>
              <a:t>genitori</a:t>
            </a:r>
            <a:r>
              <a:rPr lang="en-GB" dirty="0">
                <a:solidFill>
                  <a:schemeClr val="tx1"/>
                </a:solidFill>
              </a:rPr>
              <a:t> e </a:t>
            </a:r>
            <a:r>
              <a:rPr lang="en-GB" dirty="0" err="1">
                <a:solidFill>
                  <a:schemeClr val="tx1"/>
                </a:solidFill>
              </a:rPr>
              <a:t>promozione</a:t>
            </a:r>
            <a:r>
              <a:rPr lang="en-GB" dirty="0">
                <a:solidFill>
                  <a:schemeClr val="tx1"/>
                </a:solidFill>
              </a:rPr>
              <a:t> </a:t>
            </a:r>
            <a:r>
              <a:rPr lang="en-GB" dirty="0" err="1">
                <a:solidFill>
                  <a:schemeClr val="tx1"/>
                </a:solidFill>
              </a:rPr>
              <a:t>competenze</a:t>
            </a:r>
            <a:r>
              <a:rPr lang="en-GB" dirty="0">
                <a:solidFill>
                  <a:schemeClr val="tx1"/>
                </a:solidFill>
              </a:rPr>
              <a:t> </a:t>
            </a:r>
            <a:r>
              <a:rPr lang="en-GB" dirty="0" err="1">
                <a:solidFill>
                  <a:schemeClr val="tx1"/>
                </a:solidFill>
              </a:rPr>
              <a:t>genitoriali</a:t>
            </a:r>
            <a:r>
              <a:rPr lang="en-GB" dirty="0">
                <a:solidFill>
                  <a:schemeClr val="tx1"/>
                </a:solidFill>
              </a:rPr>
              <a:t>. e </a:t>
            </a:r>
            <a:r>
              <a:rPr lang="en-GB" dirty="0" err="1">
                <a:solidFill>
                  <a:schemeClr val="tx1"/>
                </a:solidFill>
              </a:rPr>
              <a:t>il</a:t>
            </a:r>
            <a:r>
              <a:rPr lang="en-GB" dirty="0">
                <a:solidFill>
                  <a:schemeClr val="tx1"/>
                </a:solidFill>
              </a:rPr>
              <a:t> </a:t>
            </a:r>
            <a:r>
              <a:rPr lang="en-GB" dirty="0" err="1">
                <a:solidFill>
                  <a:schemeClr val="tx1"/>
                </a:solidFill>
              </a:rPr>
              <a:t>fatto</a:t>
            </a:r>
            <a:r>
              <a:rPr lang="en-GB" dirty="0">
                <a:solidFill>
                  <a:schemeClr val="tx1"/>
                </a:solidFill>
              </a:rPr>
              <a:t> </a:t>
            </a:r>
            <a:r>
              <a:rPr lang="en-GB" dirty="0" err="1">
                <a:solidFill>
                  <a:schemeClr val="tx1"/>
                </a:solidFill>
              </a:rPr>
              <a:t>che</a:t>
            </a:r>
            <a:r>
              <a:rPr lang="en-GB" dirty="0">
                <a:solidFill>
                  <a:schemeClr val="tx1"/>
                </a:solidFill>
              </a:rPr>
              <a:t> </a:t>
            </a:r>
            <a:r>
              <a:rPr lang="en-GB" dirty="0" err="1">
                <a:solidFill>
                  <a:schemeClr val="tx1"/>
                </a:solidFill>
              </a:rPr>
              <a:t>il</a:t>
            </a:r>
            <a:r>
              <a:rPr lang="en-GB" dirty="0">
                <a:solidFill>
                  <a:schemeClr val="tx1"/>
                </a:solidFill>
              </a:rPr>
              <a:t> </a:t>
            </a:r>
            <a:r>
              <a:rPr lang="en-GB" dirty="0" err="1">
                <a:solidFill>
                  <a:schemeClr val="tx1"/>
                </a:solidFill>
              </a:rPr>
              <a:t>dato</a:t>
            </a:r>
            <a:r>
              <a:rPr lang="en-GB" dirty="0">
                <a:solidFill>
                  <a:schemeClr val="tx1"/>
                </a:solidFill>
              </a:rPr>
              <a:t> FC </a:t>
            </a:r>
            <a:r>
              <a:rPr lang="en-GB" dirty="0" err="1">
                <a:solidFill>
                  <a:schemeClr val="tx1"/>
                </a:solidFill>
              </a:rPr>
              <a:t>sia</a:t>
            </a:r>
            <a:r>
              <a:rPr lang="en-GB" dirty="0">
                <a:solidFill>
                  <a:schemeClr val="tx1"/>
                </a:solidFill>
              </a:rPr>
              <a:t> </a:t>
            </a:r>
            <a:r>
              <a:rPr lang="en-GB" dirty="0" err="1">
                <a:solidFill>
                  <a:schemeClr val="tx1"/>
                </a:solidFill>
              </a:rPr>
              <a:t>inferiore</a:t>
            </a:r>
            <a:r>
              <a:rPr lang="en-GB" dirty="0">
                <a:solidFill>
                  <a:schemeClr val="tx1"/>
                </a:solidFill>
              </a:rPr>
              <a:t> ci </a:t>
            </a:r>
            <a:r>
              <a:rPr lang="en-GB" dirty="0" err="1">
                <a:solidFill>
                  <a:schemeClr val="tx1"/>
                </a:solidFill>
              </a:rPr>
              <a:t>conferma</a:t>
            </a:r>
            <a:r>
              <a:rPr lang="en-GB" dirty="0">
                <a:solidFill>
                  <a:schemeClr val="tx1"/>
                </a:solidFill>
              </a:rPr>
              <a:t> in </a:t>
            </a:r>
            <a:r>
              <a:rPr lang="en-GB" dirty="0" err="1">
                <a:solidFill>
                  <a:schemeClr val="tx1"/>
                </a:solidFill>
              </a:rPr>
              <a:t>questo</a:t>
            </a:r>
            <a:r>
              <a:rPr lang="en-GB" dirty="0">
                <a:solidFill>
                  <a:schemeClr val="tx1"/>
                </a:solidFill>
              </a:rPr>
              <a:t>.</a:t>
            </a:r>
            <a:endParaRPr lang="en-GB" sz="1000" dirty="0"/>
          </a:p>
          <a:p>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it-IT" sz="2400" dirty="0" err="1" smtClean="0">
                <a:solidFill>
                  <a:srgbClr val="53585F"/>
                </a:solidFill>
              </a:rPr>
              <a:t>this</a:t>
            </a:r>
            <a:r>
              <a:rPr lang="it-IT" sz="2400" dirty="0" smtClean="0">
                <a:solidFill>
                  <a:srgbClr val="53585F"/>
                </a:solidFill>
              </a:rPr>
              <a:t> </a:t>
            </a:r>
            <a:r>
              <a:rPr lang="it-IT" sz="2400" dirty="0" err="1" smtClean="0">
                <a:solidFill>
                  <a:srgbClr val="53585F"/>
                </a:solidFill>
              </a:rPr>
              <a:t>why</a:t>
            </a:r>
            <a:r>
              <a:rPr lang="it-IT" sz="2400" dirty="0" smtClean="0">
                <a:solidFill>
                  <a:srgbClr val="53585F"/>
                </a:solidFill>
              </a:rPr>
              <a:t> to </a:t>
            </a:r>
            <a:r>
              <a:rPr lang="it-IT" sz="2400" dirty="0" err="1" smtClean="0">
                <a:solidFill>
                  <a:srgbClr val="53585F"/>
                </a:solidFill>
              </a:rPr>
              <a:t>prevent</a:t>
            </a:r>
            <a:r>
              <a:rPr lang="it-IT" sz="2400" dirty="0" smtClean="0">
                <a:solidFill>
                  <a:srgbClr val="53585F"/>
                </a:solidFill>
              </a:rPr>
              <a:t> </a:t>
            </a:r>
            <a:r>
              <a:rPr lang="it-IT" sz="2400" dirty="0" err="1" smtClean="0">
                <a:solidFill>
                  <a:srgbClr val="53585F"/>
                </a:solidFill>
              </a:rPr>
              <a:t>Institutionalization</a:t>
            </a:r>
            <a:r>
              <a:rPr lang="it-IT" sz="2400" dirty="0" smtClean="0">
                <a:solidFill>
                  <a:srgbClr val="53585F"/>
                </a:solidFill>
              </a:rPr>
              <a:t> </a:t>
            </a:r>
            <a:r>
              <a:rPr lang="it-IT" sz="2400" dirty="0" err="1" smtClean="0">
                <a:solidFill>
                  <a:srgbClr val="53585F"/>
                </a:solidFill>
              </a:rPr>
              <a:t>does’nt</a:t>
            </a:r>
            <a:r>
              <a:rPr lang="it-IT" sz="2400" dirty="0" smtClean="0">
                <a:solidFill>
                  <a:srgbClr val="53585F"/>
                </a:solidFill>
              </a:rPr>
              <a:t> </a:t>
            </a:r>
            <a:r>
              <a:rPr lang="it-IT" sz="2400" dirty="0" err="1" smtClean="0">
                <a:solidFill>
                  <a:srgbClr val="53585F"/>
                </a:solidFill>
              </a:rPr>
              <a:t>mean</a:t>
            </a:r>
            <a:r>
              <a:rPr lang="it-IT" sz="2400" dirty="0" smtClean="0">
                <a:solidFill>
                  <a:srgbClr val="53585F"/>
                </a:solidFill>
              </a:rPr>
              <a:t> </a:t>
            </a:r>
            <a:r>
              <a:rPr lang="it-IT" sz="2400" dirty="0" err="1" smtClean="0">
                <a:solidFill>
                  <a:srgbClr val="53585F"/>
                </a:solidFill>
              </a:rPr>
              <a:t>not</a:t>
            </a:r>
            <a:r>
              <a:rPr lang="it-IT" sz="2400" dirty="0" smtClean="0">
                <a:solidFill>
                  <a:srgbClr val="53585F"/>
                </a:solidFill>
              </a:rPr>
              <a:t> to </a:t>
            </a:r>
            <a:r>
              <a:rPr lang="it-IT" sz="2400" dirty="0" err="1" smtClean="0">
                <a:solidFill>
                  <a:srgbClr val="53585F"/>
                </a:solidFill>
              </a:rPr>
              <a:t>place</a:t>
            </a:r>
            <a:r>
              <a:rPr lang="it-IT" sz="2400" dirty="0" smtClean="0">
                <a:solidFill>
                  <a:srgbClr val="53585F"/>
                </a:solidFill>
              </a:rPr>
              <a:t> </a:t>
            </a:r>
            <a:r>
              <a:rPr lang="it-IT" sz="2400" dirty="0" err="1" smtClean="0">
                <a:solidFill>
                  <a:srgbClr val="53585F"/>
                </a:solidFill>
              </a:rPr>
              <a:t>children</a:t>
            </a:r>
            <a:r>
              <a:rPr lang="it-IT" sz="2400" dirty="0" smtClean="0">
                <a:solidFill>
                  <a:srgbClr val="53585F"/>
                </a:solidFill>
              </a:rPr>
              <a:t> (5 </a:t>
            </a:r>
            <a:r>
              <a:rPr lang="it-IT" sz="2400" dirty="0" err="1" smtClean="0">
                <a:solidFill>
                  <a:srgbClr val="53585F"/>
                </a:solidFill>
              </a:rPr>
              <a:t>children</a:t>
            </a:r>
            <a:r>
              <a:rPr lang="it-IT" sz="2400" dirty="0" smtClean="0">
                <a:solidFill>
                  <a:srgbClr val="53585F"/>
                </a:solidFill>
              </a:rPr>
              <a:t> are </a:t>
            </a:r>
            <a:r>
              <a:rPr lang="it-IT" sz="2400" dirty="0" err="1" smtClean="0">
                <a:solidFill>
                  <a:srgbClr val="53585F"/>
                </a:solidFill>
              </a:rPr>
              <a:t>placed</a:t>
            </a:r>
            <a:r>
              <a:rPr lang="it-IT" sz="2400" dirty="0" smtClean="0">
                <a:solidFill>
                  <a:srgbClr val="53585F"/>
                </a:solidFill>
              </a:rPr>
              <a:t> </a:t>
            </a:r>
            <a:r>
              <a:rPr lang="it-IT" sz="2400" dirty="0" err="1" smtClean="0">
                <a:solidFill>
                  <a:srgbClr val="53585F"/>
                </a:solidFill>
              </a:rPr>
              <a:t>during</a:t>
            </a:r>
            <a:r>
              <a:rPr lang="it-IT" sz="2400" dirty="0" smtClean="0">
                <a:solidFill>
                  <a:srgbClr val="53585F"/>
                </a:solidFill>
              </a:rPr>
              <a:t> the </a:t>
            </a:r>
            <a:r>
              <a:rPr lang="it-IT" sz="2400" dirty="0" err="1" smtClean="0">
                <a:solidFill>
                  <a:srgbClr val="53585F"/>
                </a:solidFill>
              </a:rPr>
              <a:t>program</a:t>
            </a:r>
            <a:r>
              <a:rPr lang="it-IT" sz="2400" dirty="0" smtClean="0">
                <a:solidFill>
                  <a:srgbClr val="53585F"/>
                </a:solidFill>
              </a:rPr>
              <a:t> in a </a:t>
            </a:r>
            <a:r>
              <a:rPr lang="it-IT" sz="2400" dirty="0" err="1" smtClean="0">
                <a:solidFill>
                  <a:srgbClr val="53585F"/>
                </a:solidFill>
              </a:rPr>
              <a:t>shared</a:t>
            </a:r>
            <a:r>
              <a:rPr lang="it-IT" sz="2400" dirty="0" smtClean="0">
                <a:solidFill>
                  <a:srgbClr val="53585F"/>
                </a:solidFill>
              </a:rPr>
              <a:t> </a:t>
            </a:r>
            <a:r>
              <a:rPr lang="it-IT" sz="2400" dirty="0" err="1" smtClean="0">
                <a:solidFill>
                  <a:srgbClr val="53585F"/>
                </a:solidFill>
              </a:rPr>
              <a:t>project</a:t>
            </a:r>
            <a:r>
              <a:rPr lang="it-IT" sz="2400" dirty="0" smtClean="0">
                <a:solidFill>
                  <a:srgbClr val="53585F"/>
                </a:solidFill>
              </a:rPr>
              <a:t> </a:t>
            </a:r>
            <a:r>
              <a:rPr lang="it-IT" sz="2400" dirty="0" err="1" smtClean="0">
                <a:solidFill>
                  <a:srgbClr val="53585F"/>
                </a:solidFill>
              </a:rPr>
              <a:t>between</a:t>
            </a:r>
            <a:r>
              <a:rPr lang="it-IT" sz="2400" dirty="0" smtClean="0">
                <a:solidFill>
                  <a:srgbClr val="53585F"/>
                </a:solidFill>
              </a:rPr>
              <a:t> family and </a:t>
            </a:r>
            <a:r>
              <a:rPr lang="it-IT" sz="2400" dirty="0" err="1" smtClean="0">
                <a:solidFill>
                  <a:srgbClr val="53585F"/>
                </a:solidFill>
              </a:rPr>
              <a:t>agencies</a:t>
            </a:r>
            <a:r>
              <a:rPr lang="it-IT" sz="2400" dirty="0" smtClean="0">
                <a:solidFill>
                  <a:srgbClr val="53585F"/>
                </a:solidFill>
              </a:rPr>
              <a:t>), </a:t>
            </a:r>
            <a:r>
              <a:rPr lang="it-IT" sz="2400" dirty="0" err="1" smtClean="0">
                <a:solidFill>
                  <a:srgbClr val="53585F"/>
                </a:solidFill>
              </a:rPr>
              <a:t>but</a:t>
            </a:r>
            <a:r>
              <a:rPr lang="it-IT" sz="2400" dirty="0" smtClean="0">
                <a:solidFill>
                  <a:srgbClr val="53585F"/>
                </a:solidFill>
              </a:rPr>
              <a:t> </a:t>
            </a:r>
            <a:r>
              <a:rPr lang="en-US" sz="2400" dirty="0" smtClean="0">
                <a:solidFill>
                  <a:srgbClr val="53585F"/>
                </a:solidFill>
                <a:latin typeface="Candara" charset="0"/>
                <a:cs typeface="Candara" charset="0"/>
              </a:rPr>
              <a:t>t</a:t>
            </a:r>
            <a:r>
              <a:rPr lang="en-US" sz="2400" dirty="0" smtClean="0">
                <a:solidFill>
                  <a:srgbClr val="53585F"/>
                </a:solidFill>
              </a:rPr>
              <a:t>o ensure a transparent, accountable, deep, integrated and quality assessment process</a:t>
            </a:r>
          </a:p>
          <a:p>
            <a:endParaRPr lang="en-GB" dirty="0"/>
          </a:p>
        </p:txBody>
      </p:sp>
    </p:spTree>
    <p:extLst>
      <p:ext uri="{BB962C8B-B14F-4D97-AF65-F5344CB8AC3E}">
        <p14:creationId xmlns:p14="http://schemas.microsoft.com/office/powerpoint/2010/main" val="3270121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lIns="84408" tIns="42204" rIns="84408" bIns="42204"/>
          <a:lstStyle/>
          <a:p>
            <a:r>
              <a:rPr lang="en-US" dirty="0" smtClean="0"/>
              <a:t>two hundred and thirty thousand</a:t>
            </a:r>
            <a:endParaRPr lang="it-IT" dirty="0"/>
          </a:p>
        </p:txBody>
      </p:sp>
    </p:spTree>
    <p:extLst>
      <p:ext uri="{BB962C8B-B14F-4D97-AF65-F5344CB8AC3E}">
        <p14:creationId xmlns:p14="http://schemas.microsoft.com/office/powerpoint/2010/main" val="1249947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lIns="84408" tIns="42204" rIns="84408" bIns="42204"/>
          <a:lstStyle/>
          <a:p>
            <a:pPr algn="l" defTabSz="414715" rtl="0" eaLnBrk="0" fontAlgn="base" hangingPunct="0">
              <a:lnSpc>
                <a:spcPct val="100000"/>
              </a:lnSpc>
              <a:spcBef>
                <a:spcPct val="30000"/>
              </a:spcBef>
              <a:spcAft>
                <a:spcPct val="0"/>
              </a:spcAft>
              <a:buClr>
                <a:srgbClr val="000000"/>
              </a:buClr>
              <a:buSzPct val="100000"/>
              <a:defRPr/>
            </a:pPr>
            <a:r>
              <a:rPr lang="en-US" sz="1100" kern="1200" dirty="0" smtClean="0">
                <a:ea typeface="ＭＳ Ｐゴシック" charset="0"/>
              </a:rPr>
              <a:t>Instead, this </a:t>
            </a:r>
            <a:r>
              <a:rPr lang="en-US" sz="1100" kern="1200" dirty="0">
                <a:ea typeface="ＭＳ Ｐゴシック" charset="0"/>
              </a:rPr>
              <a:t>isomorphism promotes the change not only of the theories and representations, but also of practices for professionals and of the theories for researchers: </a:t>
            </a:r>
            <a:r>
              <a:rPr lang="it-IT" sz="1100" dirty="0"/>
              <a:t>”Versus-</a:t>
            </a:r>
            <a:r>
              <a:rPr lang="it-IT" sz="1100" dirty="0" err="1"/>
              <a:t>colonization</a:t>
            </a:r>
            <a:r>
              <a:rPr lang="it-IT" sz="1100" dirty="0"/>
              <a:t>" of the </a:t>
            </a:r>
            <a:r>
              <a:rPr lang="it-IT" sz="1100" dirty="0" err="1"/>
              <a:t>traditional</a:t>
            </a:r>
            <a:r>
              <a:rPr lang="it-IT" sz="1100" dirty="0"/>
              <a:t> </a:t>
            </a:r>
            <a:r>
              <a:rPr lang="it-IT" sz="1100" dirty="0" err="1"/>
              <a:t>relationship</a:t>
            </a:r>
            <a:r>
              <a:rPr lang="it-IT" sz="1100" dirty="0"/>
              <a:t> </a:t>
            </a:r>
            <a:r>
              <a:rPr lang="it-IT" sz="1100" dirty="0" err="1"/>
              <a:t>between</a:t>
            </a:r>
            <a:r>
              <a:rPr lang="it-IT" sz="1100" dirty="0"/>
              <a:t> </a:t>
            </a:r>
            <a:r>
              <a:rPr lang="it-IT" sz="1100" dirty="0" err="1"/>
              <a:t>research</a:t>
            </a:r>
            <a:r>
              <a:rPr lang="it-IT" sz="1100" dirty="0"/>
              <a:t> and </a:t>
            </a:r>
            <a:r>
              <a:rPr lang="it-IT" sz="1100" dirty="0" err="1"/>
              <a:t>practice</a:t>
            </a:r>
            <a:r>
              <a:rPr lang="it-IT" sz="1100" dirty="0"/>
              <a:t>, </a:t>
            </a:r>
            <a:r>
              <a:rPr lang="it-IT" sz="1100" dirty="0" err="1"/>
              <a:t>where</a:t>
            </a:r>
            <a:r>
              <a:rPr lang="it-IT" sz="1100" dirty="0"/>
              <a:t> </a:t>
            </a:r>
            <a:r>
              <a:rPr lang="it-IT" sz="1100" dirty="0" err="1" smtClean="0"/>
              <a:t>researcher</a:t>
            </a:r>
            <a:r>
              <a:rPr lang="it-IT" sz="1100" dirty="0" smtClean="0"/>
              <a:t> </a:t>
            </a:r>
            <a:r>
              <a:rPr lang="it-IT" sz="1100" dirty="0" err="1"/>
              <a:t>is</a:t>
            </a:r>
            <a:r>
              <a:rPr lang="it-IT" sz="1100" dirty="0"/>
              <a:t> the </a:t>
            </a:r>
            <a:r>
              <a:rPr lang="it-IT" sz="1100" dirty="0" err="1"/>
              <a:t>expert</a:t>
            </a:r>
            <a:r>
              <a:rPr lang="it-IT" sz="1100" dirty="0"/>
              <a:t> </a:t>
            </a:r>
            <a:r>
              <a:rPr lang="it-IT" sz="1100" dirty="0" err="1"/>
              <a:t>who</a:t>
            </a:r>
            <a:r>
              <a:rPr lang="it-IT" sz="1100" dirty="0"/>
              <a:t> </a:t>
            </a:r>
            <a:r>
              <a:rPr lang="it-IT" sz="1100" dirty="0" err="1"/>
              <a:t>gives</a:t>
            </a:r>
            <a:r>
              <a:rPr lang="it-IT" sz="1100" dirty="0"/>
              <a:t> </a:t>
            </a:r>
            <a:r>
              <a:rPr lang="it-IT" sz="1100" dirty="0" err="1"/>
              <a:t>lessons</a:t>
            </a:r>
            <a:r>
              <a:rPr lang="it-IT" sz="1100" dirty="0"/>
              <a:t>, and </a:t>
            </a:r>
            <a:r>
              <a:rPr lang="it-IT" sz="1100" dirty="0" err="1"/>
              <a:t>practice</a:t>
            </a:r>
            <a:r>
              <a:rPr lang="it-IT" sz="1100" dirty="0"/>
              <a:t> </a:t>
            </a:r>
            <a:r>
              <a:rPr lang="it-IT" sz="1100" dirty="0" err="1"/>
              <a:t>becomes</a:t>
            </a:r>
            <a:r>
              <a:rPr lang="it-IT" sz="1100" dirty="0"/>
              <a:t> the </a:t>
            </a:r>
            <a:r>
              <a:rPr lang="it-IT" sz="1100" dirty="0" err="1"/>
              <a:t>beneficiary</a:t>
            </a:r>
            <a:r>
              <a:rPr lang="it-IT" sz="1100" dirty="0"/>
              <a:t> (Shaw 2012) .</a:t>
            </a:r>
          </a:p>
          <a:p>
            <a:endParaRPr lang="en-GB" dirty="0"/>
          </a:p>
        </p:txBody>
      </p:sp>
    </p:spTree>
    <p:extLst>
      <p:ext uri="{BB962C8B-B14F-4D97-AF65-F5344CB8AC3E}">
        <p14:creationId xmlns:p14="http://schemas.microsoft.com/office/powerpoint/2010/main" val="3762987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lIns="84408" tIns="42204" rIns="84408" bIns="42204"/>
          <a:lstStyle/>
          <a:p>
            <a:r>
              <a:rPr lang="en-CA" sz="2200" dirty="0" smtClean="0">
                <a:effectLst/>
                <a:latin typeface="Helvetica Neue"/>
                <a:ea typeface="Helvetica Neue"/>
                <a:cs typeface="Helvetica Neue"/>
                <a:sym typeface="Helvetica Neue"/>
              </a:rPr>
              <a:t>The way to practice research can be a </a:t>
            </a:r>
            <a:r>
              <a:rPr lang="en-CA" sz="2200" i="1" dirty="0" smtClean="0">
                <a:effectLst/>
                <a:latin typeface="Helvetica Neue"/>
                <a:ea typeface="Helvetica Neue"/>
                <a:cs typeface="Helvetica Neue"/>
                <a:sym typeface="Helvetica Neue"/>
              </a:rPr>
              <a:t>pattern</a:t>
            </a:r>
            <a:r>
              <a:rPr lang="en-CA" sz="2200" dirty="0" smtClean="0">
                <a:effectLst/>
                <a:latin typeface="Helvetica Neue"/>
                <a:ea typeface="Helvetica Neue"/>
                <a:cs typeface="Helvetica Neue"/>
                <a:sym typeface="Helvetica Neue"/>
              </a:rPr>
              <a:t> for the practice? </a:t>
            </a:r>
            <a:r>
              <a:rPr lang="fr-FR" sz="2200" dirty="0" err="1" smtClean="0">
                <a:effectLst/>
                <a:latin typeface="Helvetica Neue"/>
                <a:ea typeface="Helvetica Neue"/>
                <a:cs typeface="Helvetica Neue"/>
                <a:sym typeface="Helvetica Neue"/>
              </a:rPr>
              <a:t>Research</a:t>
            </a:r>
            <a:r>
              <a:rPr lang="fr-FR" sz="2200" dirty="0" smtClean="0">
                <a:effectLst/>
                <a:latin typeface="Helvetica Neue"/>
                <a:ea typeface="Helvetica Neue"/>
                <a:cs typeface="Helvetica Neue"/>
                <a:sym typeface="Helvetica Neue"/>
              </a:rPr>
              <a:t> as source of </a:t>
            </a:r>
            <a:r>
              <a:rPr lang="fr-FR" sz="2200" dirty="0" err="1" smtClean="0">
                <a:effectLst/>
                <a:latin typeface="Helvetica Neue"/>
                <a:ea typeface="Helvetica Neue"/>
                <a:cs typeface="Helvetica Neue"/>
                <a:sym typeface="Helvetica Neue"/>
              </a:rPr>
              <a:t>knowledge</a:t>
            </a:r>
            <a:r>
              <a:rPr lang="fr-FR" sz="2200" dirty="0" smtClean="0">
                <a:effectLst/>
                <a:latin typeface="Helvetica Neue"/>
                <a:ea typeface="Helvetica Neue"/>
                <a:cs typeface="Helvetica Neue"/>
                <a:sym typeface="Helvetica Neue"/>
              </a:rPr>
              <a:t> and pattern for the practice</a:t>
            </a:r>
            <a:endParaRPr lang="it-IT" sz="2200" dirty="0" smtClean="0">
              <a:effectLst/>
              <a:latin typeface="Helvetica Neue"/>
              <a:ea typeface="Helvetica Neue"/>
              <a:cs typeface="Helvetica Neue"/>
              <a:sym typeface="Helvetica Neue"/>
            </a:endParaRPr>
          </a:p>
          <a:p>
            <a:r>
              <a:rPr lang="fr-FR" sz="2200" dirty="0" smtClean="0">
                <a:effectLst/>
                <a:latin typeface="Helvetica Neue"/>
                <a:ea typeface="Helvetica Neue"/>
                <a:cs typeface="Helvetica Neue"/>
                <a:sym typeface="Helvetica Neue"/>
              </a:rPr>
              <a:t>A </a:t>
            </a:r>
            <a:r>
              <a:rPr lang="fr-FR" sz="2200" dirty="0" err="1" smtClean="0">
                <a:effectLst/>
                <a:latin typeface="Helvetica Neue"/>
                <a:ea typeface="Helvetica Neue"/>
                <a:cs typeface="Helvetica Neue"/>
                <a:sym typeface="Helvetica Neue"/>
              </a:rPr>
              <a:t>common</a:t>
            </a:r>
            <a:r>
              <a:rPr lang="fr-FR" sz="2200" dirty="0" smtClean="0">
                <a:effectLst/>
                <a:latin typeface="Helvetica Neue"/>
                <a:ea typeface="Helvetica Neue"/>
                <a:cs typeface="Helvetica Neue"/>
                <a:sym typeface="Helvetica Neue"/>
              </a:rPr>
              <a:t> good </a:t>
            </a:r>
            <a:r>
              <a:rPr lang="fr-FR" sz="2200" dirty="0" err="1" smtClean="0">
                <a:effectLst/>
                <a:latin typeface="Helvetica Neue"/>
                <a:ea typeface="Helvetica Neue"/>
                <a:cs typeface="Helvetica Neue"/>
                <a:sym typeface="Helvetica Neue"/>
              </a:rPr>
              <a:t>because</a:t>
            </a:r>
            <a:r>
              <a:rPr lang="fr-FR" sz="2200" dirty="0" smtClean="0">
                <a:effectLst/>
                <a:latin typeface="Helvetica Neue"/>
                <a:ea typeface="Helvetica Neue"/>
                <a:cs typeface="Helvetica Neue"/>
                <a:sym typeface="Helvetica Neue"/>
              </a:rPr>
              <a:t> </a:t>
            </a:r>
            <a:r>
              <a:rPr lang="it-IT" sz="2200" dirty="0" smtClean="0">
                <a:effectLst/>
                <a:latin typeface="Helvetica Neue"/>
                <a:ea typeface="Helvetica Neue"/>
                <a:cs typeface="Helvetica Neue"/>
                <a:sym typeface="Helvetica Neue"/>
              </a:rPr>
              <a:t>t</a:t>
            </a:r>
            <a:r>
              <a:rPr lang="en-US" sz="2200" dirty="0" smtClean="0">
                <a:effectLst/>
                <a:latin typeface="Helvetica Neue"/>
                <a:ea typeface="Helvetica Neue"/>
                <a:cs typeface="Helvetica Neue"/>
                <a:sym typeface="Helvetica Neue"/>
              </a:rPr>
              <a:t>he university goal is also to facilitate the process of appropriation of the program by the agencies</a:t>
            </a:r>
            <a:endParaRPr lang="it-IT" sz="2200" dirty="0" smtClean="0">
              <a:effectLst/>
              <a:latin typeface="Helvetica Neue"/>
              <a:ea typeface="Helvetica Neue"/>
              <a:cs typeface="Helvetica Neue"/>
              <a:sym typeface="Helvetica Neue"/>
            </a:endParaRPr>
          </a:p>
          <a:p>
            <a:r>
              <a:rPr lang="it-IT" sz="2200" dirty="0" smtClean="0">
                <a:effectLst/>
                <a:latin typeface="Helvetica Neue"/>
                <a:ea typeface="Helvetica Neue"/>
                <a:cs typeface="Helvetica Neue"/>
                <a:sym typeface="Helvetica Neue"/>
              </a:rPr>
              <a:t> </a:t>
            </a:r>
            <a:r>
              <a:rPr lang="en-GB" sz="2200" dirty="0" smtClean="0">
                <a:effectLst/>
                <a:latin typeface="Helvetica Neue"/>
                <a:ea typeface="Helvetica Neue"/>
                <a:cs typeface="Helvetica Neue"/>
                <a:sym typeface="Helvetica Neue"/>
              </a:rPr>
              <a:t>to quit the program giving knowledge, method and tools to the agencies that have implemented</a:t>
            </a:r>
            <a:endParaRPr lang="it-IT" sz="2200" dirty="0" smtClean="0">
              <a:effectLst/>
              <a:latin typeface="Helvetica Neue"/>
              <a:ea typeface="Helvetica Neue"/>
              <a:cs typeface="Helvetica Neue"/>
              <a:sym typeface="Helvetica Neue"/>
            </a:endParaRPr>
          </a:p>
          <a:p>
            <a:r>
              <a:rPr lang="it-IT" sz="2200" dirty="0" smtClean="0">
                <a:effectLst/>
                <a:latin typeface="Helvetica Neue"/>
                <a:ea typeface="Helvetica Neue"/>
                <a:cs typeface="Helvetica Neue"/>
                <a:sym typeface="Helvetica Neue"/>
              </a:rPr>
              <a:t> </a:t>
            </a:r>
            <a:endParaRPr lang="it-I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067346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it-IT" sz="2200" dirty="0" smtClean="0">
                <a:effectLst/>
                <a:latin typeface="Helvetica Neue"/>
                <a:ea typeface="Helvetica Neue"/>
                <a:cs typeface="Helvetica Neue"/>
                <a:sym typeface="Helvetica Neue"/>
              </a:rPr>
              <a:t>G.G. </a:t>
            </a:r>
            <a:r>
              <a:rPr lang="it-IT" sz="2200" dirty="0" err="1" smtClean="0">
                <a:effectLst/>
                <a:latin typeface="Helvetica Neue"/>
                <a:ea typeface="Helvetica Neue"/>
                <a:cs typeface="Helvetica Neue"/>
                <a:sym typeface="Helvetica Neue"/>
              </a:rPr>
              <a:t>teaches</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us</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that</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also</a:t>
            </a:r>
            <a:r>
              <a:rPr lang="it-IT" sz="2200" dirty="0" smtClean="0">
                <a:effectLst/>
                <a:latin typeface="Helvetica Neue"/>
                <a:ea typeface="Helvetica Neue"/>
                <a:cs typeface="Helvetica Neue"/>
                <a:sym typeface="Helvetica Neue"/>
              </a:rPr>
              <a:t> the </a:t>
            </a:r>
            <a:r>
              <a:rPr lang="it-IT" sz="2200" dirty="0" err="1" smtClean="0">
                <a:effectLst/>
                <a:latin typeface="Helvetica Neue"/>
                <a:ea typeface="Helvetica Neue"/>
                <a:cs typeface="Helvetica Neue"/>
                <a:sym typeface="Helvetica Neue"/>
              </a:rPr>
              <a:t>strongest</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theories</a:t>
            </a:r>
            <a:r>
              <a:rPr lang="it-IT" sz="2200" dirty="0" smtClean="0">
                <a:effectLst/>
                <a:latin typeface="Helvetica Neue"/>
                <a:ea typeface="Helvetica Neue"/>
                <a:cs typeface="Helvetica Neue"/>
                <a:sym typeface="Helvetica Neue"/>
              </a:rPr>
              <a:t> can be </a:t>
            </a:r>
            <a:r>
              <a:rPr lang="it-IT" sz="2200" dirty="0" err="1" smtClean="0">
                <a:effectLst/>
                <a:latin typeface="Helvetica Neue"/>
                <a:ea typeface="Helvetica Neue"/>
                <a:cs typeface="Helvetica Neue"/>
                <a:sym typeface="Helvetica Neue"/>
              </a:rPr>
              <a:t>changed</a:t>
            </a:r>
            <a:r>
              <a:rPr lang="it-IT" sz="2200" dirty="0" smtClean="0">
                <a:effectLst/>
                <a:latin typeface="Helvetica Neue"/>
                <a:ea typeface="Helvetica Neue"/>
                <a:cs typeface="Helvetica Neue"/>
                <a:sym typeface="Helvetica Neue"/>
              </a:rPr>
              <a:t> by reality</a:t>
            </a:r>
          </a:p>
          <a:p>
            <a:endParaRPr lang="en-GB" dirty="0"/>
          </a:p>
        </p:txBody>
      </p:sp>
    </p:spTree>
    <p:extLst>
      <p:ext uri="{BB962C8B-B14F-4D97-AF65-F5344CB8AC3E}">
        <p14:creationId xmlns:p14="http://schemas.microsoft.com/office/powerpoint/2010/main" val="2376572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it-IT" sz="2200" dirty="0" smtClean="0">
                <a:effectLst/>
                <a:latin typeface="Helvetica Neue"/>
                <a:ea typeface="Helvetica Neue"/>
                <a:cs typeface="Helvetica Neue"/>
                <a:sym typeface="Helvetica Neue"/>
              </a:rPr>
              <a:t>Art 3 </a:t>
            </a:r>
            <a:r>
              <a:rPr lang="it-IT" sz="2200" dirty="0" err="1" smtClean="0">
                <a:effectLst/>
                <a:latin typeface="Helvetica Neue"/>
                <a:ea typeface="Helvetica Neue"/>
                <a:cs typeface="Helvetica Neue"/>
                <a:sym typeface="Helvetica Neue"/>
              </a:rPr>
              <a:t>our</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Constitution</a:t>
            </a:r>
            <a:r>
              <a:rPr lang="it-IT" sz="2200" dirty="0" smtClean="0">
                <a:effectLst/>
                <a:latin typeface="Helvetica Neue"/>
                <a:ea typeface="Helvetica Neue"/>
                <a:cs typeface="Helvetica Neue"/>
                <a:sym typeface="Helvetica Neue"/>
              </a:rPr>
              <a:t>: The State must </a:t>
            </a:r>
            <a:r>
              <a:rPr lang="it-IT" sz="2200" dirty="0" err="1" smtClean="0">
                <a:effectLst/>
                <a:latin typeface="Helvetica Neue"/>
                <a:ea typeface="Helvetica Neue"/>
                <a:cs typeface="Helvetica Neue"/>
                <a:sym typeface="Helvetica Neue"/>
              </a:rPr>
              <a:t>remove</a:t>
            </a:r>
            <a:r>
              <a:rPr lang="it-IT" sz="2200" dirty="0" smtClean="0">
                <a:effectLst/>
                <a:latin typeface="Helvetica Neue"/>
                <a:ea typeface="Helvetica Neue"/>
                <a:cs typeface="Helvetica Neue"/>
                <a:sym typeface="Helvetica Neue"/>
              </a:rPr>
              <a:t> the </a:t>
            </a:r>
            <a:r>
              <a:rPr lang="it-IT" sz="2200" dirty="0" err="1" smtClean="0">
                <a:effectLst/>
                <a:latin typeface="Helvetica Neue"/>
                <a:ea typeface="Helvetica Neue"/>
                <a:cs typeface="Helvetica Neue"/>
                <a:sym typeface="Helvetica Neue"/>
              </a:rPr>
              <a:t>obstacles</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that</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prevent</a:t>
            </a:r>
            <a:r>
              <a:rPr lang="it-IT" sz="2200" dirty="0" smtClean="0">
                <a:effectLst/>
                <a:latin typeface="Helvetica Neue"/>
                <a:ea typeface="Helvetica Neue"/>
                <a:cs typeface="Helvetica Neue"/>
                <a:sym typeface="Helvetica Neue"/>
              </a:rPr>
              <a:t> the full </a:t>
            </a:r>
            <a:r>
              <a:rPr lang="it-IT" sz="2200" dirty="0" err="1" smtClean="0">
                <a:effectLst/>
                <a:latin typeface="Helvetica Neue"/>
                <a:ea typeface="Helvetica Neue"/>
                <a:cs typeface="Helvetica Neue"/>
                <a:sym typeface="Helvetica Neue"/>
              </a:rPr>
              <a:t>realization</a:t>
            </a:r>
            <a:r>
              <a:rPr lang="it-IT" sz="2200" dirty="0" smtClean="0">
                <a:effectLst/>
                <a:latin typeface="Helvetica Neue"/>
                <a:ea typeface="Helvetica Neue"/>
                <a:cs typeface="Helvetica Neue"/>
                <a:sym typeface="Helvetica Neue"/>
              </a:rPr>
              <a:t> of the human </a:t>
            </a:r>
            <a:r>
              <a:rPr lang="it-IT" sz="2200" dirty="0" err="1" smtClean="0">
                <a:effectLst/>
                <a:latin typeface="Helvetica Neue"/>
                <a:ea typeface="Helvetica Neue"/>
                <a:cs typeface="Helvetica Neue"/>
                <a:sym typeface="Helvetica Neue"/>
              </a:rPr>
              <a:t>person</a:t>
            </a:r>
            <a:endParaRPr lang="en-GB" dirty="0" smtClean="0"/>
          </a:p>
          <a:p>
            <a:r>
              <a:rPr lang="en-GB" dirty="0" smtClean="0"/>
              <a:t>According</a:t>
            </a:r>
            <a:r>
              <a:rPr lang="en-GB" baseline="0" dirty="0" smtClean="0"/>
              <a:t> the idea of Commons of Nobel Prize </a:t>
            </a:r>
            <a:r>
              <a:rPr lang="en-GB" baseline="0" dirty="0" err="1" smtClean="0"/>
              <a:t>Elinor</a:t>
            </a:r>
            <a:r>
              <a:rPr lang="en-GB" baseline="0" dirty="0" smtClean="0"/>
              <a:t> </a:t>
            </a:r>
            <a:r>
              <a:rPr lang="en-GB" baseline="0" dirty="0" err="1" smtClean="0"/>
              <a:t>Ostrom</a:t>
            </a:r>
            <a:endParaRPr lang="en-GB" baseline="0" dirty="0" smtClean="0"/>
          </a:p>
          <a:p>
            <a:r>
              <a:rPr lang="en-US" sz="2200" dirty="0" smtClean="0">
                <a:effectLst/>
                <a:latin typeface="Helvetica Neue"/>
                <a:ea typeface="Helvetica Neue"/>
                <a:cs typeface="Helvetica Neue"/>
                <a:sym typeface="Helvetica Neue"/>
              </a:rPr>
              <a:t>attention to the images we use</a:t>
            </a:r>
            <a:r>
              <a:rPr lang="it-IT" sz="2200" dirty="0" smtClean="0">
                <a:effectLst/>
                <a:latin typeface="Helvetica Neue"/>
                <a:ea typeface="Helvetica Neue"/>
                <a:cs typeface="Helvetica Neue"/>
                <a:sym typeface="Helvetica Neue"/>
              </a:rPr>
              <a:t>…</a:t>
            </a:r>
          </a:p>
          <a:p>
            <a:r>
              <a:rPr lang="it-IT" sz="2200" dirty="0" err="1" smtClean="0">
                <a:effectLst/>
                <a:latin typeface="Helvetica Neue"/>
                <a:ea typeface="Helvetica Neue"/>
                <a:cs typeface="Helvetica Neue"/>
                <a:sym typeface="Helvetica Neue"/>
              </a:rPr>
              <a:t>Parenting</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support</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Recom</a:t>
            </a:r>
            <a:r>
              <a:rPr lang="it-IT" sz="2200" dirty="0" smtClean="0">
                <a:effectLst/>
                <a:latin typeface="Helvetica Neue"/>
                <a:ea typeface="Helvetica Neue"/>
                <a:cs typeface="Helvetica Neue"/>
                <a:sym typeface="Helvetica Neue"/>
              </a:rPr>
              <a:t>. And </a:t>
            </a:r>
            <a:r>
              <a:rPr lang="it-IT" sz="2200" dirty="0" err="1" smtClean="0">
                <a:effectLst/>
                <a:latin typeface="Helvetica Neue"/>
                <a:ea typeface="Helvetica Neue"/>
                <a:cs typeface="Helvetica Neue"/>
                <a:sym typeface="Helvetica Neue"/>
              </a:rPr>
              <a:t>strategy</a:t>
            </a:r>
            <a:r>
              <a:rPr lang="it-IT" sz="2200" dirty="0" smtClean="0">
                <a:effectLst/>
                <a:latin typeface="Helvetica Neue"/>
                <a:ea typeface="Helvetica Neue"/>
                <a:cs typeface="Helvetica Neue"/>
                <a:sym typeface="Helvetica Neue"/>
              </a:rPr>
              <a:t> of right </a:t>
            </a:r>
            <a:r>
              <a:rPr lang="it-IT" sz="2200" dirty="0" err="1" smtClean="0">
                <a:effectLst/>
                <a:latin typeface="Helvetica Neue"/>
                <a:ea typeface="Helvetica Neue"/>
                <a:cs typeface="Helvetica Neue"/>
                <a:sym typeface="Helvetica Neue"/>
              </a:rPr>
              <a:t>child</a:t>
            </a:r>
            <a:endParaRPr lang="en-GB" dirty="0"/>
          </a:p>
        </p:txBody>
      </p:sp>
    </p:spTree>
    <p:extLst>
      <p:ext uri="{BB962C8B-B14F-4D97-AF65-F5344CB8AC3E}">
        <p14:creationId xmlns:p14="http://schemas.microsoft.com/office/powerpoint/2010/main" val="3064594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smtClean="0"/>
          </a:p>
          <a:p>
            <a:r>
              <a:rPr lang="en-GB" dirty="0" smtClean="0"/>
              <a:t>To few placements not too</a:t>
            </a:r>
            <a:r>
              <a:rPr lang="en-GB" baseline="0" dirty="0" smtClean="0"/>
              <a:t> </a:t>
            </a:r>
            <a:r>
              <a:rPr lang="en-GB" dirty="0" smtClean="0"/>
              <a:t>many , 3 in a thousand</a:t>
            </a:r>
          </a:p>
          <a:p>
            <a:r>
              <a:rPr lang="en-GB" dirty="0" smtClean="0"/>
              <a:t>Bureaucracy, inefficiency, delays, organization in silos</a:t>
            </a:r>
            <a:endParaRPr lang="en-GB" dirty="0"/>
          </a:p>
        </p:txBody>
      </p:sp>
    </p:spTree>
    <p:extLst>
      <p:ext uri="{BB962C8B-B14F-4D97-AF65-F5344CB8AC3E}">
        <p14:creationId xmlns:p14="http://schemas.microsoft.com/office/powerpoint/2010/main" val="2539813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Capacity</a:t>
            </a:r>
            <a:r>
              <a:rPr lang="en-GB" baseline="0" dirty="0" smtClean="0"/>
              <a:t> of parents</a:t>
            </a:r>
            <a:endParaRPr lang="en-GB" dirty="0"/>
          </a:p>
        </p:txBody>
      </p:sp>
    </p:spTree>
    <p:extLst>
      <p:ext uri="{BB962C8B-B14F-4D97-AF65-F5344CB8AC3E}">
        <p14:creationId xmlns:p14="http://schemas.microsoft.com/office/powerpoint/2010/main" val="113222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200" dirty="0" err="1" smtClean="0">
                <a:effectLst/>
                <a:latin typeface="Helvetica Neue"/>
                <a:ea typeface="Helvetica Neue"/>
                <a:cs typeface="Helvetica Neue"/>
                <a:sym typeface="Helvetica Neue"/>
              </a:rPr>
              <a:t>We</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refer</a:t>
            </a:r>
            <a:r>
              <a:rPr lang="it-IT" sz="2200" dirty="0" smtClean="0">
                <a:effectLst/>
                <a:latin typeface="Helvetica Neue"/>
                <a:ea typeface="Helvetica Neue"/>
                <a:cs typeface="Helvetica Neue"/>
                <a:sym typeface="Helvetica Neue"/>
              </a:rPr>
              <a:t> to the </a:t>
            </a:r>
            <a:r>
              <a:rPr lang="it-IT" sz="2200" dirty="0" err="1" smtClean="0">
                <a:effectLst/>
                <a:latin typeface="Helvetica Neue"/>
                <a:ea typeface="Helvetica Neue"/>
                <a:cs typeface="Helvetica Neue"/>
                <a:sym typeface="Helvetica Neue"/>
              </a:rPr>
              <a:t>definition</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that</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explains</a:t>
            </a:r>
            <a:endParaRPr lang="it-IT" sz="2200" dirty="0" smtClean="0">
              <a:effectLst/>
              <a:latin typeface="Helvetica Neue"/>
              <a:ea typeface="Helvetica Neue"/>
              <a:cs typeface="Helvetica Neue"/>
              <a:sym typeface="Helvetica Neue"/>
            </a:endParaRPr>
          </a:p>
          <a:p>
            <a:r>
              <a:rPr lang="it-IT" sz="2200" dirty="0" smtClean="0">
                <a:effectLst/>
                <a:latin typeface="Helvetica Neue"/>
                <a:ea typeface="Helvetica Neue"/>
                <a:cs typeface="Helvetica Neue"/>
                <a:sym typeface="Helvetica Neue"/>
              </a:rPr>
              <a:t> </a:t>
            </a:r>
            <a:endParaRPr lang="it-I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117927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38960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200" dirty="0" err="1" smtClean="0">
                <a:effectLst/>
                <a:latin typeface="Helvetica Neue"/>
                <a:ea typeface="Helvetica Neue"/>
                <a:cs typeface="Helvetica Neue"/>
                <a:sym typeface="Helvetica Neue"/>
              </a:rPr>
              <a:t>What</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is</a:t>
            </a:r>
            <a:r>
              <a:rPr lang="it-IT" sz="2200" dirty="0" smtClean="0">
                <a:effectLst/>
                <a:latin typeface="Helvetica Neue"/>
                <a:ea typeface="Helvetica Neue"/>
                <a:cs typeface="Helvetica Neue"/>
                <a:sym typeface="Helvetica Neue"/>
              </a:rPr>
              <a:t> the model of </a:t>
            </a:r>
            <a:r>
              <a:rPr lang="it-IT" sz="2200" dirty="0" err="1" smtClean="0">
                <a:effectLst/>
                <a:latin typeface="Helvetica Neue"/>
                <a:ea typeface="Helvetica Neue"/>
                <a:cs typeface="Helvetica Neue"/>
                <a:sym typeface="Helvetica Neue"/>
              </a:rPr>
              <a:t>impl</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that</a:t>
            </a:r>
            <a:r>
              <a:rPr lang="it-IT" sz="2200" dirty="0" smtClean="0">
                <a:effectLst/>
                <a:latin typeface="Helvetica Neue"/>
                <a:ea typeface="Helvetica Neue"/>
                <a:cs typeface="Helvetica Neue"/>
                <a:sym typeface="Helvetica Neue"/>
              </a:rPr>
              <a:t> can </a:t>
            </a:r>
            <a:r>
              <a:rPr lang="it-IT" sz="2200" dirty="0" err="1" smtClean="0">
                <a:effectLst/>
                <a:latin typeface="Helvetica Neue"/>
                <a:ea typeface="Helvetica Neue"/>
                <a:cs typeface="Helvetica Neue"/>
                <a:sym typeface="Helvetica Neue"/>
              </a:rPr>
              <a:t>we</a:t>
            </a:r>
            <a:r>
              <a:rPr lang="it-IT" sz="2200" dirty="0" smtClean="0">
                <a:effectLst/>
                <a:latin typeface="Helvetica Neue"/>
                <a:ea typeface="Helvetica Neue"/>
                <a:cs typeface="Helvetica Neue"/>
                <a:sym typeface="Helvetica Neue"/>
              </a:rPr>
              <a:t> help to face the </a:t>
            </a:r>
            <a:r>
              <a:rPr lang="it-IT" sz="2200" dirty="0" err="1" smtClean="0">
                <a:effectLst/>
                <a:latin typeface="Helvetica Neue"/>
                <a:ea typeface="Helvetica Neue"/>
                <a:cs typeface="Helvetica Neue"/>
                <a:sym typeface="Helvetica Neue"/>
              </a:rPr>
              <a:t>neglect</a:t>
            </a:r>
            <a:r>
              <a:rPr lang="it-IT" sz="2200" dirty="0" smtClean="0">
                <a:effectLst/>
                <a:latin typeface="Helvetica Neue"/>
                <a:ea typeface="Helvetica Neue"/>
                <a:cs typeface="Helvetica Neue"/>
                <a:sym typeface="Helvetica Neue"/>
              </a:rPr>
              <a:t> / </a:t>
            </a:r>
            <a:r>
              <a:rPr lang="it-IT" sz="2200" dirty="0" err="1" smtClean="0">
                <a:effectLst/>
                <a:latin typeface="Helvetica Neue"/>
                <a:ea typeface="Helvetica Neue"/>
                <a:cs typeface="Helvetica Neue"/>
                <a:sym typeface="Helvetica Neue"/>
              </a:rPr>
              <a:t>this</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phenomenon</a:t>
            </a:r>
            <a:r>
              <a:rPr lang="it-IT" sz="2200" dirty="0" smtClean="0">
                <a:effectLst/>
                <a:latin typeface="Helvetica Neue"/>
                <a:ea typeface="Helvetica Neue"/>
                <a:cs typeface="Helvetica Neue"/>
                <a:sym typeface="Helvetica Neue"/>
              </a:rPr>
              <a:t>?</a:t>
            </a:r>
          </a:p>
          <a:p>
            <a:r>
              <a:rPr lang="it-IT" sz="2200" dirty="0" err="1" smtClean="0">
                <a:effectLst/>
                <a:latin typeface="Helvetica Neue"/>
                <a:ea typeface="Helvetica Neue"/>
                <a:cs typeface="Helvetica Neue"/>
                <a:sym typeface="Helvetica Neue"/>
              </a:rPr>
              <a:t>We</a:t>
            </a:r>
            <a:r>
              <a:rPr lang="it-IT" sz="2200" dirty="0" smtClean="0">
                <a:effectLst/>
                <a:latin typeface="Helvetica Neue"/>
                <a:ea typeface="Helvetica Neue"/>
                <a:cs typeface="Helvetica Neue"/>
                <a:sym typeface="Helvetica Neue"/>
              </a:rPr>
              <a:t> </a:t>
            </a:r>
            <a:r>
              <a:rPr lang="it-IT" sz="2200" dirty="0" err="1" smtClean="0">
                <a:effectLst/>
                <a:latin typeface="Helvetica Neue"/>
                <a:ea typeface="Helvetica Neue"/>
                <a:cs typeface="Helvetica Neue"/>
                <a:sym typeface="Helvetica Neue"/>
              </a:rPr>
              <a:t>refer</a:t>
            </a:r>
            <a:r>
              <a:rPr lang="it-IT" sz="2200" dirty="0" smtClean="0">
                <a:effectLst/>
                <a:latin typeface="Helvetica Neue"/>
                <a:ea typeface="Helvetica Neue"/>
                <a:cs typeface="Helvetica Neue"/>
                <a:sym typeface="Helvetica Neue"/>
              </a:rPr>
              <a:t> to </a:t>
            </a:r>
            <a:r>
              <a:rPr lang="it-IT" sz="2200" dirty="0" err="1" smtClean="0">
                <a:effectLst/>
                <a:latin typeface="Helvetica Neue"/>
                <a:ea typeface="Helvetica Neue"/>
                <a:cs typeface="Helvetica Neue"/>
                <a:sym typeface="Helvetica Neue"/>
              </a:rPr>
              <a:t>implem</a:t>
            </a:r>
            <a:r>
              <a:rPr lang="it-IT" sz="2200" dirty="0" smtClean="0">
                <a:effectLst/>
                <a:latin typeface="Helvetica Neue"/>
                <a:ea typeface="Helvetica Neue"/>
                <a:cs typeface="Helvetica Neue"/>
                <a:sym typeface="Helvetica Neue"/>
              </a:rPr>
              <a:t> model </a:t>
            </a:r>
            <a:r>
              <a:rPr lang="it-IT" sz="2200" smtClean="0">
                <a:effectLst/>
                <a:latin typeface="Helvetica Neue"/>
                <a:ea typeface="Helvetica Neue"/>
                <a:cs typeface="Helvetica Neue"/>
                <a:sym typeface="Helvetica Neue"/>
              </a:rPr>
              <a:t>of Ogden</a:t>
            </a:r>
            <a:endParaRPr lang="it-IT" sz="2200" dirty="0" smtClean="0">
              <a:effectLst/>
              <a:latin typeface="Helvetica Neue"/>
              <a:ea typeface="Helvetica Neue"/>
              <a:cs typeface="Helvetica Neue"/>
              <a:sym typeface="Helvetica Neue"/>
            </a:endParaRPr>
          </a:p>
          <a:p>
            <a:pPr marL="0" indent="0">
              <a:lnSpc>
                <a:spcPct val="120000"/>
              </a:lnSpc>
              <a:buNone/>
            </a:pPr>
            <a:r>
              <a:rPr lang="it-IT" dirty="0" err="1" smtClean="0">
                <a:solidFill>
                  <a:srgbClr val="53585F"/>
                </a:solidFill>
                <a:latin typeface="Candara" charset="0"/>
                <a:ea typeface="ＭＳ Ｐゴシック" charset="0"/>
              </a:rPr>
              <a:t>Proximal</a:t>
            </a:r>
            <a:r>
              <a:rPr lang="it-IT" dirty="0" smtClean="0">
                <a:solidFill>
                  <a:srgbClr val="53585F"/>
                </a:solidFill>
                <a:latin typeface="Candara" charset="0"/>
                <a:ea typeface="ＭＳ Ｐゴシック" charset="0"/>
              </a:rPr>
              <a:t> </a:t>
            </a:r>
            <a:r>
              <a:rPr lang="it-IT" dirty="0" err="1" smtClean="0">
                <a:solidFill>
                  <a:srgbClr val="53585F"/>
                </a:solidFill>
                <a:latin typeface="Candara" charset="0"/>
                <a:ea typeface="ＭＳ Ｐゴシック" charset="0"/>
              </a:rPr>
              <a:t>results</a:t>
            </a:r>
            <a:r>
              <a:rPr lang="it-IT" dirty="0" smtClean="0">
                <a:solidFill>
                  <a:srgbClr val="53585F"/>
                </a:solidFill>
                <a:latin typeface="Candara" charset="0"/>
                <a:ea typeface="ＭＳ Ｐゴシック" charset="0"/>
              </a:rPr>
              <a:t> </a:t>
            </a:r>
            <a:r>
              <a:rPr lang="it-IT" dirty="0" err="1" smtClean="0">
                <a:solidFill>
                  <a:srgbClr val="53585F"/>
                </a:solidFill>
                <a:latin typeface="Candara" charset="0"/>
                <a:ea typeface="ＭＳ Ｐゴシック" charset="0"/>
              </a:rPr>
              <a:t>introduced</a:t>
            </a:r>
            <a:r>
              <a:rPr lang="it-IT" dirty="0" smtClean="0">
                <a:solidFill>
                  <a:srgbClr val="53585F"/>
                </a:solidFill>
                <a:latin typeface="Candara" charset="0"/>
                <a:ea typeface="ＭＳ Ｐゴシック" charset="0"/>
              </a:rPr>
              <a:t> the </a:t>
            </a:r>
            <a:r>
              <a:rPr lang="it-IT" i="1" dirty="0" err="1" smtClean="0">
                <a:solidFill>
                  <a:srgbClr val="53585F"/>
                </a:solidFill>
                <a:latin typeface="Candara" charset="0"/>
                <a:ea typeface="ＭＳ Ｐゴシック" charset="0"/>
              </a:rPr>
              <a:t>governance</a:t>
            </a:r>
            <a:r>
              <a:rPr lang="it-IT" dirty="0" smtClean="0">
                <a:solidFill>
                  <a:srgbClr val="53585F"/>
                </a:solidFill>
                <a:latin typeface="Candara" charset="0"/>
                <a:ea typeface="ＭＳ Ｐゴシック" charset="0"/>
              </a:rPr>
              <a:t> </a:t>
            </a:r>
            <a:r>
              <a:rPr lang="it-IT" dirty="0" err="1" smtClean="0">
                <a:solidFill>
                  <a:srgbClr val="53585F"/>
                </a:solidFill>
                <a:latin typeface="Candara" charset="0"/>
                <a:ea typeface="ＭＳ Ｐゴシック" charset="0"/>
              </a:rPr>
              <a:t>structure</a:t>
            </a:r>
            <a:r>
              <a:rPr lang="it-IT" dirty="0" smtClean="0">
                <a:solidFill>
                  <a:srgbClr val="53585F"/>
                </a:solidFill>
                <a:latin typeface="Candara" charset="0"/>
                <a:ea typeface="ＭＳ Ｐゴシック" charset="0"/>
              </a:rPr>
              <a:t> of the </a:t>
            </a:r>
            <a:r>
              <a:rPr lang="it-IT" dirty="0" err="1" smtClean="0">
                <a:solidFill>
                  <a:srgbClr val="53585F"/>
                </a:solidFill>
                <a:latin typeface="Candara" charset="0"/>
                <a:ea typeface="ＭＳ Ｐゴシック" charset="0"/>
              </a:rPr>
              <a:t>programme</a:t>
            </a:r>
            <a:r>
              <a:rPr lang="it-IT" dirty="0" smtClean="0">
                <a:solidFill>
                  <a:srgbClr val="53585F"/>
                </a:solidFill>
                <a:latin typeface="Candara" charset="0"/>
                <a:ea typeface="ＭＳ Ｐゴシック" charset="0"/>
              </a:rPr>
              <a:t>: </a:t>
            </a:r>
            <a:r>
              <a:rPr lang="en-US" b="1" dirty="0" smtClean="0">
                <a:solidFill>
                  <a:srgbClr val="53585F"/>
                </a:solidFill>
                <a:latin typeface="Candara" charset="0"/>
                <a:ea typeface="ＭＳ Ｐゴシック" charset="0"/>
              </a:rPr>
              <a:t>the effective integration between professionals, organizations and institutions is a key factor that </a:t>
            </a:r>
            <a:r>
              <a:rPr lang="it-IT" b="1" dirty="0" err="1" smtClean="0">
                <a:solidFill>
                  <a:srgbClr val="53585F"/>
                </a:solidFill>
                <a:latin typeface="Candara" charset="0"/>
                <a:ea typeface="ＭＳ Ｐゴシック" charset="0"/>
              </a:rPr>
              <a:t>actively</a:t>
            </a:r>
            <a:r>
              <a:rPr lang="it-IT" b="1" dirty="0" smtClean="0">
                <a:solidFill>
                  <a:srgbClr val="53585F"/>
                </a:solidFill>
                <a:latin typeface="Candara" charset="0"/>
                <a:ea typeface="ＭＳ Ｐゴシック" charset="0"/>
              </a:rPr>
              <a:t> </a:t>
            </a:r>
            <a:r>
              <a:rPr lang="en-US" b="1" dirty="0" smtClean="0">
                <a:solidFill>
                  <a:srgbClr val="53585F"/>
                </a:solidFill>
                <a:latin typeface="Candara" charset="0"/>
                <a:ea typeface="ＭＳ Ｐゴシック" charset="0"/>
              </a:rPr>
              <a:t>contributes to the safety and development of children</a:t>
            </a:r>
            <a:r>
              <a:rPr lang="it-IT" dirty="0" smtClean="0">
                <a:solidFill>
                  <a:srgbClr val="53585F"/>
                </a:solidFill>
                <a:latin typeface="Candara" charset="0"/>
                <a:ea typeface="ＭＳ Ｐゴシック" charset="0"/>
              </a:rPr>
              <a:t>. </a:t>
            </a:r>
          </a:p>
          <a:p>
            <a:pPr marL="0" indent="0">
              <a:lnSpc>
                <a:spcPct val="120000"/>
              </a:lnSpc>
              <a:buNone/>
            </a:pPr>
            <a:r>
              <a:rPr lang="en-US" dirty="0" smtClean="0">
                <a:solidFill>
                  <a:srgbClr val="53585F"/>
                </a:solidFill>
                <a:latin typeface="Candara" charset="0"/>
                <a:ea typeface="ＭＳ Ｐゴシック" charset="0"/>
              </a:rPr>
              <a:t>The networking is itself a process, but so essential to be already part of the final outcome</a:t>
            </a:r>
            <a:r>
              <a:rPr lang="it-IT" dirty="0" smtClean="0">
                <a:solidFill>
                  <a:srgbClr val="53585F"/>
                </a:solidFill>
                <a:latin typeface="Candara" charset="0"/>
                <a:ea typeface="ＭＳ Ｐゴシック" charset="0"/>
              </a:rPr>
              <a:t>.</a:t>
            </a:r>
          </a:p>
          <a:p>
            <a:pPr marL="0" indent="0">
              <a:lnSpc>
                <a:spcPct val="120000"/>
              </a:lnSpc>
              <a:buNone/>
            </a:pPr>
            <a:r>
              <a:rPr lang="en-US" dirty="0" smtClean="0">
                <a:solidFill>
                  <a:srgbClr val="53585F"/>
                </a:solidFill>
                <a:latin typeface="Candara" charset="0"/>
                <a:ea typeface="ＭＳ Ｐゴシック" charset="0"/>
              </a:rPr>
              <a:t>The final outcome is influenced by the parent’s participation </a:t>
            </a:r>
            <a:r>
              <a:rPr lang="it-IT" dirty="0" err="1" smtClean="0">
                <a:solidFill>
                  <a:srgbClr val="53585F"/>
                </a:solidFill>
                <a:latin typeface="Candara" charset="0"/>
                <a:ea typeface="ＭＳ Ｐゴシック" charset="0"/>
              </a:rPr>
              <a:t>within</a:t>
            </a:r>
            <a:r>
              <a:rPr lang="it-IT" dirty="0" smtClean="0">
                <a:solidFill>
                  <a:srgbClr val="53585F"/>
                </a:solidFill>
                <a:latin typeface="Candara" charset="0"/>
                <a:ea typeface="ＭＳ Ｐゴシック" charset="0"/>
              </a:rPr>
              <a:t> </a:t>
            </a:r>
            <a:r>
              <a:rPr lang="en-US" dirty="0" smtClean="0">
                <a:solidFill>
                  <a:srgbClr val="53585F"/>
                </a:solidFill>
                <a:latin typeface="Candara" charset="0"/>
                <a:ea typeface="ＭＳ Ｐゴシック" charset="0"/>
              </a:rPr>
              <a:t>the process</a:t>
            </a:r>
            <a:r>
              <a:rPr lang="it-IT" dirty="0" smtClean="0">
                <a:solidFill>
                  <a:srgbClr val="53585F"/>
                </a:solidFill>
                <a:latin typeface="Candara" charset="0"/>
                <a:ea typeface="ＭＳ Ｐゴシック" charset="0"/>
              </a:rPr>
              <a:t>: </a:t>
            </a:r>
            <a:r>
              <a:rPr lang="en-US" dirty="0" smtClean="0">
                <a:solidFill>
                  <a:srgbClr val="53585F"/>
                </a:solidFill>
                <a:latin typeface="Candara" charset="0"/>
                <a:ea typeface="ＭＳ Ｐゴシック" charset="0"/>
              </a:rPr>
              <a:t>power of the interaction between processes and outcomes</a:t>
            </a:r>
            <a:r>
              <a:rPr lang="it-IT" dirty="0" smtClean="0">
                <a:solidFill>
                  <a:srgbClr val="53585F"/>
                </a:solidFill>
                <a:latin typeface="Candara" charset="0"/>
                <a:ea typeface="ＭＳ Ｐゴシック" charset="0"/>
              </a:rPr>
              <a:t>.</a:t>
            </a:r>
          </a:p>
          <a:p>
            <a:endParaRPr lang="en-GB" dirty="0"/>
          </a:p>
        </p:txBody>
      </p:sp>
    </p:spTree>
    <p:extLst>
      <p:ext uri="{BB962C8B-B14F-4D97-AF65-F5344CB8AC3E}">
        <p14:creationId xmlns:p14="http://schemas.microsoft.com/office/powerpoint/2010/main" val="3324591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lIns="84408" tIns="42204" rIns="84408" bIns="42204"/>
          <a:lstStyle/>
          <a:p>
            <a:pPr algn="l" defTabSz="414715" rtl="0" eaLnBrk="0" fontAlgn="base" hangingPunct="0">
              <a:lnSpc>
                <a:spcPct val="100000"/>
              </a:lnSpc>
              <a:spcBef>
                <a:spcPct val="30000"/>
              </a:spcBef>
              <a:spcAft>
                <a:spcPct val="0"/>
              </a:spcAft>
              <a:buClr>
                <a:srgbClr val="000000"/>
              </a:buClr>
              <a:buSzPct val="100000"/>
              <a:defRPr/>
            </a:pPr>
            <a:r>
              <a:rPr lang="en-GB" sz="1100" kern="1200" dirty="0">
                <a:solidFill>
                  <a:srgbClr val="000000"/>
                </a:solidFill>
                <a:latin typeface="Times New Roman" charset="0"/>
                <a:ea typeface="ＭＳ Ｐゴシック" charset="0"/>
                <a:cs typeface="+mn-cs"/>
              </a:rPr>
              <a:t>The method that structures the interventions and realizes a sole care plan for each child is named participative and transformative evaluation. T</a:t>
            </a:r>
            <a:r>
              <a:rPr lang="en-US" sz="1100" kern="1200" dirty="0">
                <a:solidFill>
                  <a:srgbClr val="000000"/>
                </a:solidFill>
                <a:latin typeface="Times New Roman" charset="0"/>
                <a:ea typeface="ＭＳ Ｐゴシック" charset="0"/>
                <a:cs typeface="+mn-cs"/>
              </a:rPr>
              <a:t>he different steps of care process (assessment, planning and monitoring) are intended as several learning opportunities for the practitioners, in the direction to reach a ‘better practice’. This kind of </a:t>
            </a:r>
            <a:r>
              <a:rPr lang="en-US" sz="1100" kern="1200" dirty="0" smtClean="0">
                <a:solidFill>
                  <a:srgbClr val="000000"/>
                </a:solidFill>
                <a:latin typeface="Times New Roman" charset="0"/>
                <a:ea typeface="ＭＳ Ｐゴシック" charset="0"/>
                <a:cs typeface="+mn-cs"/>
              </a:rPr>
              <a:t>evaluation is participative because  </a:t>
            </a:r>
            <a:r>
              <a:rPr lang="en-US" sz="1100" kern="1200" dirty="0">
                <a:solidFill>
                  <a:srgbClr val="000000"/>
                </a:solidFill>
                <a:latin typeface="Times New Roman" charset="0"/>
                <a:ea typeface="ＭＳ Ｐゴシック" charset="0"/>
                <a:cs typeface="+mn-cs"/>
              </a:rPr>
              <a:t>also involves </a:t>
            </a:r>
            <a:r>
              <a:rPr lang="en-US" sz="1100" kern="1200" dirty="0" smtClean="0">
                <a:solidFill>
                  <a:srgbClr val="000000"/>
                </a:solidFill>
                <a:latin typeface="Times New Roman" charset="0"/>
                <a:ea typeface="ＭＳ Ｐゴシック" charset="0"/>
                <a:cs typeface="+mn-cs"/>
              </a:rPr>
              <a:t>parents,</a:t>
            </a:r>
            <a:r>
              <a:rPr lang="en-US" sz="1100" kern="1200" baseline="0" dirty="0" smtClean="0">
                <a:solidFill>
                  <a:srgbClr val="000000"/>
                </a:solidFill>
                <a:latin typeface="Times New Roman" charset="0"/>
                <a:ea typeface="ＭＳ Ｐゴシック" charset="0"/>
                <a:cs typeface="+mn-cs"/>
              </a:rPr>
              <a:t> </a:t>
            </a:r>
            <a:r>
              <a:rPr lang="en-US" sz="1100" kern="1200" dirty="0" smtClean="0">
                <a:solidFill>
                  <a:srgbClr val="000000"/>
                </a:solidFill>
                <a:latin typeface="Times New Roman" charset="0"/>
                <a:ea typeface="ＭＳ Ｐゴシック" charset="0"/>
                <a:cs typeface="+mn-cs"/>
              </a:rPr>
              <a:t>children and </a:t>
            </a:r>
            <a:r>
              <a:rPr lang="en-US" sz="1100" kern="1200" dirty="0" err="1" smtClean="0">
                <a:solidFill>
                  <a:srgbClr val="000000"/>
                </a:solidFill>
                <a:latin typeface="Times New Roman" charset="0"/>
                <a:ea typeface="ＭＳ Ｐゴシック" charset="0"/>
                <a:cs typeface="+mn-cs"/>
              </a:rPr>
              <a:t>differents</a:t>
            </a:r>
            <a:r>
              <a:rPr lang="en-US" sz="1100" kern="1200" dirty="0" smtClean="0">
                <a:solidFill>
                  <a:srgbClr val="000000"/>
                </a:solidFill>
                <a:latin typeface="Times New Roman" charset="0"/>
                <a:ea typeface="ＭＳ Ｐゴシック" charset="0"/>
                <a:cs typeface="+mn-cs"/>
              </a:rPr>
              <a:t> </a:t>
            </a:r>
            <a:r>
              <a:rPr lang="en-US" sz="1100" kern="1200" dirty="0" err="1" smtClean="0">
                <a:solidFill>
                  <a:srgbClr val="000000"/>
                </a:solidFill>
                <a:latin typeface="Times New Roman" charset="0"/>
                <a:ea typeface="ＭＳ Ｐゴシック" charset="0"/>
                <a:cs typeface="+mn-cs"/>
              </a:rPr>
              <a:t>practionneers</a:t>
            </a:r>
            <a:r>
              <a:rPr lang="en-US" sz="1100" kern="1200" baseline="0" dirty="0" smtClean="0">
                <a:solidFill>
                  <a:srgbClr val="000000"/>
                </a:solidFill>
                <a:latin typeface="Times New Roman" charset="0"/>
                <a:ea typeface="ＭＳ Ｐゴシック" charset="0"/>
                <a:cs typeface="+mn-cs"/>
              </a:rPr>
              <a:t> (MT)</a:t>
            </a:r>
            <a:r>
              <a:rPr lang="en-US" sz="1100" kern="1200" dirty="0" smtClean="0">
                <a:solidFill>
                  <a:srgbClr val="000000"/>
                </a:solidFill>
                <a:latin typeface="Times New Roman" charset="0"/>
                <a:ea typeface="ＭＳ Ｐゴシック" charset="0"/>
                <a:cs typeface="+mn-cs"/>
              </a:rPr>
              <a:t>. When the family participate to</a:t>
            </a:r>
            <a:r>
              <a:rPr lang="en-US" sz="1100" kern="1200" baseline="0" dirty="0" smtClean="0">
                <a:solidFill>
                  <a:srgbClr val="000000"/>
                </a:solidFill>
                <a:latin typeface="Times New Roman" charset="0"/>
                <a:ea typeface="ＭＳ Ｐゴシック" charset="0"/>
                <a:cs typeface="+mn-cs"/>
              </a:rPr>
              <a:t> the assess process she has the opportunity to reflect on her self and this is why we are yet in action. In action we collect other </a:t>
            </a:r>
            <a:r>
              <a:rPr lang="en-US" sz="1100" kern="1200" baseline="0" dirty="0" err="1" smtClean="0">
                <a:solidFill>
                  <a:srgbClr val="000000"/>
                </a:solidFill>
                <a:latin typeface="Times New Roman" charset="0"/>
                <a:ea typeface="ＭＳ Ｐゴシック" charset="0"/>
                <a:cs typeface="+mn-cs"/>
              </a:rPr>
              <a:t>informations</a:t>
            </a:r>
            <a:r>
              <a:rPr lang="en-US" sz="1100" kern="1200" baseline="0" dirty="0" smtClean="0">
                <a:solidFill>
                  <a:srgbClr val="000000"/>
                </a:solidFill>
                <a:latin typeface="Times New Roman" charset="0"/>
                <a:ea typeface="ＭＳ Ｐゴシック" charset="0"/>
                <a:cs typeface="+mn-cs"/>
              </a:rPr>
              <a:t> about the relationship between parents and children and so we are still in the assessment. This new </a:t>
            </a:r>
            <a:r>
              <a:rPr lang="en-US" sz="1100" kern="1200" baseline="0" dirty="0" err="1" smtClean="0">
                <a:solidFill>
                  <a:srgbClr val="000000"/>
                </a:solidFill>
                <a:latin typeface="Times New Roman" charset="0"/>
                <a:ea typeface="ＭＳ Ｐゴシック" charset="0"/>
                <a:cs typeface="+mn-cs"/>
              </a:rPr>
              <a:t>assessement</a:t>
            </a:r>
            <a:r>
              <a:rPr lang="en-US" sz="1100" kern="1200" baseline="0" dirty="0" smtClean="0">
                <a:solidFill>
                  <a:srgbClr val="000000"/>
                </a:solidFill>
                <a:latin typeface="Times New Roman" charset="0"/>
                <a:ea typeface="ＭＳ Ｐゴシック" charset="0"/>
                <a:cs typeface="+mn-cs"/>
              </a:rPr>
              <a:t> improve the care plan and </a:t>
            </a:r>
            <a:r>
              <a:rPr lang="en-US" sz="1100" kern="1200" baseline="0" dirty="0" err="1" smtClean="0">
                <a:solidFill>
                  <a:srgbClr val="000000"/>
                </a:solidFill>
                <a:latin typeface="Times New Roman" charset="0"/>
                <a:ea typeface="ＭＳ Ｐゴシック" charset="0"/>
                <a:cs typeface="+mn-cs"/>
              </a:rPr>
              <a:t>transfome</a:t>
            </a:r>
            <a:r>
              <a:rPr lang="en-US" sz="1100" kern="1200" baseline="0" dirty="0" smtClean="0">
                <a:solidFill>
                  <a:srgbClr val="000000"/>
                </a:solidFill>
                <a:latin typeface="Times New Roman" charset="0"/>
                <a:ea typeface="ＭＳ Ｐゴシック" charset="0"/>
                <a:cs typeface="+mn-cs"/>
              </a:rPr>
              <a:t> the action.</a:t>
            </a:r>
            <a:endParaRPr lang="en-US" sz="1100" kern="1200" dirty="0">
              <a:solidFill>
                <a:srgbClr val="000000"/>
              </a:solidFill>
              <a:latin typeface="Times New Roman" charset="0"/>
              <a:ea typeface="ＭＳ Ｐゴシック" charset="0"/>
              <a:cs typeface="+mn-cs"/>
            </a:endParaRPr>
          </a:p>
          <a:p>
            <a:pPr algn="l" defTabSz="414715" rtl="0" eaLnBrk="0" fontAlgn="base" hangingPunct="0">
              <a:lnSpc>
                <a:spcPct val="100000"/>
              </a:lnSpc>
              <a:spcBef>
                <a:spcPct val="30000"/>
              </a:spcBef>
              <a:spcAft>
                <a:spcPct val="0"/>
              </a:spcAft>
              <a:buClr>
                <a:srgbClr val="000000"/>
              </a:buClr>
              <a:buSzPct val="100000"/>
              <a:defRPr/>
            </a:pPr>
            <a:r>
              <a:rPr lang="en-GB" sz="1100" kern="1200" dirty="0">
                <a:solidFill>
                  <a:srgbClr val="000000"/>
                </a:solidFill>
                <a:latin typeface="Times New Roman" charset="0"/>
                <a:ea typeface="ＭＳ Ｐゴシック" charset="0"/>
                <a:cs typeface="+mn-cs"/>
              </a:rPr>
              <a:t>As you can see, within the care process there are many cycles of reflective and active practice done by families and practitioners that cross the assessment, planning and monitoring moments in both directions. This cyclical work allows negotiation of the meaning of intervention and support the empowerment process of the families.</a:t>
            </a:r>
            <a:endParaRPr lang="en-US" sz="1100" kern="1200" dirty="0">
              <a:solidFill>
                <a:srgbClr val="000000"/>
              </a:solidFill>
              <a:latin typeface="Times New Roman" charset="0"/>
              <a:ea typeface="ＭＳ Ｐゴシック" charset="0"/>
              <a:cs typeface="+mn-cs"/>
            </a:endParaRPr>
          </a:p>
          <a:p>
            <a:pPr algn="l" defTabSz="414715" rtl="0" eaLnBrk="0" fontAlgn="base" hangingPunct="0">
              <a:lnSpc>
                <a:spcPct val="100000"/>
              </a:lnSpc>
              <a:spcBef>
                <a:spcPct val="30000"/>
              </a:spcBef>
              <a:spcAft>
                <a:spcPct val="0"/>
              </a:spcAft>
              <a:buClr>
                <a:srgbClr val="000000"/>
              </a:buClr>
              <a:buSzPct val="100000"/>
              <a:defRPr/>
            </a:pPr>
            <a:r>
              <a:rPr lang="en-US" sz="1100" kern="1200" dirty="0">
                <a:solidFill>
                  <a:srgbClr val="000000"/>
                </a:solidFill>
                <a:latin typeface="Times New Roman" charset="0"/>
                <a:ea typeface="ＭＳ Ｐゴシック" charset="0"/>
                <a:cs typeface="+mn-cs"/>
              </a:rPr>
              <a:t> </a:t>
            </a:r>
            <a:r>
              <a:rPr lang="en-US" sz="1100" i="1" kern="1200" dirty="0">
                <a:solidFill>
                  <a:srgbClr val="000000"/>
                </a:solidFill>
                <a:latin typeface="Times New Roman" charset="0"/>
                <a:ea typeface="ＭＳ Ｐゴシック" charset="0"/>
                <a:cs typeface="+mn-cs"/>
              </a:rPr>
              <a:t>In the steps of the care process several instruments are used to build such learning contexts where families could try to experiment a new balance or make new decisions enabling them to improve the children’s development.</a:t>
            </a:r>
          </a:p>
        </p:txBody>
      </p:sp>
    </p:spTree>
    <p:extLst>
      <p:ext uri="{BB962C8B-B14F-4D97-AF65-F5344CB8AC3E}">
        <p14:creationId xmlns:p14="http://schemas.microsoft.com/office/powerpoint/2010/main" val="14773018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Copertina presentazione">
    <p:spTree>
      <p:nvGrpSpPr>
        <p:cNvPr id="1" name=""/>
        <p:cNvGrpSpPr/>
        <p:nvPr/>
      </p:nvGrpSpPr>
      <p:grpSpPr>
        <a:xfrm>
          <a:off x="0" y="0"/>
          <a:ext cx="0" cy="0"/>
          <a:chOff x="0" y="0"/>
          <a:chExt cx="0" cy="0"/>
        </a:xfrm>
      </p:grpSpPr>
      <p:sp>
        <p:nvSpPr>
          <p:cNvPr id="5" name="Shape 5"/>
          <p:cNvSpPr>
            <a:spLocks noGrp="1"/>
          </p:cNvSpPr>
          <p:nvPr>
            <p:ph type="title"/>
          </p:nvPr>
        </p:nvSpPr>
        <p:spPr>
          <a:xfrm>
            <a:off x="393700" y="1917700"/>
            <a:ext cx="10464800" cy="1130300"/>
          </a:xfrm>
          <a:prstGeom prst="rect">
            <a:avLst/>
          </a:prstGeom>
        </p:spPr>
        <p:txBody>
          <a:bodyPr anchor="t">
            <a:noAutofit/>
          </a:bodyPr>
          <a:lstStyle>
            <a:lvl1pPr>
              <a:tabLst>
                <a:tab pos="2984500" algn="l"/>
              </a:tabLst>
              <a:defRPr>
                <a:solidFill>
                  <a:srgbClr val="DE6A10"/>
                </a:solidFill>
              </a:defRPr>
            </a:lvl1pPr>
          </a:lstStyle>
          <a:p>
            <a:pPr lvl="0">
              <a:defRPr sz="1800">
                <a:solidFill>
                  <a:srgbClr val="000000"/>
                </a:solidFill>
              </a:defRPr>
            </a:pPr>
            <a:r>
              <a:rPr sz="8000">
                <a:solidFill>
                  <a:srgbClr val="DE6A10"/>
                </a:solidFill>
              </a:rPr>
              <a:t>Titolo Testo</a:t>
            </a:r>
          </a:p>
        </p:txBody>
      </p:sp>
      <p:pic>
        <p:nvPicPr>
          <p:cNvPr id="6" name="logo Ministero.pdf"/>
          <p:cNvPicPr/>
          <p:nvPr/>
        </p:nvPicPr>
        <p:blipFill>
          <a:blip r:embed="rId2" cstate="print">
            <a:extLst/>
          </a:blip>
          <a:stretch>
            <a:fillRect/>
          </a:stretch>
        </p:blipFill>
        <p:spPr>
          <a:xfrm>
            <a:off x="6018606" y="7759908"/>
            <a:ext cx="2077350" cy="609184"/>
          </a:xfrm>
          <a:prstGeom prst="rect">
            <a:avLst/>
          </a:prstGeom>
          <a:ln w="12700">
            <a:miter lim="400000"/>
          </a:ln>
        </p:spPr>
      </p:pic>
      <p:pic>
        <p:nvPicPr>
          <p:cNvPr id="7" name="SigilloLogoLAST_OK.pdf"/>
          <p:cNvPicPr/>
          <p:nvPr/>
        </p:nvPicPr>
        <p:blipFill>
          <a:blip r:embed="rId3" cstate="print">
            <a:extLst/>
          </a:blip>
          <a:stretch>
            <a:fillRect/>
          </a:stretch>
        </p:blipFill>
        <p:spPr>
          <a:xfrm>
            <a:off x="494055" y="7471714"/>
            <a:ext cx="1778357" cy="1185572"/>
          </a:xfrm>
          <a:prstGeom prst="rect">
            <a:avLst/>
          </a:prstGeom>
          <a:ln w="12700">
            <a:miter lim="400000"/>
          </a:ln>
        </p:spPr>
      </p:pic>
      <p:pic>
        <p:nvPicPr>
          <p:cNvPr id="8" name="Schermata 2015-03-16 alle 22.21.40.png"/>
          <p:cNvPicPr/>
          <p:nvPr/>
        </p:nvPicPr>
        <p:blipFill>
          <a:blip r:embed="rId4" cstate="print">
            <a:extLst/>
          </a:blip>
          <a:stretch>
            <a:fillRect/>
          </a:stretch>
        </p:blipFill>
        <p:spPr>
          <a:xfrm>
            <a:off x="3456504" y="7435772"/>
            <a:ext cx="1378009" cy="978056"/>
          </a:xfrm>
          <a:prstGeom prst="rect">
            <a:avLst/>
          </a:prstGeom>
          <a:ln w="12700">
            <a:miter lim="400000"/>
          </a:ln>
        </p:spPr>
      </p:pic>
      <p:sp>
        <p:nvSpPr>
          <p:cNvPr id="9" name="Shape 9"/>
          <p:cNvSpPr/>
          <p:nvPr/>
        </p:nvSpPr>
        <p:spPr>
          <a:xfrm flipH="1" flipV="1">
            <a:off x="5490331" y="7499350"/>
            <a:ext cx="1" cy="1130300"/>
          </a:xfrm>
          <a:prstGeom prst="line">
            <a:avLst/>
          </a:prstGeom>
          <a:ln w="12700">
            <a:solidFill>
              <a:srgbClr val="A6AAA9"/>
            </a:solidFill>
            <a:miter lim="400000"/>
          </a:ln>
        </p:spPr>
        <p:txBody>
          <a:bodyPr lIns="0" tIns="0" rIns="0" bIns="0" anchor="ctr"/>
          <a:lstStyle/>
          <a:p>
            <a:pPr lvl="0" algn="ctr">
              <a:lnSpc>
                <a:spcPct val="100000"/>
              </a:lnSpc>
              <a:defRPr sz="2400">
                <a:solidFill>
                  <a:srgbClr val="000000"/>
                </a:solidFill>
                <a:latin typeface="Helvetica Light"/>
                <a:ea typeface="Helvetica Light"/>
                <a:cs typeface="Helvetica Light"/>
                <a:sym typeface="Helvetica Light"/>
              </a:defRPr>
            </a:pPr>
            <a:endParaRPr/>
          </a:p>
        </p:txBody>
      </p:sp>
      <p:sp>
        <p:nvSpPr>
          <p:cNvPr id="10" name="Shape 10"/>
          <p:cNvSpPr/>
          <p:nvPr/>
        </p:nvSpPr>
        <p:spPr>
          <a:xfrm flipV="1">
            <a:off x="3064631" y="7499350"/>
            <a:ext cx="1" cy="1130300"/>
          </a:xfrm>
          <a:prstGeom prst="line">
            <a:avLst/>
          </a:prstGeom>
          <a:ln w="12700">
            <a:solidFill>
              <a:srgbClr val="A6AAA9"/>
            </a:solidFill>
            <a:miter lim="400000"/>
          </a:ln>
        </p:spPr>
        <p:txBody>
          <a:bodyPr lIns="0" tIns="0" rIns="0" bIns="0" anchor="ctr"/>
          <a:lstStyle/>
          <a:p>
            <a:pPr lvl="0" algn="ctr">
              <a:lnSpc>
                <a:spcPct val="100000"/>
              </a:lnSpc>
              <a:defRPr sz="2400">
                <a:solidFill>
                  <a:srgbClr val="000000"/>
                </a:solidFill>
                <a:latin typeface="Helvetica Light"/>
                <a:ea typeface="Helvetica Light"/>
                <a:cs typeface="Helvetica Light"/>
                <a:sym typeface="Helvetica Light"/>
              </a:defRPr>
            </a:pPr>
            <a:endParaRPr/>
          </a:p>
        </p:txBody>
      </p:sp>
      <p:sp>
        <p:nvSpPr>
          <p:cNvPr id="11" name="Shape 11"/>
          <p:cNvSpPr/>
          <p:nvPr/>
        </p:nvSpPr>
        <p:spPr>
          <a:xfrm>
            <a:off x="393700" y="381000"/>
            <a:ext cx="3026420" cy="52010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nSpc>
                <a:spcPts val="1800"/>
              </a:lnSpc>
              <a:spcBef>
                <a:spcPts val="1800"/>
              </a:spcBef>
              <a:defRPr>
                <a:solidFill>
                  <a:srgbClr val="000000"/>
                </a:solidFill>
              </a:defRPr>
            </a:pPr>
            <a:r>
              <a:rPr lang="it-IT" sz="1600" dirty="0" smtClean="0">
                <a:solidFill>
                  <a:srgbClr val="A6AAA9"/>
                </a:solidFill>
              </a:rPr>
              <a:t>Strasbourg</a:t>
            </a:r>
            <a:r>
              <a:rPr sz="1600" dirty="0">
                <a:solidFill>
                  <a:srgbClr val="A6AAA9"/>
                </a:solidFill>
              </a:rPr>
              <a:t/>
            </a:r>
            <a:br>
              <a:rPr sz="1600" dirty="0">
                <a:solidFill>
                  <a:srgbClr val="A6AAA9"/>
                </a:solidFill>
              </a:rPr>
            </a:br>
            <a:r>
              <a:rPr lang="it-IT" sz="1600" dirty="0" smtClean="0">
                <a:solidFill>
                  <a:srgbClr val="A6AAA9"/>
                </a:solidFill>
              </a:rPr>
              <a:t>27</a:t>
            </a:r>
            <a:r>
              <a:rPr lang="it-IT" sz="1600" baseline="0" dirty="0" smtClean="0">
                <a:solidFill>
                  <a:srgbClr val="A6AAA9"/>
                </a:solidFill>
              </a:rPr>
              <a:t> </a:t>
            </a:r>
            <a:r>
              <a:rPr sz="1600" dirty="0" smtClean="0">
                <a:solidFill>
                  <a:srgbClr val="A6AAA9"/>
                </a:solidFill>
              </a:rPr>
              <a:t> ma</a:t>
            </a:r>
            <a:r>
              <a:rPr lang="it-IT" sz="1600" dirty="0" smtClean="0">
                <a:solidFill>
                  <a:srgbClr val="A6AAA9"/>
                </a:solidFill>
              </a:rPr>
              <a:t>y</a:t>
            </a:r>
            <a:r>
              <a:rPr sz="1600" dirty="0" smtClean="0">
                <a:solidFill>
                  <a:srgbClr val="A6AAA9"/>
                </a:solidFill>
              </a:rPr>
              <a:t> </a:t>
            </a:r>
            <a:r>
              <a:rPr sz="1600" dirty="0">
                <a:solidFill>
                  <a:srgbClr val="A6AAA9"/>
                </a:solidFill>
              </a:rPr>
              <a:t>2015</a:t>
            </a:r>
          </a:p>
        </p:txBody>
      </p:sp>
      <p:sp>
        <p:nvSpPr>
          <p:cNvPr id="12" name="Shape 12"/>
          <p:cNvSpPr/>
          <p:nvPr/>
        </p:nvSpPr>
        <p:spPr>
          <a:xfrm>
            <a:off x="3797300" y="381000"/>
            <a:ext cx="1459905" cy="52010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nSpc>
                <a:spcPts val="1800"/>
              </a:lnSpc>
              <a:spcBef>
                <a:spcPts val="1800"/>
              </a:spcBef>
              <a:defRPr sz="1600">
                <a:solidFill>
                  <a:srgbClr val="A6AAA9"/>
                </a:solidFill>
              </a:defRPr>
            </a:lvl1pPr>
          </a:lstStyle>
          <a:p>
            <a:pPr lvl="0">
              <a:defRPr sz="1800">
                <a:solidFill>
                  <a:srgbClr val="000000"/>
                </a:solidFill>
              </a:defRPr>
            </a:pPr>
            <a:r>
              <a:rPr sz="1600">
                <a:solidFill>
                  <a:srgbClr val="A6AAA9"/>
                </a:solidFill>
              </a:rPr>
              <a:t>P.I.P.P.I. 2015</a:t>
            </a:r>
          </a:p>
        </p:txBody>
      </p:sp>
      <p:sp>
        <p:nvSpPr>
          <p:cNvPr id="13" name="Shape 13"/>
          <p:cNvSpPr/>
          <p:nvPr/>
        </p:nvSpPr>
        <p:spPr>
          <a:xfrm>
            <a:off x="6343650" y="368002"/>
            <a:ext cx="1459905" cy="52010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nSpc>
                <a:spcPts val="1800"/>
              </a:lnSpc>
              <a:spcBef>
                <a:spcPts val="1800"/>
              </a:spcBef>
              <a:defRPr sz="1600">
                <a:solidFill>
                  <a:srgbClr val="A6AAA9"/>
                </a:solidFill>
              </a:defRPr>
            </a:lvl1pPr>
          </a:lstStyle>
          <a:p>
            <a:pPr lvl="0">
              <a:defRPr sz="1800">
                <a:solidFill>
                  <a:srgbClr val="000000"/>
                </a:solidFill>
              </a:defRPr>
            </a:pPr>
            <a:r>
              <a:rPr sz="1600">
                <a:solidFill>
                  <a:srgbClr val="A6AAA9"/>
                </a:solidFill>
              </a:rPr>
              <a:t>LabRIEF</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fr-FR"/>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4" name="Rectangle 2"/>
          <p:cNvSpPr>
            <a:spLocks noGrp="1" noChangeArrowheads="1"/>
          </p:cNvSpPr>
          <p:nvPr>
            <p:ph type="ftr" idx="10"/>
          </p:nvPr>
        </p:nvSpPr>
        <p:spPr>
          <a:xfrm>
            <a:off x="4443307" y="8882098"/>
            <a:ext cx="4093352" cy="652498"/>
          </a:xfrm>
          <a:prstGeom prst="rect">
            <a:avLst/>
          </a:prstGeom>
        </p:spPr>
        <p:txBody>
          <a:bodyPr lIns="130046" tIns="65023" rIns="130046" bIns="65023"/>
          <a:lstStyle>
            <a:lvl1pPr>
              <a:defRPr/>
            </a:lvl1pPr>
          </a:lstStyle>
          <a:p>
            <a:pPr>
              <a:defRPr/>
            </a:pPr>
            <a:endParaRPr lang="it-IT"/>
          </a:p>
        </p:txBody>
      </p:sp>
      <p:sp>
        <p:nvSpPr>
          <p:cNvPr id="5" name="Rectangle 2"/>
          <p:cNvSpPr>
            <a:spLocks noGrp="1" noChangeArrowheads="1"/>
          </p:cNvSpPr>
          <p:nvPr>
            <p:ph type="ftr" idx="11"/>
          </p:nvPr>
        </p:nvSpPr>
        <p:spPr>
          <a:xfrm>
            <a:off x="4443307" y="8882098"/>
            <a:ext cx="4093352" cy="652498"/>
          </a:xfrm>
          <a:prstGeom prst="rect">
            <a:avLst/>
          </a:prstGeom>
        </p:spPr>
        <p:txBody>
          <a:bodyPr lIns="130046" tIns="65023" rIns="130046" bIns="65023"/>
          <a:lstStyle>
            <a:lvl1pPr>
              <a:defRPr/>
            </a:lvl1pPr>
          </a:lstStyle>
          <a:p>
            <a:pPr>
              <a:defRPr/>
            </a:pPr>
            <a:endParaRPr lang="it-IT"/>
          </a:p>
        </p:txBody>
      </p:sp>
    </p:spTree>
    <p:extLst>
      <p:ext uri="{BB962C8B-B14F-4D97-AF65-F5344CB8AC3E}">
        <p14:creationId xmlns:p14="http://schemas.microsoft.com/office/powerpoint/2010/main" val="1977907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fr-FR"/>
          </a:p>
        </p:txBody>
      </p:sp>
      <p:sp>
        <p:nvSpPr>
          <p:cNvPr id="3" name="Rectangle 2"/>
          <p:cNvSpPr>
            <a:spLocks noGrp="1" noChangeArrowheads="1"/>
          </p:cNvSpPr>
          <p:nvPr>
            <p:ph type="ftr" idx="10"/>
          </p:nvPr>
        </p:nvSpPr>
        <p:spPr>
          <a:xfrm>
            <a:off x="4443307" y="8882098"/>
            <a:ext cx="4093352" cy="652498"/>
          </a:xfrm>
          <a:prstGeom prst="rect">
            <a:avLst/>
          </a:prstGeom>
        </p:spPr>
        <p:txBody>
          <a:bodyPr lIns="130046" tIns="65023" rIns="130046" bIns="65023"/>
          <a:lstStyle>
            <a:lvl1pPr>
              <a:defRPr/>
            </a:lvl1pPr>
          </a:lstStyle>
          <a:p>
            <a:pPr>
              <a:defRPr/>
            </a:pPr>
            <a:endParaRPr lang="it-IT"/>
          </a:p>
        </p:txBody>
      </p:sp>
      <p:sp>
        <p:nvSpPr>
          <p:cNvPr id="4" name="Rectangle 2"/>
          <p:cNvSpPr>
            <a:spLocks noGrp="1" noChangeArrowheads="1"/>
          </p:cNvSpPr>
          <p:nvPr>
            <p:ph type="ftr" idx="11"/>
          </p:nvPr>
        </p:nvSpPr>
        <p:spPr>
          <a:xfrm>
            <a:off x="4443307" y="8882098"/>
            <a:ext cx="4093352" cy="652498"/>
          </a:xfrm>
          <a:prstGeom prst="rect">
            <a:avLst/>
          </a:prstGeom>
        </p:spPr>
        <p:txBody>
          <a:bodyPr lIns="130046" tIns="65023" rIns="130046" bIns="65023"/>
          <a:lstStyle>
            <a:lvl1pPr>
              <a:defRPr/>
            </a:lvl1pPr>
          </a:lstStyle>
          <a:p>
            <a:pPr>
              <a:defRPr/>
            </a:pPr>
            <a:endParaRPr lang="it-IT"/>
          </a:p>
        </p:txBody>
      </p:sp>
    </p:spTree>
    <p:extLst>
      <p:ext uri="{BB962C8B-B14F-4D97-AF65-F5344CB8AC3E}">
        <p14:creationId xmlns:p14="http://schemas.microsoft.com/office/powerpoint/2010/main" val="318251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fr-FR"/>
          </a:p>
        </p:txBody>
      </p:sp>
      <p:sp>
        <p:nvSpPr>
          <p:cNvPr id="3" name="Segnaposto contenuto 2"/>
          <p:cNvSpPr>
            <a:spLocks noGrp="1"/>
          </p:cNvSpPr>
          <p:nvPr>
            <p:ph sz="half" idx="1"/>
          </p:nvPr>
        </p:nvSpPr>
        <p:spPr>
          <a:xfrm>
            <a:off x="666046" y="1702364"/>
            <a:ext cx="5730240" cy="6412089"/>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4" name="Segnaposto contenuto 3"/>
          <p:cNvSpPr>
            <a:spLocks noGrp="1"/>
          </p:cNvSpPr>
          <p:nvPr>
            <p:ph sz="half" idx="2"/>
          </p:nvPr>
        </p:nvSpPr>
        <p:spPr>
          <a:xfrm>
            <a:off x="6613032" y="1702364"/>
            <a:ext cx="5732497" cy="6412089"/>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5" name="Rectangle 2"/>
          <p:cNvSpPr>
            <a:spLocks noGrp="1" noChangeArrowheads="1"/>
          </p:cNvSpPr>
          <p:nvPr>
            <p:ph type="ftr" idx="10"/>
          </p:nvPr>
        </p:nvSpPr>
        <p:spPr>
          <a:xfrm>
            <a:off x="4443307" y="8882098"/>
            <a:ext cx="4093352" cy="652498"/>
          </a:xfrm>
          <a:prstGeom prst="rect">
            <a:avLst/>
          </a:prstGeom>
        </p:spPr>
        <p:txBody>
          <a:bodyPr lIns="130046" tIns="65023" rIns="130046" bIns="65023"/>
          <a:lstStyle>
            <a:lvl1pPr>
              <a:defRPr/>
            </a:lvl1pPr>
          </a:lstStyle>
          <a:p>
            <a:pPr>
              <a:defRPr/>
            </a:pPr>
            <a:endParaRPr lang="it-IT"/>
          </a:p>
        </p:txBody>
      </p:sp>
      <p:sp>
        <p:nvSpPr>
          <p:cNvPr id="6" name="Rectangle 2"/>
          <p:cNvSpPr>
            <a:spLocks noGrp="1" noChangeArrowheads="1"/>
          </p:cNvSpPr>
          <p:nvPr>
            <p:ph type="ftr" idx="11"/>
          </p:nvPr>
        </p:nvSpPr>
        <p:spPr>
          <a:xfrm>
            <a:off x="4443307" y="8882098"/>
            <a:ext cx="4093352" cy="652498"/>
          </a:xfrm>
          <a:prstGeom prst="rect">
            <a:avLst/>
          </a:prstGeom>
        </p:spPr>
        <p:txBody>
          <a:bodyPr lIns="130046" tIns="65023" rIns="130046" bIns="65023"/>
          <a:lstStyle>
            <a:lvl1pPr>
              <a:defRPr/>
            </a:lvl1pPr>
          </a:lstStyle>
          <a:p>
            <a:pPr>
              <a:defRPr/>
            </a:pPr>
            <a:endParaRPr lang="it-IT"/>
          </a:p>
        </p:txBody>
      </p:sp>
    </p:spTree>
    <p:extLst>
      <p:ext uri="{BB962C8B-B14F-4D97-AF65-F5344CB8AC3E}">
        <p14:creationId xmlns:p14="http://schemas.microsoft.com/office/powerpoint/2010/main" val="3053149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estatina">
    <p:spTree>
      <p:nvGrpSpPr>
        <p:cNvPr id="1" name=""/>
        <p:cNvGrpSpPr/>
        <p:nvPr/>
      </p:nvGrpSpPr>
      <p:grpSpPr>
        <a:xfrm>
          <a:off x="0" y="0"/>
          <a:ext cx="0" cy="0"/>
          <a:chOff x="0" y="0"/>
          <a:chExt cx="0" cy="0"/>
        </a:xfrm>
      </p:grpSpPr>
      <p:sp>
        <p:nvSpPr>
          <p:cNvPr id="22" name="Shape 22"/>
          <p:cNvSpPr/>
          <p:nvPr/>
        </p:nvSpPr>
        <p:spPr>
          <a:xfrm>
            <a:off x="393700" y="381000"/>
            <a:ext cx="3026420" cy="52010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nSpc>
                <a:spcPts val="1800"/>
              </a:lnSpc>
              <a:spcBef>
                <a:spcPts val="1800"/>
              </a:spcBef>
              <a:defRPr>
                <a:solidFill>
                  <a:srgbClr val="000000"/>
                </a:solidFill>
              </a:defRPr>
            </a:pPr>
            <a:r>
              <a:rPr lang="it-IT" sz="1600" dirty="0" smtClean="0">
                <a:solidFill>
                  <a:srgbClr val="A6AAA9"/>
                </a:solidFill>
              </a:rPr>
              <a:t>Strasbourg</a:t>
            </a:r>
            <a:r>
              <a:rPr sz="1600" dirty="0">
                <a:solidFill>
                  <a:srgbClr val="A6AAA9"/>
                </a:solidFill>
              </a:rPr>
              <a:t/>
            </a:r>
            <a:br>
              <a:rPr sz="1600" dirty="0">
                <a:solidFill>
                  <a:srgbClr val="A6AAA9"/>
                </a:solidFill>
              </a:rPr>
            </a:br>
            <a:r>
              <a:rPr lang="it-IT" sz="1600" dirty="0" smtClean="0">
                <a:solidFill>
                  <a:srgbClr val="A6AAA9"/>
                </a:solidFill>
              </a:rPr>
              <a:t>27 </a:t>
            </a:r>
            <a:r>
              <a:rPr lang="it-IT" sz="1600" dirty="0" err="1" smtClean="0">
                <a:solidFill>
                  <a:srgbClr val="A6AAA9"/>
                </a:solidFill>
              </a:rPr>
              <a:t>may</a:t>
            </a:r>
            <a:r>
              <a:rPr lang="it-IT" sz="1600" dirty="0" smtClean="0">
                <a:solidFill>
                  <a:srgbClr val="A6AAA9"/>
                </a:solidFill>
              </a:rPr>
              <a:t> </a:t>
            </a:r>
            <a:r>
              <a:rPr sz="1600" dirty="0" smtClean="0">
                <a:solidFill>
                  <a:srgbClr val="A6AAA9"/>
                </a:solidFill>
              </a:rPr>
              <a:t>2015</a:t>
            </a:r>
            <a:endParaRPr sz="1600" dirty="0">
              <a:solidFill>
                <a:srgbClr val="A6AAA9"/>
              </a:solidFill>
            </a:endParaRPr>
          </a:p>
        </p:txBody>
      </p:sp>
      <p:sp>
        <p:nvSpPr>
          <p:cNvPr id="23" name="Shape 23"/>
          <p:cNvSpPr/>
          <p:nvPr/>
        </p:nvSpPr>
        <p:spPr>
          <a:xfrm>
            <a:off x="3797300" y="381000"/>
            <a:ext cx="1459905" cy="52010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nSpc>
                <a:spcPts val="1800"/>
              </a:lnSpc>
              <a:spcBef>
                <a:spcPts val="1800"/>
              </a:spcBef>
              <a:defRPr sz="1600">
                <a:solidFill>
                  <a:srgbClr val="A6AAA9"/>
                </a:solidFill>
              </a:defRPr>
            </a:lvl1pPr>
          </a:lstStyle>
          <a:p>
            <a:pPr lvl="0">
              <a:defRPr sz="1800">
                <a:solidFill>
                  <a:srgbClr val="000000"/>
                </a:solidFill>
              </a:defRPr>
            </a:pPr>
            <a:r>
              <a:rPr sz="1600">
                <a:solidFill>
                  <a:srgbClr val="A6AAA9"/>
                </a:solidFill>
              </a:rPr>
              <a:t>P.I.P.P.I. 2015</a:t>
            </a:r>
          </a:p>
        </p:txBody>
      </p:sp>
      <p:sp>
        <p:nvSpPr>
          <p:cNvPr id="24" name="Shape 24"/>
          <p:cNvSpPr/>
          <p:nvPr/>
        </p:nvSpPr>
        <p:spPr>
          <a:xfrm>
            <a:off x="6343650" y="368002"/>
            <a:ext cx="1459905" cy="52010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nSpc>
                <a:spcPts val="1800"/>
              </a:lnSpc>
              <a:spcBef>
                <a:spcPts val="1800"/>
              </a:spcBef>
              <a:defRPr sz="1600">
                <a:solidFill>
                  <a:srgbClr val="A6AAA9"/>
                </a:solidFill>
              </a:defRPr>
            </a:lvl1pPr>
          </a:lstStyle>
          <a:p>
            <a:pPr lvl="0">
              <a:defRPr sz="1800">
                <a:solidFill>
                  <a:srgbClr val="000000"/>
                </a:solidFill>
              </a:defRPr>
            </a:pPr>
            <a:r>
              <a:rPr sz="1600">
                <a:solidFill>
                  <a:srgbClr val="A6AAA9"/>
                </a:solidFill>
              </a:rPr>
              <a:t>LabRIEF</a:t>
            </a:r>
          </a:p>
        </p:txBody>
      </p:sp>
      <p:sp>
        <p:nvSpPr>
          <p:cNvPr id="25" name="Shape 25"/>
          <p:cNvSpPr/>
          <p:nvPr/>
        </p:nvSpPr>
        <p:spPr>
          <a:xfrm>
            <a:off x="410368" y="921940"/>
            <a:ext cx="12184065" cy="1"/>
          </a:xfrm>
          <a:prstGeom prst="line">
            <a:avLst/>
          </a:prstGeom>
          <a:ln w="12700">
            <a:solidFill>
              <a:srgbClr val="DE6A10"/>
            </a:solidFill>
            <a:custDash>
              <a:ds d="100000" sp="200000"/>
            </a:custDash>
            <a:round/>
          </a:ln>
        </p:spPr>
        <p:txBody>
          <a:bodyPr lIns="0" tIns="0" rIns="0" bIns="0" anchor="ctr"/>
          <a:lstStyle/>
          <a:p>
            <a:pPr lvl="0" algn="ctr">
              <a:lnSpc>
                <a:spcPct val="100000"/>
              </a:lnSpc>
              <a:defRPr sz="2400">
                <a:solidFill>
                  <a:srgbClr val="000000"/>
                </a:solidFill>
                <a:latin typeface="Helvetica Light"/>
                <a:ea typeface="Helvetica Light"/>
                <a:cs typeface="Helvetica Light"/>
                <a:sym typeface="Helvetica Light"/>
              </a:defRPr>
            </a:pPr>
            <a:endParaRPr/>
          </a:p>
        </p:txBody>
      </p:sp>
      <p:sp>
        <p:nvSpPr>
          <p:cNvPr id="26" name="Shape 26"/>
          <p:cNvSpPr>
            <a:spLocks noGrp="1"/>
          </p:cNvSpPr>
          <p:nvPr>
            <p:ph type="sldNum" sz="quarter" idx="2"/>
          </p:nvPr>
        </p:nvSpPr>
        <p:spPr>
          <a:xfrm>
            <a:off x="12240005" y="336337"/>
            <a:ext cx="319795" cy="330548"/>
          </a:xfrm>
          <a:prstGeom prst="rect">
            <a:avLst/>
          </a:prstGeom>
          <a:ln w="12700">
            <a:miter lim="400000"/>
          </a:ln>
        </p:spPr>
        <p:txBody>
          <a:bodyPr wrap="none" lIns="0" tIns="0" rIns="0" bIns="0">
            <a:spAutoFit/>
          </a:bodyPr>
          <a:lstStyle>
            <a:lvl1pPr algn="ctr">
              <a:lnSpc>
                <a:spcPct val="100000"/>
              </a:lnSpc>
              <a:defRPr>
                <a:solidFill>
                  <a:srgbClr val="A6AAA9"/>
                </a:solidFill>
              </a:defRPr>
            </a:lvl1pPr>
          </a:lstStyle>
          <a:p>
            <a:pPr lvl="0"/>
            <a:fld id="{86CB4B4D-7CA3-9044-876B-883B54F8677D}" type="slidenum">
              <a:rPr/>
              <a:pPr lvl="0"/>
              <a:t>‹n.›</a:t>
            </a:fld>
            <a:endParaRPr/>
          </a:p>
        </p:txBody>
      </p:sp>
      <p:pic>
        <p:nvPicPr>
          <p:cNvPr id="27" name="logo Ministero.pdf"/>
          <p:cNvPicPr/>
          <p:nvPr/>
        </p:nvPicPr>
        <p:blipFill>
          <a:blip r:embed="rId2" cstate="print">
            <a:extLst/>
          </a:blip>
          <a:stretch>
            <a:fillRect/>
          </a:stretch>
        </p:blipFill>
        <p:spPr>
          <a:xfrm>
            <a:off x="10570631" y="317497"/>
            <a:ext cx="1255676" cy="368228"/>
          </a:xfrm>
          <a:prstGeom prst="rect">
            <a:avLst/>
          </a:prstGeom>
          <a:ln w="12700">
            <a:miter lim="400000"/>
          </a:ln>
        </p:spPr>
      </p:pic>
      <p:pic>
        <p:nvPicPr>
          <p:cNvPr id="28" name="SigilloLogoLAST_OK.pdf"/>
          <p:cNvPicPr/>
          <p:nvPr/>
        </p:nvPicPr>
        <p:blipFill>
          <a:blip r:embed="rId3" cstate="print">
            <a:extLst/>
          </a:blip>
          <a:stretch>
            <a:fillRect/>
          </a:stretch>
        </p:blipFill>
        <p:spPr>
          <a:xfrm>
            <a:off x="7630656" y="96491"/>
            <a:ext cx="1139159" cy="759440"/>
          </a:xfrm>
          <a:prstGeom prst="rect">
            <a:avLst/>
          </a:prstGeom>
          <a:ln w="12700">
            <a:miter lim="400000"/>
          </a:ln>
        </p:spPr>
      </p:pic>
      <p:pic>
        <p:nvPicPr>
          <p:cNvPr id="29" name="Schermata 2015-03-16 alle 22.21.40.png"/>
          <p:cNvPicPr/>
          <p:nvPr/>
        </p:nvPicPr>
        <p:blipFill>
          <a:blip r:embed="rId4" cstate="print">
            <a:extLst/>
          </a:blip>
          <a:stretch>
            <a:fillRect/>
          </a:stretch>
        </p:blipFill>
        <p:spPr>
          <a:xfrm>
            <a:off x="9183513" y="50317"/>
            <a:ext cx="973420" cy="690894"/>
          </a:xfrm>
          <a:prstGeom prst="rect">
            <a:avLst/>
          </a:prstGeom>
          <a:ln w="12700">
            <a:miter lim="400000"/>
          </a:ln>
        </p:spPr>
      </p:pic>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Foto - Orizzontale">
    <p:spTree>
      <p:nvGrpSpPr>
        <p:cNvPr id="1" name=""/>
        <p:cNvGrpSpPr/>
        <p:nvPr/>
      </p:nvGrpSpPr>
      <p:grpSpPr>
        <a:xfrm>
          <a:off x="0" y="0"/>
          <a:ext cx="0" cy="0"/>
          <a:chOff x="0" y="0"/>
          <a:chExt cx="0" cy="0"/>
        </a:xfrm>
      </p:grpSpPr>
      <p:sp>
        <p:nvSpPr>
          <p:cNvPr id="41" name="Shape 41"/>
          <p:cNvSpPr>
            <a:spLocks noGrp="1"/>
          </p:cNvSpPr>
          <p:nvPr>
            <p:ph type="title"/>
          </p:nvPr>
        </p:nvSpPr>
        <p:spPr>
          <a:xfrm>
            <a:off x="1270000" y="6718300"/>
            <a:ext cx="10464800" cy="1422400"/>
          </a:xfrm>
          <a:prstGeom prst="rect">
            <a:avLst/>
          </a:prstGeom>
        </p:spPr>
        <p:txBody>
          <a:bodyPr anchor="b"/>
          <a:lstStyle>
            <a:lvl1pPr>
              <a:tabLst>
                <a:tab pos="2984500" algn="l"/>
              </a:tabLst>
            </a:lvl1pPr>
          </a:lstStyle>
          <a:p>
            <a:pPr lvl="0">
              <a:defRPr sz="1800"/>
            </a:pPr>
            <a:r>
              <a:rPr sz="8000"/>
              <a:t>Titolo Testo</a:t>
            </a:r>
          </a:p>
        </p:txBody>
      </p:sp>
      <p:sp>
        <p:nvSpPr>
          <p:cNvPr id="42" name="Shape 42"/>
          <p:cNvSpPr>
            <a:spLocks noGrp="1"/>
          </p:cNvSpPr>
          <p:nvPr>
            <p:ph type="body" idx="1"/>
          </p:nvPr>
        </p:nvSpPr>
        <p:spPr>
          <a:xfrm>
            <a:off x="1270000" y="8191500"/>
            <a:ext cx="10464800" cy="1130300"/>
          </a:xfrm>
          <a:prstGeom prst="rect">
            <a:avLst/>
          </a:prstGeom>
        </p:spPr>
        <p:txBody>
          <a:bodyPr anchor="t"/>
          <a:lstStyle>
            <a:lvl1pPr marL="0" indent="0">
              <a:spcBef>
                <a:spcPts val="0"/>
              </a:spcBef>
              <a:buSzTx/>
              <a:buNone/>
              <a:defRPr>
                <a:solidFill>
                  <a:srgbClr val="53585F"/>
                </a:solidFill>
              </a:defRPr>
            </a:lvl1pPr>
            <a:lvl2pPr marL="0" indent="228600">
              <a:spcBef>
                <a:spcPts val="0"/>
              </a:spcBef>
              <a:buSzTx/>
              <a:buNone/>
              <a:defRPr>
                <a:solidFill>
                  <a:srgbClr val="53585F"/>
                </a:solidFill>
              </a:defRPr>
            </a:lvl2pPr>
            <a:lvl3pPr marL="0" indent="457200">
              <a:spcBef>
                <a:spcPts val="0"/>
              </a:spcBef>
              <a:buSzTx/>
              <a:buNone/>
              <a:defRPr>
                <a:solidFill>
                  <a:srgbClr val="53585F"/>
                </a:solidFill>
              </a:defRPr>
            </a:lvl3pPr>
            <a:lvl4pPr marL="0" indent="685800">
              <a:spcBef>
                <a:spcPts val="0"/>
              </a:spcBef>
              <a:buSzTx/>
              <a:buNone/>
              <a:defRPr>
                <a:solidFill>
                  <a:srgbClr val="53585F"/>
                </a:solidFill>
              </a:defRPr>
            </a:lvl4pPr>
            <a:lvl5pPr marL="0" indent="914400">
              <a:spcBef>
                <a:spcPts val="0"/>
              </a:spcBef>
              <a:buSzTx/>
              <a:buNone/>
              <a:defRPr>
                <a:solidFill>
                  <a:srgbClr val="53585F"/>
                </a:solidFill>
              </a:defRPr>
            </a:lvl5pPr>
          </a:lstStyle>
          <a:p>
            <a:pPr lvl="0">
              <a:defRPr sz="1800">
                <a:solidFill>
                  <a:srgbClr val="000000"/>
                </a:solidFill>
              </a:defRPr>
            </a:pPr>
            <a:r>
              <a:rPr sz="3200">
                <a:solidFill>
                  <a:srgbClr val="53585F"/>
                </a:solidFill>
              </a:rPr>
              <a:t>Corpo livello uno</a:t>
            </a:r>
          </a:p>
          <a:p>
            <a:pPr lvl="1">
              <a:defRPr sz="1800">
                <a:solidFill>
                  <a:srgbClr val="000000"/>
                </a:solidFill>
              </a:defRPr>
            </a:pPr>
            <a:r>
              <a:rPr sz="3200">
                <a:solidFill>
                  <a:srgbClr val="53585F"/>
                </a:solidFill>
              </a:rPr>
              <a:t>Corpo livello due</a:t>
            </a:r>
          </a:p>
          <a:p>
            <a:pPr lvl="2">
              <a:defRPr sz="1800">
                <a:solidFill>
                  <a:srgbClr val="000000"/>
                </a:solidFill>
              </a:defRPr>
            </a:pPr>
            <a:r>
              <a:rPr sz="3200">
                <a:solidFill>
                  <a:srgbClr val="53585F"/>
                </a:solidFill>
              </a:rPr>
              <a:t>Corpo livello tre</a:t>
            </a:r>
          </a:p>
          <a:p>
            <a:pPr lvl="3">
              <a:defRPr sz="1800">
                <a:solidFill>
                  <a:srgbClr val="000000"/>
                </a:solidFill>
              </a:defRPr>
            </a:pPr>
            <a:r>
              <a:rPr sz="3200">
                <a:solidFill>
                  <a:srgbClr val="53585F"/>
                </a:solidFill>
              </a:rPr>
              <a:t>Corpo livello quattro</a:t>
            </a:r>
          </a:p>
          <a:p>
            <a:pPr lvl="4">
              <a:defRPr sz="1800">
                <a:solidFill>
                  <a:srgbClr val="000000"/>
                </a:solidFill>
              </a:defRPr>
            </a:pPr>
            <a:r>
              <a:rPr sz="3200">
                <a:solidFill>
                  <a:srgbClr val="53585F"/>
                </a:solidFill>
              </a:rPr>
              <a:t>Livello 5</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olo - Centrato">
    <p:spTree>
      <p:nvGrpSpPr>
        <p:cNvPr id="1" name=""/>
        <p:cNvGrpSpPr/>
        <p:nvPr/>
      </p:nvGrpSpPr>
      <p:grpSpPr>
        <a:xfrm>
          <a:off x="0" y="0"/>
          <a:ext cx="0" cy="0"/>
          <a:chOff x="0" y="0"/>
          <a:chExt cx="0" cy="0"/>
        </a:xfrm>
      </p:grpSpPr>
      <p:sp>
        <p:nvSpPr>
          <p:cNvPr id="44" name="Shape 44"/>
          <p:cNvSpPr>
            <a:spLocks noGrp="1"/>
          </p:cNvSpPr>
          <p:nvPr>
            <p:ph type="title"/>
          </p:nvPr>
        </p:nvSpPr>
        <p:spPr>
          <a:xfrm>
            <a:off x="1270000" y="3225800"/>
            <a:ext cx="10464800" cy="3302000"/>
          </a:xfrm>
          <a:prstGeom prst="rect">
            <a:avLst/>
          </a:prstGeom>
        </p:spPr>
        <p:txBody>
          <a:bodyPr/>
          <a:lstStyle>
            <a:lvl1pPr>
              <a:tabLst>
                <a:tab pos="2984500" algn="l"/>
              </a:tabLst>
            </a:lvl1pPr>
          </a:lstStyle>
          <a:p>
            <a:pPr lvl="0">
              <a:defRPr sz="1800"/>
            </a:pPr>
            <a:r>
              <a:rPr sz="8000"/>
              <a:t>Titolo Testo</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46" name="Shape 46"/>
          <p:cNvSpPr>
            <a:spLocks noGrp="1"/>
          </p:cNvSpPr>
          <p:nvPr>
            <p:ph type="title"/>
          </p:nvPr>
        </p:nvSpPr>
        <p:spPr>
          <a:xfrm>
            <a:off x="952500" y="635000"/>
            <a:ext cx="5334000" cy="3987800"/>
          </a:xfrm>
          <a:prstGeom prst="rect">
            <a:avLst/>
          </a:prstGeom>
        </p:spPr>
        <p:txBody>
          <a:bodyPr anchor="b"/>
          <a:lstStyle>
            <a:lvl1pPr>
              <a:tabLst/>
              <a:defRPr sz="5000"/>
            </a:lvl1pPr>
          </a:lstStyle>
          <a:p>
            <a:pPr lvl="0">
              <a:defRPr sz="1800"/>
            </a:pPr>
            <a:r>
              <a:rPr sz="5000"/>
              <a:t>Titolo Testo</a:t>
            </a:r>
          </a:p>
        </p:txBody>
      </p:sp>
      <p:sp>
        <p:nvSpPr>
          <p:cNvPr id="47" name="Shape 47"/>
          <p:cNvSpPr>
            <a:spLocks noGrp="1"/>
          </p:cNvSpPr>
          <p:nvPr>
            <p:ph type="body" idx="1"/>
          </p:nvPr>
        </p:nvSpPr>
        <p:spPr>
          <a:xfrm>
            <a:off x="952500" y="4762500"/>
            <a:ext cx="5334000" cy="4102100"/>
          </a:xfrm>
          <a:prstGeom prst="rect">
            <a:avLst/>
          </a:prstGeom>
        </p:spPr>
        <p:txBody>
          <a:bodyPr anchor="t"/>
          <a:lstStyle>
            <a:lvl1pPr marL="0" indent="0">
              <a:spcBef>
                <a:spcPts val="0"/>
              </a:spcBef>
              <a:buSzTx/>
              <a:buNone/>
              <a:defRPr>
                <a:solidFill>
                  <a:srgbClr val="53585F"/>
                </a:solidFill>
              </a:defRPr>
            </a:lvl1pPr>
            <a:lvl2pPr marL="0" indent="228600">
              <a:spcBef>
                <a:spcPts val="0"/>
              </a:spcBef>
              <a:buSzTx/>
              <a:buNone/>
              <a:defRPr>
                <a:solidFill>
                  <a:srgbClr val="53585F"/>
                </a:solidFill>
              </a:defRPr>
            </a:lvl2pPr>
            <a:lvl3pPr marL="0" indent="457200">
              <a:spcBef>
                <a:spcPts val="0"/>
              </a:spcBef>
              <a:buSzTx/>
              <a:buNone/>
              <a:defRPr>
                <a:solidFill>
                  <a:srgbClr val="53585F"/>
                </a:solidFill>
              </a:defRPr>
            </a:lvl3pPr>
            <a:lvl4pPr marL="0" indent="685800">
              <a:spcBef>
                <a:spcPts val="0"/>
              </a:spcBef>
              <a:buSzTx/>
              <a:buNone/>
              <a:defRPr>
                <a:solidFill>
                  <a:srgbClr val="53585F"/>
                </a:solidFill>
              </a:defRPr>
            </a:lvl4pPr>
            <a:lvl5pPr marL="0" indent="914400">
              <a:spcBef>
                <a:spcPts val="0"/>
              </a:spcBef>
              <a:buSzTx/>
              <a:buNone/>
              <a:defRPr>
                <a:solidFill>
                  <a:srgbClr val="53585F"/>
                </a:solidFill>
              </a:defRPr>
            </a:lvl5pPr>
          </a:lstStyle>
          <a:p>
            <a:pPr lvl="0">
              <a:defRPr sz="1800">
                <a:solidFill>
                  <a:srgbClr val="000000"/>
                </a:solidFill>
              </a:defRPr>
            </a:pPr>
            <a:r>
              <a:rPr sz="3200">
                <a:solidFill>
                  <a:srgbClr val="53585F"/>
                </a:solidFill>
              </a:rPr>
              <a:t>Corpo livello uno</a:t>
            </a:r>
          </a:p>
          <a:p>
            <a:pPr lvl="1">
              <a:defRPr sz="1800">
                <a:solidFill>
                  <a:srgbClr val="000000"/>
                </a:solidFill>
              </a:defRPr>
            </a:pPr>
            <a:r>
              <a:rPr sz="3200">
                <a:solidFill>
                  <a:srgbClr val="53585F"/>
                </a:solidFill>
              </a:rPr>
              <a:t>Corpo livello due</a:t>
            </a:r>
          </a:p>
          <a:p>
            <a:pPr lvl="2">
              <a:defRPr sz="1800">
                <a:solidFill>
                  <a:srgbClr val="000000"/>
                </a:solidFill>
              </a:defRPr>
            </a:pPr>
            <a:r>
              <a:rPr sz="3200">
                <a:solidFill>
                  <a:srgbClr val="53585F"/>
                </a:solidFill>
              </a:rPr>
              <a:t>Corpo livello tre</a:t>
            </a:r>
          </a:p>
          <a:p>
            <a:pPr lvl="3">
              <a:defRPr sz="1800">
                <a:solidFill>
                  <a:srgbClr val="000000"/>
                </a:solidFill>
              </a:defRPr>
            </a:pPr>
            <a:r>
              <a:rPr sz="3200">
                <a:solidFill>
                  <a:srgbClr val="53585F"/>
                </a:solidFill>
              </a:rPr>
              <a:t>Corpo livello quattro</a:t>
            </a:r>
          </a:p>
          <a:p>
            <a:pPr lvl="4">
              <a:defRPr sz="1800">
                <a:solidFill>
                  <a:srgbClr val="000000"/>
                </a:solidFill>
              </a:defRPr>
            </a:pPr>
            <a:r>
              <a:rPr sz="3200">
                <a:solidFill>
                  <a:srgbClr val="53585F"/>
                </a:solidFill>
              </a:rPr>
              <a:t>Livello 5</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49" name="Shape 49"/>
          <p:cNvSpPr>
            <a:spLocks noGrp="1"/>
          </p:cNvSpPr>
          <p:nvPr>
            <p:ph type="title"/>
          </p:nvPr>
        </p:nvSpPr>
        <p:spPr>
          <a:prstGeom prst="rect">
            <a:avLst/>
          </a:prstGeom>
        </p:spPr>
        <p:txBody>
          <a:bodyPr/>
          <a:lstStyle>
            <a:lvl1pPr>
              <a:tabLst>
                <a:tab pos="2984500" algn="l"/>
              </a:tabLst>
            </a:lvl1pPr>
          </a:lstStyle>
          <a:p>
            <a:pPr lvl="0">
              <a:defRPr sz="1800"/>
            </a:pPr>
            <a:r>
              <a:rPr sz="8000"/>
              <a:t>Titolo Testo</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1" name="Shape 51"/>
          <p:cNvSpPr>
            <a:spLocks noGrp="1"/>
          </p:cNvSpPr>
          <p:nvPr>
            <p:ph type="title"/>
          </p:nvPr>
        </p:nvSpPr>
        <p:spPr>
          <a:prstGeom prst="rect">
            <a:avLst/>
          </a:prstGeom>
        </p:spPr>
        <p:txBody>
          <a:bodyPr/>
          <a:lstStyle>
            <a:lvl1pPr>
              <a:tabLst>
                <a:tab pos="2984500" algn="l"/>
              </a:tabLst>
            </a:lvl1pPr>
          </a:lstStyle>
          <a:p>
            <a:pPr lvl="0">
              <a:defRPr sz="1800"/>
            </a:pPr>
            <a:r>
              <a:rPr sz="8000"/>
              <a:t>Titolo Testo</a:t>
            </a:r>
          </a:p>
        </p:txBody>
      </p:sp>
      <p:sp>
        <p:nvSpPr>
          <p:cNvPr id="52" name="Shape 52"/>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54" name="Shape 54"/>
          <p:cNvSpPr>
            <a:spLocks noGrp="1"/>
          </p:cNvSpPr>
          <p:nvPr>
            <p:ph type="title"/>
          </p:nvPr>
        </p:nvSpPr>
        <p:spPr>
          <a:prstGeom prst="rect">
            <a:avLst/>
          </a:prstGeom>
        </p:spPr>
        <p:txBody>
          <a:bodyPr/>
          <a:lstStyle>
            <a:lvl1pPr>
              <a:tabLst>
                <a:tab pos="2984500" algn="l"/>
              </a:tabLst>
            </a:lvl1pPr>
          </a:lstStyle>
          <a:p>
            <a:pPr lvl="0">
              <a:defRPr sz="1800"/>
            </a:pPr>
            <a:r>
              <a:rPr sz="8000"/>
              <a:t>Titolo Testo</a:t>
            </a:r>
          </a:p>
        </p:txBody>
      </p:sp>
      <p:sp>
        <p:nvSpPr>
          <p:cNvPr id="55" name="Shape 55"/>
          <p:cNvSpPr>
            <a:spLocks noGrp="1"/>
          </p:cNvSpPr>
          <p:nvPr>
            <p:ph type="body" idx="1"/>
          </p:nvPr>
        </p:nvSpPr>
        <p:spPr>
          <a:xfrm>
            <a:off x="952500" y="2603500"/>
            <a:ext cx="5334000" cy="6286500"/>
          </a:xfrm>
          <a:prstGeom prst="rect">
            <a:avLst/>
          </a:prstGeom>
        </p:spPr>
        <p:txBody>
          <a:bodyPr/>
          <a:lstStyle>
            <a:lvl1pPr marL="342900" indent="-342900">
              <a:spcBef>
                <a:spcPts val="3200"/>
              </a:spcBef>
              <a:defRPr sz="2800">
                <a:latin typeface="Helvetica Light"/>
                <a:ea typeface="Helvetica Light"/>
                <a:cs typeface="Helvetica Light"/>
                <a:sym typeface="Helvetica Light"/>
              </a:defRPr>
            </a:lvl1pPr>
            <a:lvl2pPr marL="685800" indent="-342900">
              <a:spcBef>
                <a:spcPts val="3200"/>
              </a:spcBef>
              <a:defRPr sz="2800">
                <a:latin typeface="Helvetica Light"/>
                <a:ea typeface="Helvetica Light"/>
                <a:cs typeface="Helvetica Light"/>
                <a:sym typeface="Helvetica Light"/>
              </a:defRPr>
            </a:lvl2pPr>
            <a:lvl3pPr marL="1028700" indent="-342900">
              <a:spcBef>
                <a:spcPts val="3200"/>
              </a:spcBef>
              <a:defRPr sz="2800">
                <a:latin typeface="Helvetica Light"/>
                <a:ea typeface="Helvetica Light"/>
                <a:cs typeface="Helvetica Light"/>
                <a:sym typeface="Helvetica Light"/>
              </a:defRPr>
            </a:lvl3pPr>
            <a:lvl4pPr marL="1371600" indent="-342900">
              <a:spcBef>
                <a:spcPts val="3200"/>
              </a:spcBef>
              <a:defRPr sz="2800">
                <a:latin typeface="Helvetica Light"/>
                <a:ea typeface="Helvetica Light"/>
                <a:cs typeface="Helvetica Light"/>
                <a:sym typeface="Helvetica Light"/>
              </a:defRPr>
            </a:lvl4pPr>
            <a:lvl5pPr marL="1714500" indent="-342900">
              <a:spcBef>
                <a:spcPts val="3200"/>
              </a:spcBef>
              <a:defRPr sz="2800">
                <a:latin typeface="Helvetica Light"/>
                <a:ea typeface="Helvetica Light"/>
                <a:cs typeface="Helvetica Light"/>
                <a:sym typeface="Helvetica Light"/>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7" name="Shape 57"/>
          <p:cNvSpPr>
            <a:spLocks noGrp="1"/>
          </p:cNvSpPr>
          <p:nvPr>
            <p:ph type="body" idx="1"/>
          </p:nvPr>
        </p:nvSpPr>
        <p:spPr>
          <a:xfrm>
            <a:off x="952500" y="1270000"/>
            <a:ext cx="11099800" cy="721360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tabLst>
                <a:tab pos="2984500" algn="l"/>
              </a:tabLst>
            </a:lvl1pPr>
          </a:lstStyle>
          <a:p>
            <a:pPr lvl="0">
              <a:defRPr sz="1800"/>
            </a:pPr>
            <a:r>
              <a:rPr sz="8000"/>
              <a:t>Titolo Testo</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3200" dirty="0"/>
              <a:t>Corpo livello uno</a:t>
            </a:r>
          </a:p>
          <a:p>
            <a:pPr lvl="1">
              <a:defRPr sz="1800"/>
            </a:pPr>
            <a:r>
              <a:rPr sz="3200" dirty="0"/>
              <a:t>Corpo livello due</a:t>
            </a:r>
          </a:p>
          <a:p>
            <a:pPr lvl="2">
              <a:defRPr sz="1800"/>
            </a:pPr>
            <a:r>
              <a:rPr sz="3200" dirty="0"/>
              <a:t>Corpo livello tre</a:t>
            </a:r>
          </a:p>
          <a:p>
            <a:pPr lvl="3">
              <a:defRPr sz="1800"/>
            </a:pPr>
            <a:r>
              <a:rPr sz="3200" dirty="0"/>
              <a:t>Corpo livello quattro</a:t>
            </a:r>
          </a:p>
          <a:p>
            <a:pPr lvl="4">
              <a:defRPr sz="1800"/>
            </a:pPr>
            <a:r>
              <a:rPr sz="3200" dirty="0"/>
              <a:t>Livello 5</a:t>
            </a: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7" r:id="rId16"/>
  </p:sldLayoutIdLst>
  <p:transition xmlns:p14="http://schemas.microsoft.com/office/powerpoint/2010/main" spd="med"/>
  <p:txStyles>
    <p:titleStyle>
      <a:lvl1pPr defTabSz="584200">
        <a:tabLst>
          <a:tab pos="2984500" algn="l"/>
        </a:tabLst>
        <a:defRPr sz="8000">
          <a:latin typeface="+mn-lt"/>
          <a:ea typeface="+mn-ea"/>
          <a:cs typeface="+mn-cs"/>
          <a:sym typeface="Candara"/>
        </a:defRPr>
      </a:lvl1pPr>
      <a:lvl2pPr indent="228600" defTabSz="584200">
        <a:tabLst>
          <a:tab pos="2984500" algn="l"/>
        </a:tabLst>
        <a:defRPr sz="8000">
          <a:latin typeface="+mn-lt"/>
          <a:ea typeface="+mn-ea"/>
          <a:cs typeface="+mn-cs"/>
          <a:sym typeface="Candara"/>
        </a:defRPr>
      </a:lvl2pPr>
      <a:lvl3pPr indent="457200" defTabSz="584200">
        <a:tabLst>
          <a:tab pos="2984500" algn="l"/>
        </a:tabLst>
        <a:defRPr sz="8000">
          <a:latin typeface="+mn-lt"/>
          <a:ea typeface="+mn-ea"/>
          <a:cs typeface="+mn-cs"/>
          <a:sym typeface="Candara"/>
        </a:defRPr>
      </a:lvl3pPr>
      <a:lvl4pPr indent="685800" defTabSz="584200">
        <a:tabLst>
          <a:tab pos="2984500" algn="l"/>
        </a:tabLst>
        <a:defRPr sz="8000">
          <a:latin typeface="+mn-lt"/>
          <a:ea typeface="+mn-ea"/>
          <a:cs typeface="+mn-cs"/>
          <a:sym typeface="Candara"/>
        </a:defRPr>
      </a:lvl4pPr>
      <a:lvl5pPr indent="914400" defTabSz="584200">
        <a:tabLst>
          <a:tab pos="2984500" algn="l"/>
        </a:tabLst>
        <a:defRPr sz="8000">
          <a:latin typeface="+mn-lt"/>
          <a:ea typeface="+mn-ea"/>
          <a:cs typeface="+mn-cs"/>
          <a:sym typeface="Candara"/>
        </a:defRPr>
      </a:lvl5pPr>
      <a:lvl6pPr indent="1143000" defTabSz="584200">
        <a:tabLst>
          <a:tab pos="2984500" algn="l"/>
        </a:tabLst>
        <a:defRPr sz="8000">
          <a:latin typeface="+mn-lt"/>
          <a:ea typeface="+mn-ea"/>
          <a:cs typeface="+mn-cs"/>
          <a:sym typeface="Candara"/>
        </a:defRPr>
      </a:lvl6pPr>
      <a:lvl7pPr indent="1371600" defTabSz="584200">
        <a:tabLst>
          <a:tab pos="2984500" algn="l"/>
        </a:tabLst>
        <a:defRPr sz="8000">
          <a:latin typeface="+mn-lt"/>
          <a:ea typeface="+mn-ea"/>
          <a:cs typeface="+mn-cs"/>
          <a:sym typeface="Candara"/>
        </a:defRPr>
      </a:lvl7pPr>
      <a:lvl8pPr indent="1600200" defTabSz="584200">
        <a:tabLst>
          <a:tab pos="2984500" algn="l"/>
        </a:tabLst>
        <a:defRPr sz="8000">
          <a:latin typeface="+mn-lt"/>
          <a:ea typeface="+mn-ea"/>
          <a:cs typeface="+mn-cs"/>
          <a:sym typeface="Candara"/>
        </a:defRPr>
      </a:lvl8pPr>
      <a:lvl9pPr indent="1828800" defTabSz="584200">
        <a:tabLst>
          <a:tab pos="2984500" algn="l"/>
        </a:tabLst>
        <a:defRPr sz="8000">
          <a:latin typeface="+mn-lt"/>
          <a:ea typeface="+mn-ea"/>
          <a:cs typeface="+mn-cs"/>
          <a:sym typeface="Candara"/>
        </a:defRPr>
      </a:lvl9pPr>
    </p:titleStyle>
    <p:bodyStyle>
      <a:lvl1pPr marL="0" indent="-395111" defTabSz="584200">
        <a:spcBef>
          <a:spcPts val="1800"/>
        </a:spcBef>
        <a:buSzPct val="75000"/>
        <a:buChar char="•"/>
        <a:defRPr sz="3200">
          <a:latin typeface="+mn-lt"/>
          <a:ea typeface="+mn-ea"/>
          <a:cs typeface="+mn-cs"/>
          <a:sym typeface="Candara"/>
        </a:defRPr>
      </a:lvl1pPr>
      <a:lvl2pPr marL="0" indent="-395111" defTabSz="584200">
        <a:spcBef>
          <a:spcPts val="1800"/>
        </a:spcBef>
        <a:buSzPct val="75000"/>
        <a:buChar char="•"/>
        <a:defRPr sz="3200">
          <a:latin typeface="+mn-lt"/>
          <a:ea typeface="+mn-ea"/>
          <a:cs typeface="+mn-cs"/>
          <a:sym typeface="Candara"/>
        </a:defRPr>
      </a:lvl2pPr>
      <a:lvl3pPr marL="0" indent="-395111" defTabSz="584200">
        <a:spcBef>
          <a:spcPts val="1800"/>
        </a:spcBef>
        <a:buSzPct val="75000"/>
        <a:buChar char="•"/>
        <a:defRPr sz="3200">
          <a:latin typeface="+mn-lt"/>
          <a:ea typeface="+mn-ea"/>
          <a:cs typeface="+mn-cs"/>
          <a:sym typeface="Candara"/>
        </a:defRPr>
      </a:lvl3pPr>
      <a:lvl4pPr marL="0" indent="-395111" defTabSz="584200">
        <a:spcBef>
          <a:spcPts val="1800"/>
        </a:spcBef>
        <a:buSzPct val="75000"/>
        <a:buChar char="•"/>
        <a:defRPr sz="3200">
          <a:latin typeface="+mn-lt"/>
          <a:ea typeface="+mn-ea"/>
          <a:cs typeface="+mn-cs"/>
          <a:sym typeface="Candara"/>
        </a:defRPr>
      </a:lvl4pPr>
      <a:lvl5pPr marL="0" indent="-395111" defTabSz="584200">
        <a:spcBef>
          <a:spcPts val="1800"/>
        </a:spcBef>
        <a:buSzPct val="75000"/>
        <a:buChar char="•"/>
        <a:defRPr sz="3200">
          <a:latin typeface="+mn-lt"/>
          <a:ea typeface="+mn-ea"/>
          <a:cs typeface="+mn-cs"/>
          <a:sym typeface="Candara"/>
        </a:defRPr>
      </a:lvl5pPr>
      <a:lvl6pPr marL="2617611" indent="-395111" defTabSz="584200">
        <a:spcBef>
          <a:spcPts val="400"/>
        </a:spcBef>
        <a:buSzPct val="75000"/>
        <a:buChar char="•"/>
        <a:defRPr sz="3200">
          <a:latin typeface="+mn-lt"/>
          <a:ea typeface="+mn-ea"/>
          <a:cs typeface="+mn-cs"/>
          <a:sym typeface="Candara"/>
        </a:defRPr>
      </a:lvl6pPr>
      <a:lvl7pPr marL="3062111" indent="-395111" defTabSz="584200">
        <a:spcBef>
          <a:spcPts val="400"/>
        </a:spcBef>
        <a:buSzPct val="75000"/>
        <a:buChar char="•"/>
        <a:defRPr sz="3200">
          <a:latin typeface="+mn-lt"/>
          <a:ea typeface="+mn-ea"/>
          <a:cs typeface="+mn-cs"/>
          <a:sym typeface="Candara"/>
        </a:defRPr>
      </a:lvl7pPr>
      <a:lvl8pPr marL="3506611" indent="-395111" defTabSz="584200">
        <a:spcBef>
          <a:spcPts val="400"/>
        </a:spcBef>
        <a:buSzPct val="75000"/>
        <a:buChar char="•"/>
        <a:defRPr sz="3200">
          <a:latin typeface="+mn-lt"/>
          <a:ea typeface="+mn-ea"/>
          <a:cs typeface="+mn-cs"/>
          <a:sym typeface="Candara"/>
        </a:defRPr>
      </a:lvl8pPr>
      <a:lvl9pPr marL="3951111" indent="-395111" defTabSz="584200">
        <a:spcBef>
          <a:spcPts val="400"/>
        </a:spcBef>
        <a:buSzPct val="75000"/>
        <a:buChar char="•"/>
        <a:defRPr sz="3200">
          <a:latin typeface="+mn-lt"/>
          <a:ea typeface="+mn-ea"/>
          <a:cs typeface="+mn-cs"/>
          <a:sym typeface="Candara"/>
        </a:defRPr>
      </a:lvl9pPr>
    </p:bodyStyle>
    <p:otherStyle>
      <a:lvl1pPr algn="ctr" defTabSz="584200">
        <a:defRPr>
          <a:solidFill>
            <a:schemeClr val="tx1"/>
          </a:solidFill>
          <a:latin typeface="+mn-lt"/>
          <a:ea typeface="+mn-ea"/>
          <a:cs typeface="+mn-cs"/>
          <a:sym typeface="Candara"/>
        </a:defRPr>
      </a:lvl1pPr>
      <a:lvl2pPr indent="228600" algn="ctr" defTabSz="584200">
        <a:defRPr>
          <a:solidFill>
            <a:schemeClr val="tx1"/>
          </a:solidFill>
          <a:latin typeface="+mn-lt"/>
          <a:ea typeface="+mn-ea"/>
          <a:cs typeface="+mn-cs"/>
          <a:sym typeface="Candara"/>
        </a:defRPr>
      </a:lvl2pPr>
      <a:lvl3pPr indent="457200" algn="ctr" defTabSz="584200">
        <a:defRPr>
          <a:solidFill>
            <a:schemeClr val="tx1"/>
          </a:solidFill>
          <a:latin typeface="+mn-lt"/>
          <a:ea typeface="+mn-ea"/>
          <a:cs typeface="+mn-cs"/>
          <a:sym typeface="Candara"/>
        </a:defRPr>
      </a:lvl3pPr>
      <a:lvl4pPr indent="685800" algn="ctr" defTabSz="584200">
        <a:defRPr>
          <a:solidFill>
            <a:schemeClr val="tx1"/>
          </a:solidFill>
          <a:latin typeface="+mn-lt"/>
          <a:ea typeface="+mn-ea"/>
          <a:cs typeface="+mn-cs"/>
          <a:sym typeface="Candara"/>
        </a:defRPr>
      </a:lvl4pPr>
      <a:lvl5pPr indent="914400" algn="ctr" defTabSz="584200">
        <a:defRPr>
          <a:solidFill>
            <a:schemeClr val="tx1"/>
          </a:solidFill>
          <a:latin typeface="+mn-lt"/>
          <a:ea typeface="+mn-ea"/>
          <a:cs typeface="+mn-cs"/>
          <a:sym typeface="Candara"/>
        </a:defRPr>
      </a:lvl5pPr>
      <a:lvl6pPr indent="1143000" algn="ctr" defTabSz="584200">
        <a:defRPr>
          <a:solidFill>
            <a:schemeClr val="tx1"/>
          </a:solidFill>
          <a:latin typeface="+mn-lt"/>
          <a:ea typeface="+mn-ea"/>
          <a:cs typeface="+mn-cs"/>
          <a:sym typeface="Candara"/>
        </a:defRPr>
      </a:lvl6pPr>
      <a:lvl7pPr indent="1371600" algn="ctr" defTabSz="584200">
        <a:defRPr>
          <a:solidFill>
            <a:schemeClr val="tx1"/>
          </a:solidFill>
          <a:latin typeface="+mn-lt"/>
          <a:ea typeface="+mn-ea"/>
          <a:cs typeface="+mn-cs"/>
          <a:sym typeface="Candara"/>
        </a:defRPr>
      </a:lvl7pPr>
      <a:lvl8pPr indent="1600200" algn="ctr" defTabSz="584200">
        <a:defRPr>
          <a:solidFill>
            <a:schemeClr val="tx1"/>
          </a:solidFill>
          <a:latin typeface="+mn-lt"/>
          <a:ea typeface="+mn-ea"/>
          <a:cs typeface="+mn-cs"/>
          <a:sym typeface="Candara"/>
        </a:defRPr>
      </a:lvl8pPr>
      <a:lvl9pPr indent="1828800" algn="ctr" defTabSz="584200">
        <a:defRPr>
          <a:solidFill>
            <a:schemeClr val="tx1"/>
          </a:solidFill>
          <a:latin typeface="+mn-lt"/>
          <a:ea typeface="+mn-ea"/>
          <a:cs typeface="+mn-cs"/>
          <a:sym typeface="Candar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3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39.jpeg"/><Relationship Id="rId9" Type="http://schemas.openxmlformats.org/officeDocument/2006/relationships/image" Target="../media/image40.jpg"/><Relationship Id="rId10" Type="http://schemas.openxmlformats.org/officeDocument/2006/relationships/image" Target="../media/image41.jpeg"/><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15.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a:spLocks noGrp="1"/>
          </p:cNvSpPr>
          <p:nvPr>
            <p:ph type="title"/>
          </p:nvPr>
        </p:nvSpPr>
        <p:spPr>
          <a:xfrm>
            <a:off x="393698" y="1917700"/>
            <a:ext cx="10923349" cy="1130300"/>
          </a:xfrm>
          <a:prstGeom prst="rect">
            <a:avLst/>
          </a:prstGeom>
        </p:spPr>
        <p:txBody>
          <a:bodyPr/>
          <a:lstStyle>
            <a:lvl1pPr>
              <a:tabLst>
                <a:tab pos="2984500" algn="l"/>
              </a:tabLst>
            </a:lvl1pPr>
          </a:lstStyle>
          <a:p>
            <a:pPr lvl="0">
              <a:defRPr sz="1800">
                <a:solidFill>
                  <a:srgbClr val="000000"/>
                </a:solidFill>
              </a:defRPr>
            </a:pPr>
            <a:r>
              <a:rPr sz="8000" dirty="0">
                <a:solidFill>
                  <a:srgbClr val="DE6A10"/>
                </a:solidFill>
              </a:rPr>
              <a:t>P.I.P.P.I</a:t>
            </a:r>
            <a:r>
              <a:rPr sz="8000" dirty="0" smtClean="0">
                <a:solidFill>
                  <a:srgbClr val="DE6A10"/>
                </a:solidFill>
              </a:rPr>
              <a:t>.</a:t>
            </a:r>
            <a:r>
              <a:rPr lang="it-IT" sz="8000" dirty="0" smtClean="0">
                <a:solidFill>
                  <a:srgbClr val="DE6A10"/>
                </a:solidFill>
              </a:rPr>
              <a:t/>
            </a:r>
            <a:br>
              <a:rPr lang="it-IT" sz="8000" dirty="0" smtClean="0">
                <a:solidFill>
                  <a:srgbClr val="DE6A10"/>
                </a:solidFill>
              </a:rPr>
            </a:br>
            <a:r>
              <a:rPr lang="it-IT" sz="4000" dirty="0" err="1" smtClean="0">
                <a:solidFill>
                  <a:srgbClr val="DE6A10"/>
                </a:solidFill>
              </a:rPr>
              <a:t>Programme</a:t>
            </a:r>
            <a:r>
              <a:rPr lang="it-IT" sz="4000" dirty="0" smtClean="0">
                <a:solidFill>
                  <a:srgbClr val="DE6A10"/>
                </a:solidFill>
              </a:rPr>
              <a:t> of </a:t>
            </a:r>
            <a:r>
              <a:rPr lang="it-IT" sz="4000" dirty="0" err="1" smtClean="0">
                <a:solidFill>
                  <a:srgbClr val="DE6A10"/>
                </a:solidFill>
              </a:rPr>
              <a:t>Intervention</a:t>
            </a:r>
            <a:r>
              <a:rPr lang="it-IT" sz="4000" dirty="0" smtClean="0">
                <a:solidFill>
                  <a:srgbClr val="DE6A10"/>
                </a:solidFill>
              </a:rPr>
              <a:t> to </a:t>
            </a:r>
            <a:br>
              <a:rPr lang="it-IT" sz="4000" dirty="0" smtClean="0">
                <a:solidFill>
                  <a:srgbClr val="DE6A10"/>
                </a:solidFill>
              </a:rPr>
            </a:br>
            <a:r>
              <a:rPr lang="it-IT" sz="4000" dirty="0" err="1" smtClean="0">
                <a:solidFill>
                  <a:srgbClr val="DE6A10"/>
                </a:solidFill>
              </a:rPr>
              <a:t>Prevent</a:t>
            </a:r>
            <a:r>
              <a:rPr lang="it-IT" sz="4000" dirty="0" smtClean="0">
                <a:solidFill>
                  <a:srgbClr val="DE6A10"/>
                </a:solidFill>
              </a:rPr>
              <a:t> </a:t>
            </a:r>
            <a:r>
              <a:rPr lang="it-IT" sz="4000" dirty="0" err="1" smtClean="0">
                <a:solidFill>
                  <a:srgbClr val="DE6A10"/>
                </a:solidFill>
              </a:rPr>
              <a:t>Institutionalization</a:t>
            </a:r>
            <a:endParaRPr sz="4000" dirty="0">
              <a:solidFill>
                <a:srgbClr val="DE6A10"/>
              </a:solidFill>
            </a:endParaRPr>
          </a:p>
        </p:txBody>
      </p:sp>
      <p:sp>
        <p:nvSpPr>
          <p:cNvPr id="66" name="Shape 66"/>
          <p:cNvSpPr/>
          <p:nvPr/>
        </p:nvSpPr>
        <p:spPr>
          <a:xfrm>
            <a:off x="469900" y="3187700"/>
            <a:ext cx="10464800" cy="165615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nSpc>
                <a:spcPct val="100000"/>
              </a:lnSpc>
              <a:defRPr sz="5000">
                <a:solidFill>
                  <a:srgbClr val="000000"/>
                </a:solidFill>
              </a:defRPr>
            </a:lvl1pPr>
          </a:lstStyle>
          <a:p>
            <a:pPr lvl="0">
              <a:defRPr sz="1800"/>
            </a:pPr>
            <a:endParaRPr sz="5000" dirty="0"/>
          </a:p>
        </p:txBody>
      </p:sp>
      <p:sp>
        <p:nvSpPr>
          <p:cNvPr id="67" name="Shape 67"/>
          <p:cNvSpPr/>
          <p:nvPr/>
        </p:nvSpPr>
        <p:spPr>
          <a:xfrm>
            <a:off x="469900" y="4657090"/>
            <a:ext cx="10464800" cy="140976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nSpc>
                <a:spcPct val="100000"/>
              </a:lnSpc>
              <a:defRPr sz="2600">
                <a:solidFill>
                  <a:srgbClr val="53585F"/>
                </a:solidFill>
              </a:defRPr>
            </a:lvl1pPr>
          </a:lstStyle>
          <a:p>
            <a:pPr lvl="0">
              <a:defRPr sz="1800">
                <a:solidFill>
                  <a:srgbClr val="000000"/>
                </a:solidFill>
              </a:defRPr>
            </a:pPr>
            <a:r>
              <a:rPr lang="it-IT" sz="2800" dirty="0" smtClean="0">
                <a:solidFill>
                  <a:schemeClr val="bg2"/>
                </a:solidFill>
              </a:rPr>
              <a:t>Strasbourg, 27 </a:t>
            </a:r>
            <a:r>
              <a:rPr lang="it-IT" sz="2800" dirty="0" err="1" smtClean="0">
                <a:solidFill>
                  <a:schemeClr val="bg2"/>
                </a:solidFill>
              </a:rPr>
              <a:t>may</a:t>
            </a:r>
            <a:r>
              <a:rPr lang="it-IT" sz="2800" dirty="0" smtClean="0">
                <a:solidFill>
                  <a:schemeClr val="bg2"/>
                </a:solidFill>
              </a:rPr>
              <a:t> 2015</a:t>
            </a:r>
          </a:p>
          <a:p>
            <a:pPr lvl="0">
              <a:defRPr sz="1800">
                <a:solidFill>
                  <a:srgbClr val="000000"/>
                </a:solidFill>
              </a:defRPr>
            </a:pPr>
            <a:endParaRPr lang="it-IT" sz="2800" dirty="0">
              <a:solidFill>
                <a:schemeClr val="bg2"/>
              </a:solidFill>
            </a:endParaRPr>
          </a:p>
          <a:p>
            <a:pPr lvl="0">
              <a:defRPr sz="1800">
                <a:solidFill>
                  <a:srgbClr val="000000"/>
                </a:solidFill>
              </a:defRPr>
            </a:pPr>
            <a:r>
              <a:rPr lang="it-IT" sz="2800" dirty="0" smtClean="0">
                <a:solidFill>
                  <a:schemeClr val="bg2"/>
                </a:solidFill>
              </a:rPr>
              <a:t>Paola Milani</a:t>
            </a:r>
          </a:p>
          <a:p>
            <a:pPr lvl="0">
              <a:defRPr sz="1800">
                <a:solidFill>
                  <a:srgbClr val="000000"/>
                </a:solidFill>
              </a:defRPr>
            </a:pPr>
            <a:r>
              <a:rPr lang="it-IT" sz="2800" dirty="0" err="1" smtClean="0">
                <a:solidFill>
                  <a:schemeClr val="bg2"/>
                </a:solidFill>
              </a:rPr>
              <a:t>University</a:t>
            </a:r>
            <a:r>
              <a:rPr lang="it-IT" sz="2800" dirty="0" smtClean="0">
                <a:solidFill>
                  <a:schemeClr val="bg2"/>
                </a:solidFill>
              </a:rPr>
              <a:t> of </a:t>
            </a:r>
            <a:r>
              <a:rPr lang="it-IT" sz="2800" dirty="0" err="1" smtClean="0">
                <a:solidFill>
                  <a:schemeClr val="bg2"/>
                </a:solidFill>
              </a:rPr>
              <a:t>Padua</a:t>
            </a:r>
            <a:r>
              <a:rPr lang="it-IT" sz="2800" dirty="0" smtClean="0">
                <a:solidFill>
                  <a:schemeClr val="bg2"/>
                </a:solidFill>
              </a:rPr>
              <a:t>, </a:t>
            </a:r>
            <a:r>
              <a:rPr lang="it-IT" sz="2800" dirty="0" err="1" smtClean="0">
                <a:solidFill>
                  <a:schemeClr val="bg2"/>
                </a:solidFill>
              </a:rPr>
              <a:t>Italy</a:t>
            </a:r>
            <a:endParaRPr lang="it-IT" sz="2800" dirty="0" smtClean="0">
              <a:solidFill>
                <a:schemeClr val="bg2"/>
              </a:solidFill>
            </a:endParaRPr>
          </a:p>
          <a:p>
            <a:pPr lvl="0">
              <a:defRPr sz="1800">
                <a:solidFill>
                  <a:srgbClr val="000000"/>
                </a:solidFill>
              </a:defRPr>
            </a:pPr>
            <a:r>
              <a:rPr lang="it-IT" sz="2800" dirty="0" smtClean="0">
                <a:solidFill>
                  <a:schemeClr val="bg2"/>
                </a:solidFill>
              </a:rPr>
              <a:t>Adriana </a:t>
            </a:r>
            <a:r>
              <a:rPr lang="it-IT" sz="2800" dirty="0" err="1" smtClean="0">
                <a:solidFill>
                  <a:schemeClr val="bg2"/>
                </a:solidFill>
              </a:rPr>
              <a:t>Ciampa</a:t>
            </a:r>
            <a:endParaRPr lang="it-IT" sz="2800" dirty="0" smtClean="0">
              <a:solidFill>
                <a:schemeClr val="bg2"/>
              </a:solidFill>
            </a:endParaRPr>
          </a:p>
          <a:p>
            <a:pPr lvl="0">
              <a:defRPr sz="1800">
                <a:solidFill>
                  <a:srgbClr val="000000"/>
                </a:solidFill>
              </a:defRPr>
            </a:pPr>
            <a:r>
              <a:rPr lang="it-IT" sz="2800" dirty="0" smtClean="0">
                <a:solidFill>
                  <a:schemeClr val="bg2"/>
                </a:solidFill>
              </a:rPr>
              <a:t>Welfare </a:t>
            </a:r>
            <a:r>
              <a:rPr lang="it-IT" sz="2800" dirty="0" err="1" smtClean="0">
                <a:solidFill>
                  <a:schemeClr val="bg2"/>
                </a:solidFill>
              </a:rPr>
              <a:t>Ministry</a:t>
            </a:r>
            <a:r>
              <a:rPr lang="it-IT" sz="2800" dirty="0" smtClean="0">
                <a:solidFill>
                  <a:schemeClr val="bg2"/>
                </a:solidFill>
              </a:rPr>
              <a:t>, </a:t>
            </a:r>
            <a:r>
              <a:rPr lang="it-IT" sz="2800" dirty="0" err="1" smtClean="0">
                <a:solidFill>
                  <a:schemeClr val="bg2"/>
                </a:solidFill>
              </a:rPr>
              <a:t>Italy</a:t>
            </a:r>
            <a:endParaRPr sz="2800" dirty="0">
              <a:solidFill>
                <a:schemeClr val="bg2"/>
              </a:solidFill>
            </a:endParaRPr>
          </a:p>
        </p:txBody>
      </p:sp>
      <p:pic>
        <p:nvPicPr>
          <p:cNvPr id="5" name="Immagine 4"/>
          <p:cNvPicPr>
            <a:picLocks noChangeAspect="1"/>
          </p:cNvPicPr>
          <p:nvPr/>
        </p:nvPicPr>
        <p:blipFill>
          <a:blip r:embed="rId3"/>
          <a:stretch>
            <a:fillRect/>
          </a:stretch>
        </p:blipFill>
        <p:spPr>
          <a:xfrm>
            <a:off x="8030004" y="1899024"/>
            <a:ext cx="3615762" cy="5159276"/>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l="11646" r="11646"/>
          <a:stretch>
            <a:fillRect/>
          </a:stretch>
        </p:blipFill>
        <p:spPr bwMode="auto">
          <a:xfrm>
            <a:off x="4335576" y="1358026"/>
            <a:ext cx="3806722" cy="373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olo 1"/>
          <p:cNvSpPr txBox="1">
            <a:spLocks/>
          </p:cNvSpPr>
          <p:nvPr/>
        </p:nvSpPr>
        <p:spPr>
          <a:xfrm>
            <a:off x="0" y="5207013"/>
            <a:ext cx="13004800" cy="1460360"/>
          </a:xfrm>
          <a:prstGeom prst="rect">
            <a:avLst/>
          </a:prstGeom>
          <a:solidFill>
            <a:srgbClr val="FF9900"/>
          </a:solidFill>
        </p:spPr>
        <p:txBody>
          <a:bodyPr>
            <a:normAutofit fontScale="90000" lnSpcReduction="10000"/>
          </a:bodyPr>
          <a:lstStyle>
            <a:lvl1pPr defTabSz="584200">
              <a:tabLst>
                <a:tab pos="2984500" algn="l"/>
              </a:tabLst>
              <a:defRPr sz="8000">
                <a:latin typeface="+mn-lt"/>
                <a:ea typeface="+mn-ea"/>
                <a:cs typeface="+mn-cs"/>
                <a:sym typeface="Candara"/>
              </a:defRPr>
            </a:lvl1pPr>
            <a:lvl2pPr indent="228600" defTabSz="584200">
              <a:tabLst>
                <a:tab pos="2984500" algn="l"/>
              </a:tabLst>
              <a:defRPr sz="8000">
                <a:latin typeface="+mn-lt"/>
                <a:ea typeface="+mn-ea"/>
                <a:cs typeface="+mn-cs"/>
                <a:sym typeface="Candara"/>
              </a:defRPr>
            </a:lvl2pPr>
            <a:lvl3pPr indent="457200" defTabSz="584200">
              <a:tabLst>
                <a:tab pos="2984500" algn="l"/>
              </a:tabLst>
              <a:defRPr sz="8000">
                <a:latin typeface="+mn-lt"/>
                <a:ea typeface="+mn-ea"/>
                <a:cs typeface="+mn-cs"/>
                <a:sym typeface="Candara"/>
              </a:defRPr>
            </a:lvl3pPr>
            <a:lvl4pPr indent="685800" defTabSz="584200">
              <a:tabLst>
                <a:tab pos="2984500" algn="l"/>
              </a:tabLst>
              <a:defRPr sz="8000">
                <a:latin typeface="+mn-lt"/>
                <a:ea typeface="+mn-ea"/>
                <a:cs typeface="+mn-cs"/>
                <a:sym typeface="Candara"/>
              </a:defRPr>
            </a:lvl4pPr>
            <a:lvl5pPr indent="914400" defTabSz="584200">
              <a:tabLst>
                <a:tab pos="2984500" algn="l"/>
              </a:tabLst>
              <a:defRPr sz="8000">
                <a:latin typeface="+mn-lt"/>
                <a:ea typeface="+mn-ea"/>
                <a:cs typeface="+mn-cs"/>
                <a:sym typeface="Candara"/>
              </a:defRPr>
            </a:lvl5pPr>
            <a:lvl6pPr indent="1143000" defTabSz="584200">
              <a:tabLst>
                <a:tab pos="2984500" algn="l"/>
              </a:tabLst>
              <a:defRPr sz="8000">
                <a:latin typeface="+mn-lt"/>
                <a:ea typeface="+mn-ea"/>
                <a:cs typeface="+mn-cs"/>
                <a:sym typeface="Candara"/>
              </a:defRPr>
            </a:lvl6pPr>
            <a:lvl7pPr indent="1371600" defTabSz="584200">
              <a:tabLst>
                <a:tab pos="2984500" algn="l"/>
              </a:tabLst>
              <a:defRPr sz="8000">
                <a:latin typeface="+mn-lt"/>
                <a:ea typeface="+mn-ea"/>
                <a:cs typeface="+mn-cs"/>
                <a:sym typeface="Candara"/>
              </a:defRPr>
            </a:lvl7pPr>
            <a:lvl8pPr indent="1600200" defTabSz="584200">
              <a:tabLst>
                <a:tab pos="2984500" algn="l"/>
              </a:tabLst>
              <a:defRPr sz="8000">
                <a:latin typeface="+mn-lt"/>
                <a:ea typeface="+mn-ea"/>
                <a:cs typeface="+mn-cs"/>
                <a:sym typeface="Candara"/>
              </a:defRPr>
            </a:lvl8pPr>
            <a:lvl9pPr indent="1828800" defTabSz="584200">
              <a:tabLst>
                <a:tab pos="2984500" algn="l"/>
              </a:tabLst>
              <a:defRPr sz="8000">
                <a:latin typeface="+mn-lt"/>
                <a:ea typeface="+mn-ea"/>
                <a:cs typeface="+mn-cs"/>
                <a:sym typeface="Candara"/>
              </a:defRPr>
            </a:lvl9pPr>
          </a:lstStyle>
          <a:p>
            <a:pPr>
              <a:lnSpc>
                <a:spcPct val="100000"/>
              </a:lnSpc>
            </a:pPr>
            <a:endParaRPr lang="en-US" sz="3600" dirty="0" smtClean="0">
              <a:solidFill>
                <a:schemeClr val="bg2"/>
              </a:solidFill>
            </a:endParaRPr>
          </a:p>
          <a:p>
            <a:pPr algn="ctr">
              <a:lnSpc>
                <a:spcPct val="100000"/>
              </a:lnSpc>
            </a:pPr>
            <a:r>
              <a:rPr lang="it-IT" sz="6700" dirty="0" smtClean="0">
                <a:solidFill>
                  <a:schemeClr val="bg1"/>
                </a:solidFill>
                <a:effectLst>
                  <a:outerShdw blurRad="38100" dist="38100" dir="2700000" algn="tl">
                    <a:srgbClr val="000000">
                      <a:alpha val="43137"/>
                    </a:srgbClr>
                  </a:outerShdw>
                </a:effectLst>
              </a:rPr>
              <a:t>M</a:t>
            </a:r>
            <a:r>
              <a:rPr lang="en-US" sz="6700" dirty="0" err="1" smtClean="0">
                <a:solidFill>
                  <a:schemeClr val="bg1"/>
                </a:solidFill>
                <a:effectLst>
                  <a:outerShdw blurRad="38100" dist="38100" dir="2700000" algn="tl">
                    <a:srgbClr val="000000">
                      <a:alpha val="43137"/>
                    </a:srgbClr>
                  </a:outerShdw>
                </a:effectLst>
              </a:rPr>
              <a:t>ethod</a:t>
            </a:r>
            <a:r>
              <a:rPr lang="en-US" sz="6700" dirty="0" smtClean="0">
                <a:solidFill>
                  <a:schemeClr val="bg1"/>
                </a:solidFill>
                <a:effectLst>
                  <a:outerShdw blurRad="38100" dist="38100" dir="2700000" algn="tl">
                    <a:srgbClr val="000000">
                      <a:alpha val="43137"/>
                    </a:srgbClr>
                  </a:outerShdw>
                </a:effectLst>
              </a:rPr>
              <a:t>, tools and </a:t>
            </a:r>
            <a:r>
              <a:rPr lang="it-IT" sz="6700" dirty="0" err="1" smtClean="0">
                <a:solidFill>
                  <a:schemeClr val="bg1"/>
                </a:solidFill>
                <a:effectLst>
                  <a:outerShdw blurRad="38100" dist="38100" dir="2700000" algn="tl">
                    <a:srgbClr val="000000">
                      <a:alpha val="43137"/>
                    </a:srgbClr>
                  </a:outerShdw>
                </a:effectLst>
              </a:rPr>
              <a:t>activities</a:t>
            </a:r>
            <a:endParaRPr lang="it-IT" sz="6700" dirty="0">
              <a:solidFill>
                <a:schemeClr val="bg1"/>
              </a:solidFill>
              <a:effectLst>
                <a:outerShdw blurRad="38100" dist="38100" dir="2700000" algn="tl">
                  <a:srgbClr val="000000">
                    <a:alpha val="43137"/>
                  </a:srgbClr>
                </a:outerShdw>
              </a:effectLst>
            </a:endParaRPr>
          </a:p>
        </p:txBody>
      </p:sp>
      <p:sp>
        <p:nvSpPr>
          <p:cNvPr id="4" name="Fumetto 3 3"/>
          <p:cNvSpPr/>
          <p:nvPr/>
        </p:nvSpPr>
        <p:spPr>
          <a:xfrm>
            <a:off x="8497123" y="473008"/>
            <a:ext cx="4145849" cy="2369470"/>
          </a:xfrm>
          <a:prstGeom prst="wedgeEllipseCallout">
            <a:avLst>
              <a:gd name="adj1" fmla="val -54688"/>
              <a:gd name="adj2" fmla="val 35395"/>
            </a:avLst>
          </a:prstGeom>
          <a:solidFill>
            <a:srgbClr val="FF9933"/>
          </a:solidFill>
          <a:ln>
            <a:solidFill>
              <a:srgbClr val="FF993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00000"/>
              </a:lnSpc>
            </a:pPr>
            <a:endParaRPr lang="it-IT" sz="4000" b="1" dirty="0" smtClean="0">
              <a:solidFill>
                <a:schemeClr val="tx1"/>
              </a:solidFill>
              <a:latin typeface="Candara" panose="020E0502030303020204" pitchFamily="34" charset="0"/>
              <a:cs typeface="Candara"/>
            </a:endParaRPr>
          </a:p>
          <a:p>
            <a:pPr algn="ctr">
              <a:lnSpc>
                <a:spcPct val="100000"/>
              </a:lnSpc>
            </a:pPr>
            <a:r>
              <a:rPr lang="it-IT" sz="4000" b="1" dirty="0" smtClean="0">
                <a:solidFill>
                  <a:schemeClr val="tx1"/>
                </a:solidFill>
                <a:latin typeface="Candara" panose="020E0502030303020204" pitchFamily="34" charset="0"/>
                <a:cs typeface="Candara"/>
              </a:rPr>
              <a:t>HOW DOES</a:t>
            </a:r>
          </a:p>
          <a:p>
            <a:pPr algn="ctr">
              <a:lnSpc>
                <a:spcPct val="100000"/>
              </a:lnSpc>
            </a:pPr>
            <a:r>
              <a:rPr lang="it-IT" sz="4000" b="1" dirty="0" smtClean="0">
                <a:solidFill>
                  <a:schemeClr val="tx1"/>
                </a:solidFill>
                <a:latin typeface="Candara" panose="020E0502030303020204" pitchFamily="34" charset="0"/>
                <a:cs typeface="Candara"/>
              </a:rPr>
              <a:t>P.I.P.P.I. WORK?</a:t>
            </a:r>
          </a:p>
          <a:p>
            <a:pPr algn="ctr">
              <a:lnSpc>
                <a:spcPct val="100000"/>
              </a:lnSpc>
            </a:pPr>
            <a:endParaRPr lang="it-IT" sz="4000" b="1" dirty="0">
              <a:solidFill>
                <a:schemeClr val="tx1"/>
              </a:solidFill>
              <a:latin typeface="Candara" panose="020E0502030303020204" pitchFamily="34" charset="0"/>
              <a:cs typeface="Candara"/>
            </a:endParaRPr>
          </a:p>
        </p:txBody>
      </p:sp>
    </p:spTree>
    <p:extLst>
      <p:ext uri="{BB962C8B-B14F-4D97-AF65-F5344CB8AC3E}">
        <p14:creationId xmlns:p14="http://schemas.microsoft.com/office/powerpoint/2010/main" val="26438164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C:\Documents and Settings\Proprietario\Documenti\Dropbox\LE SUDATE CARTE\libro Carocci\immagini\da inviare a carocci\Figura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218" y="1772148"/>
            <a:ext cx="10616155" cy="798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0" y="1"/>
            <a:ext cx="13004800" cy="1116201"/>
          </a:xfrm>
          <a:prstGeom prst="rect">
            <a:avLst/>
          </a:prstGeom>
          <a:solidFill>
            <a:srgbClr val="FF9900"/>
          </a:solidFill>
          <a:ln>
            <a:noFill/>
          </a:ln>
        </p:spPr>
        <p:style>
          <a:lnRef idx="2">
            <a:schemeClr val="dk1">
              <a:shade val="50000"/>
            </a:schemeClr>
          </a:lnRef>
          <a:fillRef idx="1">
            <a:schemeClr val="dk1"/>
          </a:fillRef>
          <a:effectRef idx="0">
            <a:schemeClr val="dk1"/>
          </a:effectRef>
          <a:fontRef idx="minor">
            <a:schemeClr val="lt1"/>
          </a:fontRef>
        </p:style>
        <p:txBody>
          <a:bodyPr wrap="square" lIns="130046" tIns="65023" rIns="130046" bIns="65023">
            <a:spAutoFit/>
          </a:bodyPr>
          <a:lstStyle/>
          <a:p>
            <a:pPr algn="ctr">
              <a:lnSpc>
                <a:spcPct val="100000"/>
              </a:lnSpc>
              <a:defRPr/>
            </a:pPr>
            <a:r>
              <a:rPr lang="it-IT" sz="3600" b="1" dirty="0">
                <a:solidFill>
                  <a:schemeClr val="bg1"/>
                </a:solidFill>
                <a:effectLst>
                  <a:outerShdw blurRad="38100" dist="38100" dir="2700000" algn="tl">
                    <a:srgbClr val="000000">
                      <a:alpha val="43137"/>
                    </a:srgbClr>
                  </a:outerShdw>
                </a:effectLst>
                <a:latin typeface="Candara" pitchFamily="34" charset="0"/>
                <a:cs typeface="Candara"/>
              </a:rPr>
              <a:t>PARTICIPATIVE AND TRASFORMATIVE EVALUATION (PTE)  </a:t>
            </a:r>
          </a:p>
          <a:p>
            <a:pPr algn="ctr">
              <a:lnSpc>
                <a:spcPct val="100000"/>
              </a:lnSpc>
              <a:defRPr/>
            </a:pPr>
            <a:r>
              <a:rPr lang="it-IT" sz="2800" b="1" dirty="0">
                <a:solidFill>
                  <a:schemeClr val="bg1"/>
                </a:solidFill>
                <a:effectLst>
                  <a:outerShdw blurRad="38100" dist="38100" dir="2700000" algn="tl">
                    <a:srgbClr val="000000">
                      <a:alpha val="43137"/>
                    </a:srgbClr>
                  </a:outerShdw>
                </a:effectLst>
                <a:latin typeface="Candara" pitchFamily="34" charset="0"/>
                <a:cs typeface="Candara"/>
              </a:rPr>
              <a:t>Shaw 2011; Serbati, Milani, 2013</a:t>
            </a:r>
          </a:p>
        </p:txBody>
      </p:sp>
      <p:sp>
        <p:nvSpPr>
          <p:cNvPr id="8" name="CasellaDiTesto 7"/>
          <p:cNvSpPr txBox="1"/>
          <p:nvPr/>
        </p:nvSpPr>
        <p:spPr>
          <a:xfrm>
            <a:off x="4658995" y="3333980"/>
            <a:ext cx="1638582" cy="396346"/>
          </a:xfrm>
          <a:prstGeom prst="rect">
            <a:avLst/>
          </a:prstGeom>
          <a:solidFill>
            <a:schemeClr val="bg1"/>
          </a:solidFill>
        </p:spPr>
        <p:txBody>
          <a:bodyPr wrap="square" lIns="130046" tIns="65023" rIns="130046" bIns="65023" rtlCol="0">
            <a:spAutoFit/>
          </a:bodyPr>
          <a:lstStyle/>
          <a:p>
            <a:pPr algn="ctr"/>
            <a:r>
              <a:rPr lang="it-IT" sz="2000" b="1" dirty="0">
                <a:solidFill>
                  <a:srgbClr val="53585F"/>
                </a:solidFill>
                <a:latin typeface="Candara" pitchFamily="34" charset="0"/>
                <a:cs typeface="Candara"/>
              </a:rPr>
              <a:t>WELCOME</a:t>
            </a:r>
          </a:p>
        </p:txBody>
      </p:sp>
      <p:sp>
        <p:nvSpPr>
          <p:cNvPr id="9" name="CasellaDiTesto 8"/>
          <p:cNvSpPr txBox="1"/>
          <p:nvPr/>
        </p:nvSpPr>
        <p:spPr>
          <a:xfrm>
            <a:off x="4402244" y="4404369"/>
            <a:ext cx="2150639" cy="652826"/>
          </a:xfrm>
          <a:prstGeom prst="rect">
            <a:avLst/>
          </a:prstGeom>
          <a:solidFill>
            <a:schemeClr val="bg1"/>
          </a:solidFill>
        </p:spPr>
        <p:txBody>
          <a:bodyPr wrap="square" lIns="130046" tIns="65023" rIns="130046" bIns="65023" rtlCol="0">
            <a:spAutoFit/>
          </a:bodyPr>
          <a:lstStyle/>
          <a:p>
            <a:pPr algn="ctr"/>
            <a:r>
              <a:rPr lang="it-IT" sz="2000" b="1" dirty="0">
                <a:solidFill>
                  <a:srgbClr val="53585F"/>
                </a:solidFill>
                <a:latin typeface="Candara" pitchFamily="34" charset="0"/>
                <a:cs typeface="Candara"/>
              </a:rPr>
              <a:t>PLANNING/</a:t>
            </a:r>
          </a:p>
          <a:p>
            <a:pPr algn="ctr"/>
            <a:r>
              <a:rPr lang="it-IT" sz="2000" b="1" dirty="0">
                <a:solidFill>
                  <a:srgbClr val="53585F"/>
                </a:solidFill>
                <a:latin typeface="Candara" pitchFamily="34" charset="0"/>
                <a:cs typeface="Candara"/>
              </a:rPr>
              <a:t>ASSESSMENT</a:t>
            </a:r>
          </a:p>
        </p:txBody>
      </p:sp>
      <p:sp>
        <p:nvSpPr>
          <p:cNvPr id="10" name="CasellaDiTesto 9"/>
          <p:cNvSpPr txBox="1"/>
          <p:nvPr/>
        </p:nvSpPr>
        <p:spPr>
          <a:xfrm>
            <a:off x="4556584" y="6201499"/>
            <a:ext cx="2540891" cy="396346"/>
          </a:xfrm>
          <a:prstGeom prst="rect">
            <a:avLst/>
          </a:prstGeom>
          <a:solidFill>
            <a:schemeClr val="bg1"/>
          </a:solidFill>
        </p:spPr>
        <p:txBody>
          <a:bodyPr wrap="square" lIns="130046" tIns="65023" rIns="130046" bIns="65023" rtlCol="0">
            <a:spAutoFit/>
          </a:bodyPr>
          <a:lstStyle/>
          <a:p>
            <a:pPr algn="ctr"/>
            <a:r>
              <a:rPr lang="it-IT" sz="2000" b="1" dirty="0">
                <a:solidFill>
                  <a:srgbClr val="53585F"/>
                </a:solidFill>
                <a:latin typeface="Candara" pitchFamily="34" charset="0"/>
                <a:cs typeface="Candara"/>
              </a:rPr>
              <a:t>INTERVENTION</a:t>
            </a:r>
          </a:p>
        </p:txBody>
      </p:sp>
      <p:sp>
        <p:nvSpPr>
          <p:cNvPr id="11" name="CasellaDiTesto 10"/>
          <p:cNvSpPr txBox="1"/>
          <p:nvPr/>
        </p:nvSpPr>
        <p:spPr>
          <a:xfrm>
            <a:off x="4780800" y="7437085"/>
            <a:ext cx="2233658" cy="652826"/>
          </a:xfrm>
          <a:prstGeom prst="rect">
            <a:avLst/>
          </a:prstGeom>
          <a:solidFill>
            <a:schemeClr val="bg1"/>
          </a:solidFill>
        </p:spPr>
        <p:txBody>
          <a:bodyPr wrap="square" lIns="130046" tIns="65023" rIns="130046" bIns="65023" rtlCol="0">
            <a:spAutoFit/>
          </a:bodyPr>
          <a:lstStyle/>
          <a:p>
            <a:pPr algn="ctr"/>
            <a:r>
              <a:rPr lang="it-IT" sz="2000" b="1" dirty="0">
                <a:solidFill>
                  <a:schemeClr val="tx1"/>
                </a:solidFill>
                <a:latin typeface="Candara" pitchFamily="34" charset="0"/>
                <a:cs typeface="Candara"/>
              </a:rPr>
              <a:t>MONITORING </a:t>
            </a:r>
            <a:r>
              <a:rPr lang="it-IT" sz="2000" b="1" dirty="0">
                <a:solidFill>
                  <a:srgbClr val="53585F"/>
                </a:solidFill>
                <a:latin typeface="Candara" pitchFamily="34" charset="0"/>
                <a:cs typeface="Candara"/>
              </a:rPr>
              <a:t>REVIEW</a:t>
            </a:r>
          </a:p>
        </p:txBody>
      </p:sp>
      <p:sp>
        <p:nvSpPr>
          <p:cNvPr id="12" name="CasellaDiTesto 11"/>
          <p:cNvSpPr txBox="1"/>
          <p:nvPr/>
        </p:nvSpPr>
        <p:spPr>
          <a:xfrm>
            <a:off x="3477768" y="1708699"/>
            <a:ext cx="3282580" cy="396346"/>
          </a:xfrm>
          <a:prstGeom prst="rect">
            <a:avLst/>
          </a:prstGeom>
          <a:solidFill>
            <a:schemeClr val="bg1"/>
          </a:solidFill>
        </p:spPr>
        <p:txBody>
          <a:bodyPr wrap="square" lIns="130046" tIns="65023" rIns="130046" bIns="65023" rtlCol="0">
            <a:spAutoFit/>
          </a:bodyPr>
          <a:lstStyle/>
          <a:p>
            <a:pPr algn="ctr"/>
            <a:r>
              <a:rPr lang="it-IT" sz="2000" b="1" dirty="0">
                <a:solidFill>
                  <a:srgbClr val="53585F"/>
                </a:solidFill>
                <a:latin typeface="Candara" pitchFamily="34" charset="0"/>
                <a:cs typeface="Candara"/>
              </a:rPr>
              <a:t>REFERRAL</a:t>
            </a:r>
          </a:p>
        </p:txBody>
      </p:sp>
      <p:sp>
        <p:nvSpPr>
          <p:cNvPr id="13" name="CasellaDiTesto 12"/>
          <p:cNvSpPr txBox="1"/>
          <p:nvPr/>
        </p:nvSpPr>
        <p:spPr>
          <a:xfrm>
            <a:off x="3477769" y="8921921"/>
            <a:ext cx="5277682" cy="660521"/>
          </a:xfrm>
          <a:prstGeom prst="rect">
            <a:avLst/>
          </a:prstGeom>
          <a:solidFill>
            <a:schemeClr val="bg1"/>
          </a:solidFill>
        </p:spPr>
        <p:txBody>
          <a:bodyPr wrap="square" lIns="130046" tIns="65023" rIns="130046" bIns="65023" rtlCol="0">
            <a:spAutoFit/>
          </a:bodyPr>
          <a:lstStyle/>
          <a:p>
            <a:pPr algn="ctr"/>
            <a:endParaRPr lang="it-IT" sz="2300" b="1" dirty="0">
              <a:solidFill>
                <a:schemeClr val="bg2"/>
              </a:solidFill>
              <a:latin typeface="Candara" pitchFamily="34" charset="0"/>
              <a:cs typeface="Candara"/>
            </a:endParaRPr>
          </a:p>
          <a:p>
            <a:pPr algn="ctr"/>
            <a:r>
              <a:rPr lang="it-IT" sz="2300" b="1" dirty="0">
                <a:solidFill>
                  <a:schemeClr val="bg2"/>
                </a:solidFill>
                <a:latin typeface="Candara" pitchFamily="34" charset="0"/>
                <a:cs typeface="Candara"/>
              </a:rPr>
              <a:t>FAMILY’S AUTONOMY</a:t>
            </a:r>
          </a:p>
        </p:txBody>
      </p:sp>
      <p:sp>
        <p:nvSpPr>
          <p:cNvPr id="14" name="CasellaDiTesto 13"/>
          <p:cNvSpPr txBox="1"/>
          <p:nvPr/>
        </p:nvSpPr>
        <p:spPr>
          <a:xfrm>
            <a:off x="8548821" y="2521338"/>
            <a:ext cx="3839704" cy="404040"/>
          </a:xfrm>
          <a:prstGeom prst="rect">
            <a:avLst/>
          </a:prstGeom>
          <a:solidFill>
            <a:schemeClr val="bg1"/>
          </a:solidFill>
        </p:spPr>
        <p:txBody>
          <a:bodyPr wrap="square" lIns="130046" tIns="65023" rIns="130046" bIns="65023" rtlCol="0">
            <a:spAutoFit/>
          </a:bodyPr>
          <a:lstStyle/>
          <a:p>
            <a:r>
              <a:rPr lang="it-IT" sz="2300" b="1" dirty="0" err="1">
                <a:solidFill>
                  <a:srgbClr val="53585F"/>
                </a:solidFill>
                <a:latin typeface="Candara" pitchFamily="34" charset="0"/>
                <a:cs typeface="Candara"/>
              </a:rPr>
              <a:t>Reflection</a:t>
            </a:r>
            <a:r>
              <a:rPr lang="it-IT" sz="2300" b="1" dirty="0">
                <a:solidFill>
                  <a:srgbClr val="53585F"/>
                </a:solidFill>
                <a:latin typeface="Candara" pitchFamily="34" charset="0"/>
                <a:cs typeface="Candara"/>
              </a:rPr>
              <a:t> and </a:t>
            </a:r>
            <a:r>
              <a:rPr lang="it-IT" sz="2300" b="1" dirty="0" err="1">
                <a:solidFill>
                  <a:srgbClr val="53585F"/>
                </a:solidFill>
                <a:latin typeface="Candara" pitchFamily="34" charset="0"/>
                <a:cs typeface="Candara"/>
              </a:rPr>
              <a:t>Negotiation</a:t>
            </a:r>
            <a:endParaRPr lang="it-IT" sz="2300" b="1" dirty="0">
              <a:solidFill>
                <a:srgbClr val="53585F"/>
              </a:solidFill>
              <a:latin typeface="Candara" pitchFamily="34" charset="0"/>
              <a:cs typeface="Candara"/>
            </a:endParaRPr>
          </a:p>
        </p:txBody>
      </p:sp>
      <p:sp>
        <p:nvSpPr>
          <p:cNvPr id="16" name="CasellaDiTesto 15"/>
          <p:cNvSpPr txBox="1"/>
          <p:nvPr/>
        </p:nvSpPr>
        <p:spPr>
          <a:xfrm>
            <a:off x="9165096" y="3852686"/>
            <a:ext cx="3839704" cy="404040"/>
          </a:xfrm>
          <a:prstGeom prst="rect">
            <a:avLst/>
          </a:prstGeom>
          <a:solidFill>
            <a:schemeClr val="bg1"/>
          </a:solidFill>
        </p:spPr>
        <p:txBody>
          <a:bodyPr wrap="square" lIns="130046" tIns="65023" rIns="130046" bIns="65023" rtlCol="0">
            <a:spAutoFit/>
          </a:bodyPr>
          <a:lstStyle/>
          <a:p>
            <a:r>
              <a:rPr lang="it-IT" sz="2300" b="1" dirty="0" err="1">
                <a:solidFill>
                  <a:srgbClr val="53585F"/>
                </a:solidFill>
                <a:latin typeface="Candara" pitchFamily="34" charset="0"/>
                <a:cs typeface="Candara"/>
              </a:rPr>
              <a:t>Reflection</a:t>
            </a:r>
            <a:r>
              <a:rPr lang="it-IT" sz="2300" b="1" dirty="0">
                <a:solidFill>
                  <a:srgbClr val="53585F"/>
                </a:solidFill>
                <a:latin typeface="Candara" pitchFamily="34" charset="0"/>
                <a:cs typeface="Candara"/>
              </a:rPr>
              <a:t> and </a:t>
            </a:r>
            <a:r>
              <a:rPr lang="it-IT" sz="2300" b="1" dirty="0" err="1">
                <a:solidFill>
                  <a:srgbClr val="53585F"/>
                </a:solidFill>
                <a:latin typeface="Candara" pitchFamily="34" charset="0"/>
                <a:cs typeface="Candara"/>
              </a:rPr>
              <a:t>Negotiation</a:t>
            </a:r>
            <a:endParaRPr lang="it-IT" sz="2300" b="1" dirty="0">
              <a:solidFill>
                <a:srgbClr val="53585F"/>
              </a:solidFill>
              <a:latin typeface="Candara" pitchFamily="34" charset="0"/>
              <a:cs typeface="Candara"/>
            </a:endParaRPr>
          </a:p>
        </p:txBody>
      </p:sp>
      <p:sp>
        <p:nvSpPr>
          <p:cNvPr id="17" name="CasellaDiTesto 16"/>
          <p:cNvSpPr txBox="1"/>
          <p:nvPr/>
        </p:nvSpPr>
        <p:spPr>
          <a:xfrm>
            <a:off x="9165096" y="5286446"/>
            <a:ext cx="3839704" cy="404040"/>
          </a:xfrm>
          <a:prstGeom prst="rect">
            <a:avLst/>
          </a:prstGeom>
          <a:solidFill>
            <a:schemeClr val="bg1"/>
          </a:solidFill>
        </p:spPr>
        <p:txBody>
          <a:bodyPr wrap="square" lIns="130046" tIns="65023" rIns="130046" bIns="65023" rtlCol="0">
            <a:spAutoFit/>
          </a:bodyPr>
          <a:lstStyle/>
          <a:p>
            <a:r>
              <a:rPr lang="it-IT" sz="2300" b="1" dirty="0" err="1">
                <a:solidFill>
                  <a:srgbClr val="53585F"/>
                </a:solidFill>
                <a:latin typeface="Candara" pitchFamily="34" charset="0"/>
                <a:cs typeface="Candara"/>
              </a:rPr>
              <a:t>Reflection</a:t>
            </a:r>
            <a:r>
              <a:rPr lang="it-IT" sz="2300" b="1" dirty="0">
                <a:solidFill>
                  <a:srgbClr val="53585F"/>
                </a:solidFill>
                <a:latin typeface="Candara" pitchFamily="34" charset="0"/>
                <a:cs typeface="Candara"/>
              </a:rPr>
              <a:t> and </a:t>
            </a:r>
            <a:r>
              <a:rPr lang="it-IT" sz="2300" b="1" dirty="0" err="1">
                <a:solidFill>
                  <a:srgbClr val="53585F"/>
                </a:solidFill>
                <a:latin typeface="Candara" pitchFamily="34" charset="0"/>
                <a:cs typeface="Candara"/>
              </a:rPr>
              <a:t>Negotiation</a:t>
            </a:r>
            <a:endParaRPr lang="it-IT" sz="2300" b="1" dirty="0">
              <a:solidFill>
                <a:srgbClr val="53585F"/>
              </a:solidFill>
              <a:latin typeface="Candara" pitchFamily="34" charset="0"/>
              <a:cs typeface="Candara"/>
            </a:endParaRPr>
          </a:p>
        </p:txBody>
      </p:sp>
      <p:sp>
        <p:nvSpPr>
          <p:cNvPr id="18" name="CasellaDiTesto 17"/>
          <p:cNvSpPr txBox="1"/>
          <p:nvPr/>
        </p:nvSpPr>
        <p:spPr>
          <a:xfrm>
            <a:off x="9165096" y="6720205"/>
            <a:ext cx="3839704" cy="404040"/>
          </a:xfrm>
          <a:prstGeom prst="rect">
            <a:avLst/>
          </a:prstGeom>
          <a:solidFill>
            <a:schemeClr val="bg1"/>
          </a:solidFill>
        </p:spPr>
        <p:txBody>
          <a:bodyPr wrap="square" lIns="130046" tIns="65023" rIns="130046" bIns="65023" rtlCol="0">
            <a:spAutoFit/>
          </a:bodyPr>
          <a:lstStyle/>
          <a:p>
            <a:r>
              <a:rPr lang="it-IT" sz="2300" b="1" dirty="0" err="1">
                <a:solidFill>
                  <a:srgbClr val="53585F"/>
                </a:solidFill>
                <a:latin typeface="Candara" pitchFamily="34" charset="0"/>
                <a:cs typeface="Candara"/>
              </a:rPr>
              <a:t>Reflection</a:t>
            </a:r>
            <a:r>
              <a:rPr lang="it-IT" sz="2300" b="1" dirty="0">
                <a:solidFill>
                  <a:srgbClr val="53585F"/>
                </a:solidFill>
                <a:latin typeface="Candara" pitchFamily="34" charset="0"/>
                <a:cs typeface="Candara"/>
              </a:rPr>
              <a:t> and </a:t>
            </a:r>
            <a:r>
              <a:rPr lang="it-IT" sz="2300" b="1" dirty="0" err="1">
                <a:solidFill>
                  <a:srgbClr val="53585F"/>
                </a:solidFill>
                <a:latin typeface="Candara" pitchFamily="34" charset="0"/>
                <a:cs typeface="Candara"/>
              </a:rPr>
              <a:t>Negotiation</a:t>
            </a:r>
            <a:endParaRPr lang="it-IT" sz="2300" b="1" dirty="0">
              <a:solidFill>
                <a:srgbClr val="53585F"/>
              </a:solidFill>
              <a:latin typeface="Candara" pitchFamily="34" charset="0"/>
              <a:cs typeface="Candara"/>
            </a:endParaRPr>
          </a:p>
        </p:txBody>
      </p:sp>
      <p:sp>
        <p:nvSpPr>
          <p:cNvPr id="19" name="CasellaDiTesto 18"/>
          <p:cNvSpPr txBox="1"/>
          <p:nvPr/>
        </p:nvSpPr>
        <p:spPr>
          <a:xfrm>
            <a:off x="2713179" y="2521338"/>
            <a:ext cx="1689065" cy="404040"/>
          </a:xfrm>
          <a:prstGeom prst="rect">
            <a:avLst/>
          </a:prstGeom>
          <a:solidFill>
            <a:schemeClr val="bg1"/>
          </a:solidFill>
        </p:spPr>
        <p:txBody>
          <a:bodyPr wrap="square" lIns="130046" tIns="65023" rIns="130046" bIns="65023" rtlCol="0">
            <a:spAutoFit/>
          </a:bodyPr>
          <a:lstStyle/>
          <a:p>
            <a:pPr algn="r"/>
            <a:r>
              <a:rPr lang="it-IT" sz="2300" b="1" dirty="0" err="1">
                <a:solidFill>
                  <a:srgbClr val="53585F"/>
                </a:solidFill>
                <a:latin typeface="Candara" pitchFamily="34" charset="0"/>
                <a:cs typeface="Candara"/>
              </a:rPr>
              <a:t>Action</a:t>
            </a:r>
            <a:endParaRPr lang="it-IT" sz="2300" b="1" dirty="0">
              <a:solidFill>
                <a:srgbClr val="53585F"/>
              </a:solidFill>
              <a:latin typeface="Candara" pitchFamily="34" charset="0"/>
              <a:cs typeface="Candara"/>
            </a:endParaRPr>
          </a:p>
        </p:txBody>
      </p:sp>
      <p:sp>
        <p:nvSpPr>
          <p:cNvPr id="20" name="CasellaDiTesto 19"/>
          <p:cNvSpPr txBox="1"/>
          <p:nvPr/>
        </p:nvSpPr>
        <p:spPr>
          <a:xfrm>
            <a:off x="2713179" y="3852686"/>
            <a:ext cx="1689065" cy="404040"/>
          </a:xfrm>
          <a:prstGeom prst="rect">
            <a:avLst/>
          </a:prstGeom>
          <a:solidFill>
            <a:schemeClr val="bg1"/>
          </a:solidFill>
        </p:spPr>
        <p:txBody>
          <a:bodyPr wrap="square" lIns="130046" tIns="65023" rIns="130046" bIns="65023" rtlCol="0">
            <a:spAutoFit/>
          </a:bodyPr>
          <a:lstStyle/>
          <a:p>
            <a:pPr algn="r"/>
            <a:r>
              <a:rPr lang="it-IT" sz="2300" b="1" dirty="0" err="1">
                <a:solidFill>
                  <a:srgbClr val="53585F"/>
                </a:solidFill>
                <a:latin typeface="Candara" pitchFamily="34" charset="0"/>
                <a:cs typeface="Candara"/>
              </a:rPr>
              <a:t>Action</a:t>
            </a:r>
            <a:endParaRPr lang="it-IT" sz="2300" b="1" dirty="0">
              <a:solidFill>
                <a:srgbClr val="53585F"/>
              </a:solidFill>
              <a:latin typeface="Candara" pitchFamily="34" charset="0"/>
              <a:cs typeface="Candara"/>
            </a:endParaRPr>
          </a:p>
        </p:txBody>
      </p:sp>
      <p:sp>
        <p:nvSpPr>
          <p:cNvPr id="21" name="CasellaDiTesto 20"/>
          <p:cNvSpPr txBox="1"/>
          <p:nvPr/>
        </p:nvSpPr>
        <p:spPr>
          <a:xfrm>
            <a:off x="2713179" y="5355422"/>
            <a:ext cx="1689065" cy="404040"/>
          </a:xfrm>
          <a:prstGeom prst="rect">
            <a:avLst/>
          </a:prstGeom>
          <a:solidFill>
            <a:schemeClr val="bg1"/>
          </a:solidFill>
        </p:spPr>
        <p:txBody>
          <a:bodyPr wrap="square" lIns="130046" tIns="65023" rIns="130046" bIns="65023" rtlCol="0">
            <a:spAutoFit/>
          </a:bodyPr>
          <a:lstStyle/>
          <a:p>
            <a:pPr algn="r"/>
            <a:r>
              <a:rPr lang="it-IT" sz="2300" b="1" dirty="0" err="1">
                <a:solidFill>
                  <a:srgbClr val="53585F"/>
                </a:solidFill>
                <a:latin typeface="Candara" pitchFamily="34" charset="0"/>
                <a:cs typeface="Candara"/>
              </a:rPr>
              <a:t>Action</a:t>
            </a:r>
            <a:endParaRPr lang="it-IT" sz="2300" b="1" dirty="0">
              <a:solidFill>
                <a:srgbClr val="53585F"/>
              </a:solidFill>
              <a:latin typeface="Candara" pitchFamily="34" charset="0"/>
              <a:cs typeface="Candara"/>
            </a:endParaRPr>
          </a:p>
        </p:txBody>
      </p:sp>
      <p:sp>
        <p:nvSpPr>
          <p:cNvPr id="22" name="CasellaDiTesto 21"/>
          <p:cNvSpPr txBox="1"/>
          <p:nvPr/>
        </p:nvSpPr>
        <p:spPr>
          <a:xfrm>
            <a:off x="2303534" y="6922225"/>
            <a:ext cx="1689065" cy="404040"/>
          </a:xfrm>
          <a:prstGeom prst="rect">
            <a:avLst/>
          </a:prstGeom>
          <a:solidFill>
            <a:schemeClr val="bg1"/>
          </a:solidFill>
        </p:spPr>
        <p:txBody>
          <a:bodyPr wrap="square" lIns="130046" tIns="65023" rIns="130046" bIns="65023" rtlCol="0">
            <a:spAutoFit/>
          </a:bodyPr>
          <a:lstStyle/>
          <a:p>
            <a:pPr algn="r"/>
            <a:r>
              <a:rPr lang="it-IT" sz="2300" b="1" dirty="0" err="1">
                <a:solidFill>
                  <a:srgbClr val="53585F"/>
                </a:solidFill>
                <a:latin typeface="Candara" pitchFamily="34" charset="0"/>
                <a:cs typeface="Candara"/>
              </a:rPr>
              <a:t>Action</a:t>
            </a:r>
            <a:endParaRPr lang="it-IT" sz="2300" b="1" dirty="0">
              <a:solidFill>
                <a:srgbClr val="53585F"/>
              </a:solidFill>
              <a:latin typeface="Candara" pitchFamily="34" charset="0"/>
              <a:cs typeface="Candara"/>
            </a:endParaRPr>
          </a:p>
        </p:txBody>
      </p:sp>
      <p:sp>
        <p:nvSpPr>
          <p:cNvPr id="2" name="CasellaDiTesto 1"/>
          <p:cNvSpPr txBox="1"/>
          <p:nvPr/>
        </p:nvSpPr>
        <p:spPr>
          <a:xfrm>
            <a:off x="255306" y="1189991"/>
            <a:ext cx="3222462" cy="1116201"/>
          </a:xfrm>
          <a:prstGeom prst="rect">
            <a:avLst/>
          </a:prstGeom>
          <a:noFill/>
        </p:spPr>
        <p:txBody>
          <a:bodyPr wrap="square" lIns="130046" tIns="65023" rIns="130046" bIns="65023" rtlCol="0">
            <a:spAutoFit/>
          </a:bodyPr>
          <a:lstStyle/>
          <a:p>
            <a:pPr>
              <a:lnSpc>
                <a:spcPct val="100000"/>
              </a:lnSpc>
            </a:pPr>
            <a:r>
              <a:rPr lang="it-IT" sz="3200" dirty="0" err="1" smtClean="0">
                <a:solidFill>
                  <a:srgbClr val="FF8000"/>
                </a:solidFill>
                <a:latin typeface="Candara"/>
                <a:cs typeface="Candara"/>
              </a:rPr>
              <a:t>Every</a:t>
            </a:r>
            <a:r>
              <a:rPr lang="it-IT" sz="3200" dirty="0" smtClean="0">
                <a:solidFill>
                  <a:srgbClr val="FF8000"/>
                </a:solidFill>
                <a:latin typeface="Candara"/>
                <a:cs typeface="Candara"/>
              </a:rPr>
              <a:t> </a:t>
            </a:r>
            <a:r>
              <a:rPr lang="it-IT" sz="3200" dirty="0" err="1" smtClean="0">
                <a:solidFill>
                  <a:srgbClr val="FF8000"/>
                </a:solidFill>
                <a:latin typeface="Candara"/>
                <a:cs typeface="Candara"/>
              </a:rPr>
              <a:t>child</a:t>
            </a:r>
            <a:r>
              <a:rPr lang="it-IT" sz="3200" dirty="0" smtClean="0">
                <a:solidFill>
                  <a:srgbClr val="FF8000"/>
                </a:solidFill>
                <a:latin typeface="Candara"/>
                <a:cs typeface="Candara"/>
              </a:rPr>
              <a:t> </a:t>
            </a:r>
            <a:r>
              <a:rPr lang="it-IT" sz="3200" dirty="0" err="1" smtClean="0">
                <a:solidFill>
                  <a:srgbClr val="FF8000"/>
                </a:solidFill>
                <a:latin typeface="Candara"/>
                <a:cs typeface="Candara"/>
              </a:rPr>
              <a:t>his</a:t>
            </a:r>
            <a:r>
              <a:rPr lang="it-IT" sz="3200" dirty="0" smtClean="0">
                <a:solidFill>
                  <a:srgbClr val="FF8000"/>
                </a:solidFill>
                <a:latin typeface="Candara"/>
                <a:cs typeface="Candara"/>
              </a:rPr>
              <a:t> care </a:t>
            </a:r>
            <a:r>
              <a:rPr lang="it-IT" sz="3200" dirty="0" err="1" smtClean="0">
                <a:solidFill>
                  <a:srgbClr val="FF8000"/>
                </a:solidFill>
                <a:latin typeface="Candara"/>
                <a:cs typeface="Candara"/>
              </a:rPr>
              <a:t>plan</a:t>
            </a:r>
            <a:endParaRPr lang="it-IT" sz="3200" dirty="0">
              <a:solidFill>
                <a:srgbClr val="FF8000"/>
              </a:solidFill>
              <a:latin typeface="Candara"/>
              <a:cs typeface="Candara"/>
            </a:endParaRPr>
          </a:p>
        </p:txBody>
      </p:sp>
      <p:cxnSp>
        <p:nvCxnSpPr>
          <p:cNvPr id="6" name="Connettore 2 5"/>
          <p:cNvCxnSpPr/>
          <p:nvPr/>
        </p:nvCxnSpPr>
        <p:spPr bwMode="auto">
          <a:xfrm flipH="1" flipV="1">
            <a:off x="2303534" y="1906872"/>
            <a:ext cx="2253050" cy="716878"/>
          </a:xfrm>
          <a:prstGeom prst="straightConnector1">
            <a:avLst/>
          </a:prstGeom>
          <a:solidFill>
            <a:srgbClr val="00B8FF"/>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4006019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sz="half" idx="1"/>
          </p:nvPr>
        </p:nvSpPr>
        <p:spPr>
          <a:xfrm>
            <a:off x="0" y="0"/>
            <a:ext cx="13004800" cy="2214104"/>
          </a:xfrm>
          <a:solidFill>
            <a:srgbClr val="FF9933"/>
          </a:solidFill>
        </p:spPr>
        <p:txBody>
          <a:bodyPr/>
          <a:lstStyle/>
          <a:p>
            <a:pPr indent="0" algn="ctr">
              <a:buNone/>
              <a:defRPr/>
            </a:pPr>
            <a:r>
              <a:rPr lang="fr-FR" b="1" dirty="0" smtClean="0">
                <a:solidFill>
                  <a:schemeClr val="bg1"/>
                </a:solidFill>
                <a:effectLst>
                  <a:outerShdw blurRad="38100" dist="38100" dir="2700000" algn="tl">
                    <a:srgbClr val="000000"/>
                  </a:outerShdw>
                </a:effectLst>
                <a:latin typeface="Candara" pitchFamily="34" charset="0"/>
              </a:rPr>
              <a:t>P.I.P.P.I. CORE: </a:t>
            </a:r>
          </a:p>
          <a:p>
            <a:pPr indent="0" algn="ctr">
              <a:buNone/>
              <a:defRPr/>
            </a:pPr>
            <a:r>
              <a:rPr lang="fr-FR" b="1" dirty="0" err="1" smtClean="0">
                <a:solidFill>
                  <a:schemeClr val="bg1"/>
                </a:solidFill>
                <a:effectLst>
                  <a:outerShdw blurRad="38100" dist="38100" dir="2700000" algn="tl">
                    <a:srgbClr val="000000"/>
                  </a:outerShdw>
                </a:effectLst>
                <a:latin typeface="Candara" pitchFamily="34" charset="0"/>
              </a:rPr>
              <a:t>Integrated</a:t>
            </a:r>
            <a:r>
              <a:rPr lang="fr-FR" b="1" dirty="0" smtClean="0">
                <a:solidFill>
                  <a:schemeClr val="bg1"/>
                </a:solidFill>
                <a:effectLst>
                  <a:outerShdw blurRad="38100" dist="38100" dir="2700000" algn="tl">
                    <a:srgbClr val="000000"/>
                  </a:outerShdw>
                </a:effectLst>
                <a:latin typeface="Candara" pitchFamily="34" charset="0"/>
              </a:rPr>
              <a:t> and </a:t>
            </a:r>
            <a:r>
              <a:rPr lang="fr-FR" b="1" dirty="0" err="1" smtClean="0">
                <a:solidFill>
                  <a:schemeClr val="bg1"/>
                </a:solidFill>
                <a:effectLst>
                  <a:outerShdw blurRad="38100" dist="38100" dir="2700000" algn="tl">
                    <a:srgbClr val="000000"/>
                  </a:outerShdw>
                </a:effectLst>
                <a:latin typeface="Candara" pitchFamily="34" charset="0"/>
              </a:rPr>
              <a:t>shared</a:t>
            </a:r>
            <a:r>
              <a:rPr lang="fr-FR" b="1" dirty="0" smtClean="0">
                <a:solidFill>
                  <a:schemeClr val="bg1"/>
                </a:solidFill>
                <a:effectLst>
                  <a:outerShdw blurRad="38100" dist="38100" dir="2700000" algn="tl">
                    <a:srgbClr val="000000"/>
                  </a:outerShdw>
                </a:effectLst>
                <a:latin typeface="Candara" pitchFamily="34" charset="0"/>
              </a:rPr>
              <a:t> </a:t>
            </a:r>
            <a:r>
              <a:rPr lang="fr-FR" b="1" dirty="0" err="1" smtClean="0">
                <a:solidFill>
                  <a:schemeClr val="bg1"/>
                </a:solidFill>
                <a:effectLst>
                  <a:outerShdw blurRad="38100" dist="38100" dir="2700000" algn="tl">
                    <a:srgbClr val="000000"/>
                  </a:outerShdw>
                </a:effectLst>
                <a:latin typeface="Candara" pitchFamily="34" charset="0"/>
              </a:rPr>
              <a:t>assessment</a:t>
            </a:r>
            <a:r>
              <a:rPr lang="fr-FR" b="1" dirty="0" smtClean="0">
                <a:solidFill>
                  <a:schemeClr val="bg1"/>
                </a:solidFill>
                <a:effectLst>
                  <a:outerShdw blurRad="38100" dist="38100" dir="2700000" algn="tl">
                    <a:srgbClr val="000000"/>
                  </a:outerShdw>
                </a:effectLst>
                <a:latin typeface="Candara" pitchFamily="34" charset="0"/>
              </a:rPr>
              <a:t> and care plan</a:t>
            </a:r>
            <a:endParaRPr lang="fr-FR" sz="3400" b="1" dirty="0">
              <a:solidFill>
                <a:schemeClr val="bg1"/>
              </a:solidFill>
              <a:effectLst>
                <a:outerShdw blurRad="38100" dist="38100" dir="2700000" algn="tl">
                  <a:srgbClr val="000000"/>
                </a:outerShdw>
              </a:effectLst>
              <a:latin typeface="Candara" pitchFamily="34" charset="0"/>
            </a:endParaRPr>
          </a:p>
          <a:p>
            <a:pPr indent="0" algn="ctr">
              <a:buNone/>
              <a:defRPr/>
            </a:pPr>
            <a:r>
              <a:rPr lang="fr-FR" sz="3400" b="1" dirty="0" err="1">
                <a:solidFill>
                  <a:schemeClr val="bg1"/>
                </a:solidFill>
                <a:effectLst>
                  <a:outerShdw blurRad="38100" dist="38100" dir="2700000" algn="tl">
                    <a:srgbClr val="000000"/>
                  </a:outerShdw>
                </a:effectLst>
                <a:latin typeface="Candara" pitchFamily="34" charset="0"/>
              </a:rPr>
              <a:t>Ecological</a:t>
            </a:r>
            <a:r>
              <a:rPr lang="fr-FR" sz="3400" b="1" dirty="0">
                <a:solidFill>
                  <a:schemeClr val="bg1"/>
                </a:solidFill>
                <a:effectLst>
                  <a:outerShdw blurRad="38100" dist="38100" dir="2700000" algn="tl">
                    <a:srgbClr val="000000"/>
                  </a:outerShdw>
                </a:effectLst>
                <a:latin typeface="Candara" pitchFamily="34" charset="0"/>
              </a:rPr>
              <a:t> and </a:t>
            </a:r>
            <a:r>
              <a:rPr lang="fr-FR" sz="3400" b="1" dirty="0" err="1">
                <a:solidFill>
                  <a:schemeClr val="bg1"/>
                </a:solidFill>
                <a:effectLst>
                  <a:outerShdw blurRad="38100" dist="38100" dir="2700000" algn="tl">
                    <a:srgbClr val="000000"/>
                  </a:outerShdw>
                </a:effectLst>
                <a:latin typeface="Candara" pitchFamily="34" charset="0"/>
              </a:rPr>
              <a:t>Multidimensional</a:t>
            </a:r>
            <a:r>
              <a:rPr lang="fr-FR" sz="3400" b="1" dirty="0">
                <a:solidFill>
                  <a:schemeClr val="bg1"/>
                </a:solidFill>
                <a:effectLst>
                  <a:outerShdw blurRad="38100" dist="38100" dir="2700000" algn="tl">
                    <a:srgbClr val="000000"/>
                  </a:outerShdw>
                </a:effectLst>
                <a:latin typeface="Candara" pitchFamily="34" charset="0"/>
              </a:rPr>
              <a:t> </a:t>
            </a:r>
            <a:r>
              <a:rPr lang="fr-FR" sz="3400" b="1" dirty="0" err="1">
                <a:solidFill>
                  <a:schemeClr val="bg1"/>
                </a:solidFill>
                <a:effectLst>
                  <a:outerShdw blurRad="38100" dist="38100" dir="2700000" algn="tl">
                    <a:srgbClr val="000000"/>
                  </a:outerShdw>
                </a:effectLst>
                <a:latin typeface="Candara" pitchFamily="34" charset="0"/>
              </a:rPr>
              <a:t>approach</a:t>
            </a:r>
            <a:r>
              <a:rPr lang="fr-FR" sz="3400" b="1" dirty="0">
                <a:solidFill>
                  <a:schemeClr val="bg1"/>
                </a:solidFill>
                <a:effectLst>
                  <a:outerShdw blurRad="38100" dist="38100" dir="2700000" algn="tl">
                    <a:srgbClr val="000000"/>
                  </a:outerShdw>
                </a:effectLst>
                <a:latin typeface="Candara" pitchFamily="34" charset="0"/>
              </a:rPr>
              <a:t> =  sharing </a:t>
            </a:r>
            <a:r>
              <a:rPr lang="fr-FR" sz="3400" b="1" dirty="0" err="1">
                <a:solidFill>
                  <a:schemeClr val="bg1"/>
                </a:solidFill>
                <a:effectLst>
                  <a:outerShdw blurRad="38100" dist="38100" dir="2700000" algn="tl">
                    <a:srgbClr val="000000"/>
                  </a:outerShdw>
                </a:effectLst>
                <a:latin typeface="Candara" pitchFamily="34" charset="0"/>
              </a:rPr>
              <a:t>responsibilities</a:t>
            </a:r>
            <a:endParaRPr lang="fr-FR" sz="3400" b="1" dirty="0">
              <a:solidFill>
                <a:schemeClr val="bg1"/>
              </a:solidFill>
              <a:effectLst>
                <a:outerShdw blurRad="38100" dist="38100" dir="2700000" algn="tl">
                  <a:srgbClr val="000000"/>
                </a:outerShdw>
              </a:effectLst>
            </a:endParaRPr>
          </a:p>
        </p:txBody>
      </p:sp>
      <p:sp>
        <p:nvSpPr>
          <p:cNvPr id="45058" name="CasellaDiTesto 5"/>
          <p:cNvSpPr txBox="1">
            <a:spLocks noChangeArrowheads="1"/>
          </p:cNvSpPr>
          <p:nvPr/>
        </p:nvSpPr>
        <p:spPr bwMode="auto">
          <a:xfrm>
            <a:off x="4763912" y="6713198"/>
            <a:ext cx="2867378" cy="416864"/>
          </a:xfrm>
          <a:prstGeom prst="rect">
            <a:avLst/>
          </a:prstGeom>
          <a:noFill/>
          <a:ln w="9525">
            <a:noFill/>
            <a:miter lim="800000"/>
            <a:headEnd/>
            <a:tailEnd/>
          </a:ln>
        </p:spPr>
        <p:txBody>
          <a:bodyPr lIns="130046" tIns="65023" rIns="130046" bIns="65023">
            <a:spAutoFit/>
          </a:bodyPr>
          <a:lstStyle/>
          <a:p>
            <a:pPr algn="ctr">
              <a:buClr>
                <a:srgbClr val="000000"/>
              </a:buClr>
              <a:buSzPct val="100000"/>
              <a:buFont typeface="Times New Roman" pitchFamily="18" charset="0"/>
              <a:buNone/>
            </a:pPr>
            <a:r>
              <a:rPr lang="it-IT" sz="2800" b="1" dirty="0">
                <a:solidFill>
                  <a:srgbClr val="53585F"/>
                </a:solidFill>
                <a:latin typeface="Candara" pitchFamily="34" charset="0"/>
                <a:cs typeface="Candara"/>
              </a:rPr>
              <a:t>TARGET FAMILY</a:t>
            </a:r>
          </a:p>
        </p:txBody>
      </p:sp>
      <p:pic>
        <p:nvPicPr>
          <p:cNvPr id="45059" name="Picture 3"/>
          <p:cNvPicPr>
            <a:picLocks noChangeAspect="1" noChangeArrowheads="1"/>
          </p:cNvPicPr>
          <p:nvPr/>
        </p:nvPicPr>
        <p:blipFill>
          <a:blip r:embed="rId3"/>
          <a:srcRect/>
          <a:stretch>
            <a:fillRect/>
          </a:stretch>
        </p:blipFill>
        <p:spPr bwMode="auto">
          <a:xfrm>
            <a:off x="4763912" y="4133991"/>
            <a:ext cx="3070578" cy="2585156"/>
          </a:xfrm>
          <a:prstGeom prst="rect">
            <a:avLst/>
          </a:prstGeom>
          <a:noFill/>
          <a:ln w="9525">
            <a:noFill/>
            <a:miter lim="800000"/>
            <a:headEnd/>
            <a:tailEnd/>
          </a:ln>
        </p:spPr>
      </p:pic>
      <p:pic>
        <p:nvPicPr>
          <p:cNvPr id="45060" name="Picture 4"/>
          <p:cNvPicPr>
            <a:picLocks noChangeAspect="1" noChangeArrowheads="1"/>
          </p:cNvPicPr>
          <p:nvPr/>
        </p:nvPicPr>
        <p:blipFill>
          <a:blip r:embed="rId4"/>
          <a:srcRect/>
          <a:stretch>
            <a:fillRect/>
          </a:stretch>
        </p:blipFill>
        <p:spPr bwMode="auto">
          <a:xfrm>
            <a:off x="664951" y="2521339"/>
            <a:ext cx="1517227" cy="2632569"/>
          </a:xfrm>
          <a:prstGeom prst="rect">
            <a:avLst/>
          </a:prstGeom>
          <a:noFill/>
          <a:ln w="9525">
            <a:noFill/>
            <a:miter lim="800000"/>
            <a:headEnd/>
            <a:tailEnd/>
          </a:ln>
        </p:spPr>
      </p:pic>
      <p:sp>
        <p:nvSpPr>
          <p:cNvPr id="45061" name="CasellaDiTesto 8"/>
          <p:cNvSpPr txBox="1">
            <a:spLocks noChangeArrowheads="1"/>
          </p:cNvSpPr>
          <p:nvPr/>
        </p:nvSpPr>
        <p:spPr bwMode="auto">
          <a:xfrm>
            <a:off x="350972" y="5153908"/>
            <a:ext cx="2662696" cy="647697"/>
          </a:xfrm>
          <a:prstGeom prst="rect">
            <a:avLst/>
          </a:prstGeom>
          <a:noFill/>
          <a:ln w="9525">
            <a:noFill/>
            <a:miter lim="800000"/>
            <a:headEnd/>
            <a:tailEnd/>
          </a:ln>
        </p:spPr>
        <p:txBody>
          <a:bodyPr wrap="square" lIns="130046" tIns="65023" rIns="130046" bIns="65023">
            <a:spAutoFit/>
          </a:bodyPr>
          <a:lstStyle/>
          <a:p>
            <a:pPr algn="ctr">
              <a:buClr>
                <a:srgbClr val="000000"/>
              </a:buClr>
              <a:buSzPct val="100000"/>
              <a:buFont typeface="Times New Roman" pitchFamily="18" charset="0"/>
              <a:buNone/>
            </a:pPr>
            <a:r>
              <a:rPr lang="it-IT" sz="2000" b="1" dirty="0" smtClean="0">
                <a:solidFill>
                  <a:srgbClr val="53585F"/>
                </a:solidFill>
                <a:latin typeface="Candara" pitchFamily="34" charset="0"/>
                <a:cs typeface="Candara"/>
              </a:rPr>
              <a:t>Social </a:t>
            </a:r>
            <a:r>
              <a:rPr lang="it-IT" sz="2000" b="1" dirty="0" err="1" smtClean="0">
                <a:solidFill>
                  <a:srgbClr val="53585F"/>
                </a:solidFill>
                <a:latin typeface="Candara" pitchFamily="34" charset="0"/>
                <a:cs typeface="Candara"/>
              </a:rPr>
              <a:t>Worker</a:t>
            </a:r>
            <a:r>
              <a:rPr lang="it-IT" sz="2000" b="1" dirty="0" smtClean="0">
                <a:solidFill>
                  <a:srgbClr val="53585F"/>
                </a:solidFill>
                <a:latin typeface="Candara" pitchFamily="34" charset="0"/>
                <a:cs typeface="Candara"/>
              </a:rPr>
              <a:t> </a:t>
            </a:r>
            <a:r>
              <a:rPr lang="it-IT" sz="2000" b="1" dirty="0">
                <a:solidFill>
                  <a:srgbClr val="53585F"/>
                </a:solidFill>
                <a:latin typeface="Candara" pitchFamily="34" charset="0"/>
                <a:cs typeface="Candara"/>
              </a:rPr>
              <a:t>– case manager</a:t>
            </a:r>
          </a:p>
        </p:txBody>
      </p:sp>
      <p:pic>
        <p:nvPicPr>
          <p:cNvPr id="45062" name="Picture 5"/>
          <p:cNvPicPr>
            <a:picLocks noChangeAspect="1" noChangeArrowheads="1"/>
          </p:cNvPicPr>
          <p:nvPr/>
        </p:nvPicPr>
        <p:blipFill>
          <a:blip r:embed="rId5"/>
          <a:srcRect/>
          <a:stretch>
            <a:fillRect/>
          </a:stretch>
        </p:blipFill>
        <p:spPr bwMode="auto">
          <a:xfrm>
            <a:off x="5486400" y="7730631"/>
            <a:ext cx="1752036" cy="2022969"/>
          </a:xfrm>
          <a:prstGeom prst="rect">
            <a:avLst/>
          </a:prstGeom>
          <a:noFill/>
          <a:ln w="9525">
            <a:noFill/>
            <a:miter lim="800000"/>
            <a:headEnd/>
            <a:tailEnd/>
          </a:ln>
        </p:spPr>
      </p:pic>
      <p:sp>
        <p:nvSpPr>
          <p:cNvPr id="45063" name="CasellaDiTesto 10"/>
          <p:cNvSpPr txBox="1">
            <a:spLocks noChangeArrowheads="1"/>
          </p:cNvSpPr>
          <p:nvPr/>
        </p:nvSpPr>
        <p:spPr bwMode="auto">
          <a:xfrm>
            <a:off x="612210" y="9066452"/>
            <a:ext cx="2151663" cy="396346"/>
          </a:xfrm>
          <a:prstGeom prst="rect">
            <a:avLst/>
          </a:prstGeom>
          <a:noFill/>
          <a:ln w="9525">
            <a:noFill/>
            <a:miter lim="800000"/>
            <a:headEnd/>
            <a:tailEnd/>
          </a:ln>
        </p:spPr>
        <p:txBody>
          <a:bodyPr lIns="130046" tIns="65023" rIns="130046" bIns="65023">
            <a:spAutoFit/>
          </a:bodyPr>
          <a:lstStyle/>
          <a:p>
            <a:pPr algn="ctr">
              <a:buClr>
                <a:srgbClr val="000000"/>
              </a:buClr>
              <a:buSzPct val="100000"/>
              <a:buFont typeface="Times New Roman" pitchFamily="18" charset="0"/>
              <a:buNone/>
            </a:pPr>
            <a:r>
              <a:rPr lang="it-IT" sz="2000" b="1" dirty="0" err="1">
                <a:solidFill>
                  <a:schemeClr val="bg2"/>
                </a:solidFill>
                <a:latin typeface="Candara" pitchFamily="34" charset="0"/>
                <a:cs typeface="Candara"/>
              </a:rPr>
              <a:t>Psychologist</a:t>
            </a:r>
            <a:endParaRPr lang="it-IT" sz="2000" b="1" dirty="0">
              <a:solidFill>
                <a:schemeClr val="bg2"/>
              </a:solidFill>
              <a:latin typeface="Candara" pitchFamily="34" charset="0"/>
              <a:cs typeface="Candara"/>
            </a:endParaRPr>
          </a:p>
        </p:txBody>
      </p:sp>
      <p:pic>
        <p:nvPicPr>
          <p:cNvPr id="45064" name="Picture 6"/>
          <p:cNvPicPr>
            <a:picLocks noChangeAspect="1" noChangeArrowheads="1"/>
          </p:cNvPicPr>
          <p:nvPr/>
        </p:nvPicPr>
        <p:blipFill>
          <a:blip r:embed="rId6"/>
          <a:srcRect/>
          <a:stretch>
            <a:fillRect/>
          </a:stretch>
        </p:blipFill>
        <p:spPr bwMode="auto">
          <a:xfrm>
            <a:off x="11110913" y="2623751"/>
            <a:ext cx="1587218" cy="2668693"/>
          </a:xfrm>
          <a:prstGeom prst="rect">
            <a:avLst/>
          </a:prstGeom>
          <a:noFill/>
          <a:ln w="9525">
            <a:noFill/>
            <a:miter lim="800000"/>
            <a:headEnd/>
            <a:tailEnd/>
          </a:ln>
        </p:spPr>
      </p:pic>
      <p:sp>
        <p:nvSpPr>
          <p:cNvPr id="45065" name="CasellaDiTesto 12"/>
          <p:cNvSpPr txBox="1">
            <a:spLocks noChangeArrowheads="1"/>
          </p:cNvSpPr>
          <p:nvPr/>
        </p:nvSpPr>
        <p:spPr bwMode="auto">
          <a:xfrm>
            <a:off x="11058597" y="5212693"/>
            <a:ext cx="1946204" cy="647697"/>
          </a:xfrm>
          <a:prstGeom prst="rect">
            <a:avLst/>
          </a:prstGeom>
          <a:noFill/>
          <a:ln w="9525">
            <a:noFill/>
            <a:miter lim="800000"/>
            <a:headEnd/>
            <a:tailEnd/>
          </a:ln>
        </p:spPr>
        <p:txBody>
          <a:bodyPr lIns="130046" tIns="65023" rIns="130046" bIns="65023">
            <a:spAutoFit/>
          </a:bodyPr>
          <a:lstStyle/>
          <a:p>
            <a:pPr algn="ctr">
              <a:buClr>
                <a:srgbClr val="000000"/>
              </a:buClr>
              <a:buSzPct val="100000"/>
              <a:buFont typeface="Times New Roman" pitchFamily="18" charset="0"/>
              <a:buNone/>
            </a:pPr>
            <a:r>
              <a:rPr lang="it-IT" sz="2000" b="1" dirty="0">
                <a:solidFill>
                  <a:srgbClr val="53585F"/>
                </a:solidFill>
                <a:latin typeface="Candara" pitchFamily="34" charset="0"/>
                <a:cs typeface="Candara"/>
              </a:rPr>
              <a:t>Home care </a:t>
            </a:r>
            <a:r>
              <a:rPr lang="it-IT" sz="2000" b="1" dirty="0" err="1">
                <a:solidFill>
                  <a:srgbClr val="53585F"/>
                </a:solidFill>
                <a:latin typeface="Candara" pitchFamily="34" charset="0"/>
                <a:cs typeface="Candara"/>
              </a:rPr>
              <a:t>worker</a:t>
            </a:r>
            <a:endParaRPr lang="it-IT" sz="2000" b="1" dirty="0">
              <a:solidFill>
                <a:srgbClr val="53585F"/>
              </a:solidFill>
              <a:latin typeface="Candara" pitchFamily="34" charset="0"/>
              <a:cs typeface="Candara"/>
            </a:endParaRPr>
          </a:p>
        </p:txBody>
      </p:sp>
      <p:pic>
        <p:nvPicPr>
          <p:cNvPr id="45066" name="Picture 7"/>
          <p:cNvPicPr>
            <a:picLocks noChangeAspect="1" noChangeArrowheads="1"/>
          </p:cNvPicPr>
          <p:nvPr/>
        </p:nvPicPr>
        <p:blipFill>
          <a:blip r:embed="rId7"/>
          <a:srcRect/>
          <a:stretch>
            <a:fillRect/>
          </a:stretch>
        </p:blipFill>
        <p:spPr bwMode="auto">
          <a:xfrm>
            <a:off x="562540" y="6412971"/>
            <a:ext cx="2201333" cy="2609991"/>
          </a:xfrm>
          <a:prstGeom prst="rect">
            <a:avLst/>
          </a:prstGeom>
          <a:noFill/>
          <a:ln w="9525">
            <a:noFill/>
            <a:miter lim="800000"/>
            <a:headEnd/>
            <a:tailEnd/>
          </a:ln>
        </p:spPr>
      </p:pic>
      <p:sp>
        <p:nvSpPr>
          <p:cNvPr id="45067" name="CasellaDiTesto 14"/>
          <p:cNvSpPr txBox="1">
            <a:spLocks noChangeArrowheads="1"/>
          </p:cNvSpPr>
          <p:nvPr/>
        </p:nvSpPr>
        <p:spPr bwMode="auto">
          <a:xfrm>
            <a:off x="5324475" y="7335521"/>
            <a:ext cx="1946204" cy="652826"/>
          </a:xfrm>
          <a:prstGeom prst="rect">
            <a:avLst/>
          </a:prstGeom>
          <a:noFill/>
          <a:ln w="9525">
            <a:noFill/>
            <a:miter lim="800000"/>
            <a:headEnd/>
            <a:tailEnd/>
          </a:ln>
        </p:spPr>
        <p:txBody>
          <a:bodyPr lIns="130046" tIns="65023" rIns="130046" bIns="65023">
            <a:spAutoFit/>
          </a:bodyPr>
          <a:lstStyle/>
          <a:p>
            <a:pPr algn="ctr">
              <a:buClr>
                <a:srgbClr val="000000"/>
              </a:buClr>
              <a:buSzPct val="100000"/>
              <a:buFont typeface="Times New Roman" pitchFamily="18" charset="0"/>
              <a:buNone/>
            </a:pPr>
            <a:r>
              <a:rPr lang="it-IT" sz="2000" b="1" dirty="0" smtClean="0">
                <a:solidFill>
                  <a:srgbClr val="53585F"/>
                </a:solidFill>
                <a:latin typeface="Candara" pitchFamily="34" charset="0"/>
                <a:cs typeface="Candara"/>
              </a:rPr>
              <a:t>School /Teachers</a:t>
            </a:r>
            <a:endParaRPr lang="it-IT" sz="2000" b="1" dirty="0">
              <a:solidFill>
                <a:srgbClr val="53585F"/>
              </a:solidFill>
              <a:latin typeface="Candara" pitchFamily="34" charset="0"/>
              <a:cs typeface="Candara"/>
            </a:endParaRPr>
          </a:p>
        </p:txBody>
      </p:sp>
      <p:sp>
        <p:nvSpPr>
          <p:cNvPr id="45069" name="CasellaDiTesto 16"/>
          <p:cNvSpPr txBox="1">
            <a:spLocks noChangeArrowheads="1"/>
          </p:cNvSpPr>
          <p:nvPr/>
        </p:nvSpPr>
        <p:spPr bwMode="auto">
          <a:xfrm>
            <a:off x="9779565" y="6515383"/>
            <a:ext cx="2713849" cy="652826"/>
          </a:xfrm>
          <a:prstGeom prst="rect">
            <a:avLst/>
          </a:prstGeom>
          <a:noFill/>
          <a:ln w="9525">
            <a:noFill/>
            <a:miter lim="800000"/>
            <a:headEnd/>
            <a:tailEnd/>
          </a:ln>
        </p:spPr>
        <p:txBody>
          <a:bodyPr lIns="130046" tIns="65023" rIns="130046" bIns="65023">
            <a:spAutoFit/>
          </a:bodyPr>
          <a:lstStyle/>
          <a:p>
            <a:pPr algn="ctr">
              <a:buClr>
                <a:srgbClr val="000000"/>
              </a:buClr>
              <a:buSzPct val="100000"/>
              <a:buFont typeface="Times New Roman" pitchFamily="18" charset="0"/>
              <a:buNone/>
            </a:pPr>
            <a:r>
              <a:rPr lang="it-IT" sz="2000" b="1" dirty="0" smtClean="0">
                <a:solidFill>
                  <a:srgbClr val="53585F"/>
                </a:solidFill>
                <a:latin typeface="Candara" pitchFamily="34" charset="0"/>
                <a:cs typeface="Candara"/>
              </a:rPr>
              <a:t>Family /Natural  </a:t>
            </a:r>
            <a:r>
              <a:rPr lang="it-IT" sz="2000" b="1" dirty="0" err="1" smtClean="0">
                <a:solidFill>
                  <a:srgbClr val="53585F"/>
                </a:solidFill>
                <a:latin typeface="Candara" pitchFamily="34" charset="0"/>
                <a:cs typeface="Candara"/>
              </a:rPr>
              <a:t>Helpers</a:t>
            </a:r>
            <a:endParaRPr lang="it-IT" sz="2000" b="1" dirty="0">
              <a:solidFill>
                <a:srgbClr val="53585F"/>
              </a:solidFill>
              <a:latin typeface="Candara" pitchFamily="34" charset="0"/>
              <a:cs typeface="Candara"/>
            </a:endParaRPr>
          </a:p>
        </p:txBody>
      </p:sp>
      <p:cxnSp>
        <p:nvCxnSpPr>
          <p:cNvPr id="2" name="Connettore 2 21"/>
          <p:cNvCxnSpPr>
            <a:cxnSpLocks noChangeShapeType="1"/>
          </p:cNvCxnSpPr>
          <p:nvPr/>
        </p:nvCxnSpPr>
        <p:spPr bwMode="auto">
          <a:xfrm>
            <a:off x="8141547" y="6105031"/>
            <a:ext cx="1433690" cy="614116"/>
          </a:xfrm>
          <a:prstGeom prst="straightConnector1">
            <a:avLst/>
          </a:prstGeom>
          <a:noFill/>
          <a:ln w="9525" algn="ctr">
            <a:solidFill>
              <a:srgbClr val="FF8000"/>
            </a:solidFill>
            <a:round/>
            <a:headEnd/>
            <a:tailEnd type="arrow" w="med" len="med"/>
          </a:ln>
        </p:spPr>
      </p:cxnSp>
      <p:cxnSp>
        <p:nvCxnSpPr>
          <p:cNvPr id="45071" name="Connettore 2 22"/>
          <p:cNvCxnSpPr>
            <a:cxnSpLocks noChangeShapeType="1"/>
          </p:cNvCxnSpPr>
          <p:nvPr/>
        </p:nvCxnSpPr>
        <p:spPr bwMode="auto">
          <a:xfrm flipH="1" flipV="1">
            <a:off x="2713179" y="4262332"/>
            <a:ext cx="1841889" cy="1331809"/>
          </a:xfrm>
          <a:prstGeom prst="straightConnector1">
            <a:avLst/>
          </a:prstGeom>
          <a:noFill/>
          <a:ln w="9525" algn="ctr">
            <a:solidFill>
              <a:srgbClr val="FF8000"/>
            </a:solidFill>
            <a:round/>
            <a:headEnd/>
            <a:tailEnd type="arrow" w="med" len="med"/>
          </a:ln>
        </p:spPr>
      </p:cxnSp>
      <p:cxnSp>
        <p:nvCxnSpPr>
          <p:cNvPr id="45072" name="Connettore 2 23"/>
          <p:cNvCxnSpPr>
            <a:cxnSpLocks noChangeShapeType="1"/>
          </p:cNvCxnSpPr>
          <p:nvPr/>
        </p:nvCxnSpPr>
        <p:spPr bwMode="auto">
          <a:xfrm>
            <a:off x="6400801" y="7130062"/>
            <a:ext cx="0" cy="408658"/>
          </a:xfrm>
          <a:prstGeom prst="straightConnector1">
            <a:avLst/>
          </a:prstGeom>
          <a:noFill/>
          <a:ln w="9525" algn="ctr">
            <a:solidFill>
              <a:schemeClr val="tx1"/>
            </a:solidFill>
            <a:round/>
            <a:headEnd/>
            <a:tailEnd type="arrow" w="med" len="med"/>
          </a:ln>
        </p:spPr>
      </p:cxnSp>
      <p:cxnSp>
        <p:nvCxnSpPr>
          <p:cNvPr id="45073" name="Connettore 2 24"/>
          <p:cNvCxnSpPr>
            <a:cxnSpLocks noChangeShapeType="1"/>
          </p:cNvCxnSpPr>
          <p:nvPr/>
        </p:nvCxnSpPr>
        <p:spPr bwMode="auto">
          <a:xfrm flipV="1">
            <a:off x="6400801" y="3140438"/>
            <a:ext cx="940859" cy="816204"/>
          </a:xfrm>
          <a:prstGeom prst="straightConnector1">
            <a:avLst/>
          </a:prstGeom>
          <a:noFill/>
          <a:ln w="9525" algn="ctr">
            <a:solidFill>
              <a:srgbClr val="FF8000"/>
            </a:solidFill>
            <a:round/>
            <a:headEnd/>
            <a:tailEnd type="arrow" w="med" len="med"/>
          </a:ln>
        </p:spPr>
      </p:cxnSp>
      <p:cxnSp>
        <p:nvCxnSpPr>
          <p:cNvPr id="45074" name="Connettore 2 25"/>
          <p:cNvCxnSpPr>
            <a:cxnSpLocks noChangeShapeType="1"/>
          </p:cNvCxnSpPr>
          <p:nvPr/>
        </p:nvCxnSpPr>
        <p:spPr bwMode="auto">
          <a:xfrm flipV="1">
            <a:off x="8243393" y="4569567"/>
            <a:ext cx="2150639" cy="409647"/>
          </a:xfrm>
          <a:prstGeom prst="straightConnector1">
            <a:avLst/>
          </a:prstGeom>
          <a:noFill/>
          <a:ln w="9525" algn="ctr">
            <a:solidFill>
              <a:schemeClr val="tx1"/>
            </a:solidFill>
            <a:round/>
            <a:headEnd/>
            <a:tailEnd type="arrow" w="med" len="med"/>
          </a:ln>
        </p:spPr>
      </p:cxnSp>
      <p:cxnSp>
        <p:nvCxnSpPr>
          <p:cNvPr id="45075" name="Connettore 2 26"/>
          <p:cNvCxnSpPr>
            <a:cxnSpLocks noChangeShapeType="1"/>
          </p:cNvCxnSpPr>
          <p:nvPr/>
        </p:nvCxnSpPr>
        <p:spPr bwMode="auto">
          <a:xfrm flipH="1">
            <a:off x="3020907" y="6412090"/>
            <a:ext cx="1535289" cy="1025031"/>
          </a:xfrm>
          <a:prstGeom prst="straightConnector1">
            <a:avLst/>
          </a:prstGeom>
          <a:noFill/>
          <a:ln w="9525" algn="ctr">
            <a:solidFill>
              <a:schemeClr val="tx1"/>
            </a:solidFill>
            <a:round/>
            <a:headEnd/>
            <a:tailEnd type="arrow" w="med" len="med"/>
          </a:ln>
        </p:spPr>
      </p:cxnSp>
      <p:sp>
        <p:nvSpPr>
          <p:cNvPr id="45077" name="CasellaDiTesto 34"/>
          <p:cNvSpPr txBox="1">
            <a:spLocks noChangeArrowheads="1"/>
          </p:cNvSpPr>
          <p:nvPr/>
        </p:nvSpPr>
        <p:spPr bwMode="auto">
          <a:xfrm>
            <a:off x="4454737" y="2632965"/>
            <a:ext cx="3686810" cy="396346"/>
          </a:xfrm>
          <a:prstGeom prst="rect">
            <a:avLst/>
          </a:prstGeom>
          <a:noFill/>
          <a:ln w="9525">
            <a:noFill/>
            <a:miter lim="800000"/>
            <a:headEnd/>
            <a:tailEnd/>
          </a:ln>
        </p:spPr>
        <p:txBody>
          <a:bodyPr wrap="square" lIns="130046" tIns="65023" rIns="130046" bIns="65023">
            <a:spAutoFit/>
          </a:bodyPr>
          <a:lstStyle/>
          <a:p>
            <a:pPr algn="ctr">
              <a:buClr>
                <a:srgbClr val="000000"/>
              </a:buClr>
              <a:buSzPct val="100000"/>
              <a:buFont typeface="Times New Roman" pitchFamily="18" charset="0"/>
              <a:buNone/>
            </a:pPr>
            <a:r>
              <a:rPr lang="it-IT" sz="2000" b="1" dirty="0" err="1">
                <a:solidFill>
                  <a:srgbClr val="53585F"/>
                </a:solidFill>
                <a:latin typeface="Candara" pitchFamily="34" charset="0"/>
                <a:cs typeface="Candara"/>
              </a:rPr>
              <a:t>Parents</a:t>
            </a:r>
            <a:r>
              <a:rPr lang="it-IT" sz="2000" b="1" dirty="0" smtClean="0">
                <a:solidFill>
                  <a:srgbClr val="53585F"/>
                </a:solidFill>
                <a:latin typeface="Candara" pitchFamily="34" charset="0"/>
                <a:cs typeface="Candara"/>
              </a:rPr>
              <a:t>’ &amp; </a:t>
            </a:r>
            <a:r>
              <a:rPr lang="it-IT" sz="2000" b="1" dirty="0" err="1" smtClean="0">
                <a:solidFill>
                  <a:srgbClr val="53585F"/>
                </a:solidFill>
                <a:latin typeface="Candara" pitchFamily="34" charset="0"/>
                <a:cs typeface="Candara"/>
              </a:rPr>
              <a:t>Children</a:t>
            </a:r>
            <a:r>
              <a:rPr lang="it-IT" sz="2000" b="1" dirty="0" smtClean="0">
                <a:solidFill>
                  <a:srgbClr val="53585F"/>
                </a:solidFill>
                <a:latin typeface="Candara" pitchFamily="34" charset="0"/>
                <a:cs typeface="Candara"/>
              </a:rPr>
              <a:t> </a:t>
            </a:r>
            <a:r>
              <a:rPr lang="it-IT" sz="2000" b="1" dirty="0" err="1" smtClean="0">
                <a:solidFill>
                  <a:srgbClr val="53585F"/>
                </a:solidFill>
                <a:latin typeface="Candara" pitchFamily="34" charset="0"/>
                <a:cs typeface="Candara"/>
              </a:rPr>
              <a:t>group</a:t>
            </a:r>
            <a:endParaRPr lang="it-IT" sz="2000" b="1" dirty="0">
              <a:solidFill>
                <a:srgbClr val="53585F"/>
              </a:solidFill>
              <a:latin typeface="Candara" pitchFamily="34" charset="0"/>
              <a:cs typeface="Candara"/>
            </a:endParaRPr>
          </a:p>
        </p:txBody>
      </p:sp>
      <p:pic>
        <p:nvPicPr>
          <p:cNvPr id="3" name="Picture 23"/>
          <p:cNvPicPr>
            <a:picLocks noChangeAspect="1" noChangeArrowheads="1"/>
          </p:cNvPicPr>
          <p:nvPr/>
        </p:nvPicPr>
        <p:blipFill>
          <a:blip r:embed="rId8"/>
          <a:srcRect/>
          <a:stretch>
            <a:fillRect/>
          </a:stretch>
        </p:blipFill>
        <p:spPr bwMode="auto">
          <a:xfrm>
            <a:off x="8448605" y="7351324"/>
            <a:ext cx="4556196" cy="2402276"/>
          </a:xfrm>
          <a:prstGeom prst="rect">
            <a:avLst/>
          </a:prstGeom>
          <a:solidFill>
            <a:srgbClr val="FFFFFF">
              <a:alpha val="0"/>
            </a:srgbClr>
          </a:solidFill>
          <a:ln w="9525">
            <a:noFill/>
            <a:miter lim="800000"/>
            <a:headEnd/>
            <a:tailEnd/>
          </a:ln>
        </p:spPr>
      </p:pic>
      <p:pic>
        <p:nvPicPr>
          <p:cNvPr id="6" name="Immagine 5"/>
          <p:cNvPicPr>
            <a:picLocks noChangeAspect="1"/>
          </p:cNvPicPr>
          <p:nvPr/>
        </p:nvPicPr>
        <p:blipFill>
          <a:blip r:embed="rId9"/>
          <a:stretch>
            <a:fillRect/>
          </a:stretch>
        </p:blipFill>
        <p:spPr>
          <a:xfrm>
            <a:off x="7238436" y="2334671"/>
            <a:ext cx="3686437" cy="2427737"/>
          </a:xfrm>
          <a:prstGeom prst="rect">
            <a:avLst/>
          </a:prstGeom>
        </p:spPr>
      </p:pic>
      <p:cxnSp>
        <p:nvCxnSpPr>
          <p:cNvPr id="26" name="Connettore 2 21"/>
          <p:cNvCxnSpPr>
            <a:cxnSpLocks noChangeShapeType="1"/>
          </p:cNvCxnSpPr>
          <p:nvPr/>
        </p:nvCxnSpPr>
        <p:spPr bwMode="auto">
          <a:xfrm flipV="1">
            <a:off x="8037689" y="4979215"/>
            <a:ext cx="2887184" cy="852516"/>
          </a:xfrm>
          <a:prstGeom prst="straightConnector1">
            <a:avLst/>
          </a:prstGeom>
          <a:noFill/>
          <a:ln w="9525" algn="ctr">
            <a:solidFill>
              <a:srgbClr val="FF8000"/>
            </a:solidFill>
            <a:round/>
            <a:headEnd/>
            <a:tailEnd type="arrow" w="med" len="med"/>
          </a:ln>
        </p:spPr>
      </p:cxnSp>
      <p:cxnSp>
        <p:nvCxnSpPr>
          <p:cNvPr id="30" name="Connettore 2 22"/>
          <p:cNvCxnSpPr>
            <a:cxnSpLocks noChangeShapeType="1"/>
          </p:cNvCxnSpPr>
          <p:nvPr/>
        </p:nvCxnSpPr>
        <p:spPr bwMode="auto">
          <a:xfrm flipH="1">
            <a:off x="2763873" y="6412090"/>
            <a:ext cx="2203238" cy="1318541"/>
          </a:xfrm>
          <a:prstGeom prst="straightConnector1">
            <a:avLst/>
          </a:prstGeom>
          <a:noFill/>
          <a:ln w="9525" algn="ctr">
            <a:solidFill>
              <a:srgbClr val="FF8000"/>
            </a:solidFill>
            <a:round/>
            <a:headEnd/>
            <a:tailEnd type="arrow" w="med" len="med"/>
          </a:ln>
        </p:spPr>
      </p:cxnSp>
      <p:cxnSp>
        <p:nvCxnSpPr>
          <p:cNvPr id="34" name="Connettore 2 21"/>
          <p:cNvCxnSpPr>
            <a:cxnSpLocks noChangeShapeType="1"/>
            <a:stCxn id="45058" idx="3"/>
          </p:cNvCxnSpPr>
          <p:nvPr/>
        </p:nvCxnSpPr>
        <p:spPr bwMode="auto">
          <a:xfrm flipH="1">
            <a:off x="7059148" y="6921630"/>
            <a:ext cx="572142" cy="809001"/>
          </a:xfrm>
          <a:prstGeom prst="straightConnector1">
            <a:avLst/>
          </a:prstGeom>
          <a:noFill/>
          <a:ln w="9525" algn="ctr">
            <a:solidFill>
              <a:srgbClr val="FF8000"/>
            </a:solidFill>
            <a:round/>
            <a:headEnd/>
            <a:tailEnd type="arrow" w="med" len="med"/>
          </a:ln>
        </p:spPr>
      </p:cxnSp>
    </p:spTree>
    <p:extLst>
      <p:ext uri="{BB962C8B-B14F-4D97-AF65-F5344CB8AC3E}">
        <p14:creationId xmlns:p14="http://schemas.microsoft.com/office/powerpoint/2010/main" val="18408264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escpp.org.uk/Websites/safeguarding/Images/Documents/Triangle.JPG"/>
          <p:cNvPicPr>
            <a:picLocks noChangeAspect="1" noChangeArrowheads="1"/>
          </p:cNvPicPr>
          <p:nvPr/>
        </p:nvPicPr>
        <p:blipFill>
          <a:blip r:embed="rId3" cstate="print"/>
          <a:srcRect/>
          <a:stretch>
            <a:fillRect/>
          </a:stretch>
        </p:blipFill>
        <p:spPr bwMode="auto">
          <a:xfrm>
            <a:off x="357717" y="187159"/>
            <a:ext cx="12647083" cy="8752586"/>
          </a:xfrm>
          <a:prstGeom prst="rect">
            <a:avLst/>
          </a:prstGeom>
          <a:noFill/>
        </p:spPr>
      </p:pic>
      <p:sp>
        <p:nvSpPr>
          <p:cNvPr id="3" name="CasellaDiTesto 2"/>
          <p:cNvSpPr txBox="1"/>
          <p:nvPr/>
        </p:nvSpPr>
        <p:spPr>
          <a:xfrm>
            <a:off x="562540" y="8378078"/>
            <a:ext cx="11879720" cy="1239312"/>
          </a:xfrm>
          <a:prstGeom prst="rect">
            <a:avLst/>
          </a:prstGeom>
          <a:solidFill>
            <a:srgbClr val="FF9933"/>
          </a:solidFill>
        </p:spPr>
        <p:txBody>
          <a:bodyPr wrap="square" lIns="130046" tIns="65023" rIns="130046" bIns="65023" rtlCol="0">
            <a:spAutoFit/>
          </a:bodyPr>
          <a:lstStyle/>
          <a:p>
            <a:pPr algn="ctr">
              <a:lnSpc>
                <a:spcPct val="100000"/>
              </a:lnSpc>
            </a:pPr>
            <a:r>
              <a:rPr lang="it-IT" sz="3600" b="1" dirty="0">
                <a:effectLst>
                  <a:outerShdw blurRad="38100" dist="38100" dir="2700000" algn="tl">
                    <a:srgbClr val="000000">
                      <a:alpha val="43137"/>
                    </a:srgbClr>
                  </a:outerShdw>
                </a:effectLst>
                <a:latin typeface="Candara" pitchFamily="34" charset="0"/>
                <a:cs typeface="Candara"/>
              </a:rPr>
              <a:t>P.I.P.P.I.: FIRST ITALIAN IMPLEMENTATION OF BRITISH ASSESSMENT FRAMEWORK and GIRFEC</a:t>
            </a:r>
          </a:p>
        </p:txBody>
      </p:sp>
    </p:spTree>
    <p:extLst>
      <p:ext uri="{BB962C8B-B14F-4D97-AF65-F5344CB8AC3E}">
        <p14:creationId xmlns:p14="http://schemas.microsoft.com/office/powerpoint/2010/main" val="23053787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0" y="2596444"/>
            <a:ext cx="12110720" cy="7157156"/>
          </a:xfrm>
        </p:spPr>
        <p:txBody>
          <a:bodyPr/>
          <a:lstStyle/>
          <a:p>
            <a:endParaRPr lang="it-IT"/>
          </a:p>
        </p:txBody>
      </p:sp>
      <p:pic>
        <p:nvPicPr>
          <p:cNvPr id="4" name="Immagine 3"/>
          <p:cNvPicPr>
            <a:picLocks noChangeAspect="1"/>
          </p:cNvPicPr>
          <p:nvPr/>
        </p:nvPicPr>
        <p:blipFill>
          <a:blip r:embed="rId3"/>
          <a:stretch>
            <a:fillRect/>
          </a:stretch>
        </p:blipFill>
        <p:spPr>
          <a:xfrm>
            <a:off x="-58056" y="258077"/>
            <a:ext cx="13062857" cy="9261493"/>
          </a:xfrm>
          <a:prstGeom prst="rect">
            <a:avLst/>
          </a:prstGeom>
        </p:spPr>
      </p:pic>
      <p:sp>
        <p:nvSpPr>
          <p:cNvPr id="5" name="Rettangolo 4"/>
          <p:cNvSpPr/>
          <p:nvPr/>
        </p:nvSpPr>
        <p:spPr>
          <a:xfrm rot="18672997">
            <a:off x="86212" y="2424233"/>
            <a:ext cx="3206146" cy="447642"/>
          </a:xfrm>
          <a:prstGeom prst="rect">
            <a:avLst/>
          </a:prstGeom>
        </p:spPr>
        <p:txBody>
          <a:bodyPr wrap="none" lIns="130046" tIns="65023" rIns="130046" bIns="65023">
            <a:spAutoFit/>
          </a:bodyPr>
          <a:lstStyle/>
          <a:p>
            <a:pPr>
              <a:defRPr/>
            </a:pPr>
            <a:r>
              <a:rPr lang="en-US" sz="4000" b="1" dirty="0">
                <a:solidFill>
                  <a:srgbClr val="FF9933"/>
                </a:solidFill>
                <a:latin typeface="Candara" panose="020E0502030303020204" pitchFamily="34" charset="0"/>
              </a:rPr>
              <a:t>Professionals</a:t>
            </a:r>
            <a:endParaRPr lang="fr-FR" b="1" dirty="0">
              <a:solidFill>
                <a:srgbClr val="FF9933"/>
              </a:solidFill>
              <a:latin typeface="Candara" pitchFamily="34" charset="0"/>
            </a:endParaRPr>
          </a:p>
        </p:txBody>
      </p:sp>
    </p:spTree>
    <p:extLst>
      <p:ext uri="{BB962C8B-B14F-4D97-AF65-F5344CB8AC3E}">
        <p14:creationId xmlns:p14="http://schemas.microsoft.com/office/powerpoint/2010/main" val="44378003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p:cNvGrpSpPr/>
          <p:nvPr/>
        </p:nvGrpSpPr>
        <p:grpSpPr>
          <a:xfrm>
            <a:off x="448199" y="2764066"/>
            <a:ext cx="5932504" cy="7194971"/>
            <a:chOff x="6479102" y="-3846360"/>
            <a:chExt cx="6015439" cy="10826915"/>
          </a:xfrm>
        </p:grpSpPr>
        <p:sp>
          <p:nvSpPr>
            <p:cNvPr id="8" name="Rettangolo arrotondato 7"/>
            <p:cNvSpPr/>
            <p:nvPr/>
          </p:nvSpPr>
          <p:spPr>
            <a:xfrm>
              <a:off x="6479103" y="0"/>
              <a:ext cx="6015438" cy="6980555"/>
            </a:xfrm>
            <a:prstGeom prst="roundRect">
              <a:avLst/>
            </a:prstGeom>
            <a:solidFill>
              <a:schemeClr val="accent4"/>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9" name="Rettangolo 8"/>
            <p:cNvSpPr/>
            <p:nvPr/>
          </p:nvSpPr>
          <p:spPr>
            <a:xfrm>
              <a:off x="6479102" y="-3846360"/>
              <a:ext cx="6015439" cy="32431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lang="it-IT" sz="800" kern="1200" dirty="0" smtClean="0"/>
            </a:p>
            <a:p>
              <a:pPr algn="ctr" defTabSz="355600">
                <a:lnSpc>
                  <a:spcPct val="90000"/>
                </a:lnSpc>
                <a:spcBef>
                  <a:spcPct val="0"/>
                </a:spcBef>
                <a:spcAft>
                  <a:spcPct val="35000"/>
                </a:spcAft>
              </a:pPr>
              <a:endParaRPr lang="en-GB" sz="4000" dirty="0" smtClean="0">
                <a:solidFill>
                  <a:srgbClr val="53585F"/>
                </a:solidFill>
                <a:latin typeface="Candara" panose="020E0502030303020204" pitchFamily="34" charset="0"/>
                <a:ea typeface="Times New Roman" panose="02020603050405020304" pitchFamily="18" charset="0"/>
                <a:cs typeface="Times New Roman" panose="02020603050405020304" pitchFamily="18" charset="0"/>
              </a:endParaRPr>
            </a:p>
            <a:p>
              <a:pPr algn="ctr" defTabSz="355600">
                <a:lnSpc>
                  <a:spcPct val="90000"/>
                </a:lnSpc>
                <a:spcBef>
                  <a:spcPct val="0"/>
                </a:spcBef>
                <a:spcAft>
                  <a:spcPct val="35000"/>
                </a:spcAft>
              </a:pPr>
              <a:endParaRPr lang="en-GB" sz="4000" dirty="0">
                <a:solidFill>
                  <a:srgbClr val="53585F"/>
                </a:solidFill>
                <a:latin typeface="Candara" panose="020E0502030303020204" pitchFamily="34" charset="0"/>
                <a:ea typeface="Times New Roman" panose="02020603050405020304" pitchFamily="18" charset="0"/>
                <a:cs typeface="Times New Roman" panose="02020603050405020304" pitchFamily="18" charset="0"/>
              </a:endParaRPr>
            </a:p>
            <a:p>
              <a:pPr algn="ctr" defTabSz="355600">
                <a:lnSpc>
                  <a:spcPct val="90000"/>
                </a:lnSpc>
                <a:spcBef>
                  <a:spcPct val="0"/>
                </a:spcBef>
                <a:spcAft>
                  <a:spcPct val="35000"/>
                </a:spcAft>
              </a:pPr>
              <a:endParaRPr lang="en-GB" sz="4000" dirty="0" smtClean="0">
                <a:solidFill>
                  <a:srgbClr val="53585F"/>
                </a:solidFill>
                <a:latin typeface="Candara" panose="020E0502030303020204" pitchFamily="34" charset="0"/>
                <a:ea typeface="Times New Roman" panose="02020603050405020304" pitchFamily="18" charset="0"/>
                <a:cs typeface="Times New Roman" panose="02020603050405020304" pitchFamily="18" charset="0"/>
              </a:endParaRPr>
            </a:p>
            <a:p>
              <a:pPr algn="ctr" defTabSz="355600">
                <a:lnSpc>
                  <a:spcPct val="90000"/>
                </a:lnSpc>
                <a:spcBef>
                  <a:spcPct val="0"/>
                </a:spcBef>
                <a:spcAft>
                  <a:spcPct val="35000"/>
                </a:spcAft>
              </a:pPr>
              <a:endParaRPr lang="en-GB" sz="4000" dirty="0">
                <a:solidFill>
                  <a:srgbClr val="53585F"/>
                </a:solidFill>
                <a:latin typeface="Candara" panose="020E0502030303020204" pitchFamily="34" charset="0"/>
                <a:ea typeface="Times New Roman" panose="02020603050405020304" pitchFamily="18" charset="0"/>
                <a:cs typeface="Times New Roman" panose="02020603050405020304" pitchFamily="18" charset="0"/>
              </a:endParaRPr>
            </a:p>
            <a:p>
              <a:pPr algn="ctr" defTabSz="355600">
                <a:lnSpc>
                  <a:spcPct val="90000"/>
                </a:lnSpc>
                <a:spcBef>
                  <a:spcPct val="0"/>
                </a:spcBef>
                <a:spcAft>
                  <a:spcPct val="35000"/>
                </a:spcAft>
              </a:pPr>
              <a:endParaRPr lang="en-GB" sz="4000" dirty="0" smtClean="0">
                <a:solidFill>
                  <a:srgbClr val="53585F"/>
                </a:solidFill>
                <a:latin typeface="Candara" panose="020E0502030303020204" pitchFamily="34" charset="0"/>
                <a:ea typeface="Times New Roman" panose="02020603050405020304" pitchFamily="18" charset="0"/>
                <a:cs typeface="Times New Roman" panose="02020603050405020304" pitchFamily="18" charset="0"/>
              </a:endParaRPr>
            </a:p>
            <a:p>
              <a:pPr algn="ctr" defTabSz="355600">
                <a:lnSpc>
                  <a:spcPct val="90000"/>
                </a:lnSpc>
                <a:spcBef>
                  <a:spcPct val="0"/>
                </a:spcBef>
                <a:spcAft>
                  <a:spcPct val="35000"/>
                </a:spcAft>
              </a:pPr>
              <a:endParaRPr lang="en-GB" sz="4000" dirty="0">
                <a:solidFill>
                  <a:srgbClr val="53585F"/>
                </a:solidFill>
                <a:latin typeface="Candara" panose="020E0502030303020204" pitchFamily="34" charset="0"/>
                <a:ea typeface="Times New Roman" panose="02020603050405020304" pitchFamily="18" charset="0"/>
                <a:cs typeface="Times New Roman" panose="02020603050405020304" pitchFamily="18" charset="0"/>
              </a:endParaRPr>
            </a:p>
            <a:p>
              <a:pPr algn="ctr" defTabSz="355600">
                <a:lnSpc>
                  <a:spcPct val="90000"/>
                </a:lnSpc>
                <a:spcBef>
                  <a:spcPct val="0"/>
                </a:spcBef>
                <a:spcAft>
                  <a:spcPct val="35000"/>
                </a:spcAft>
              </a:pPr>
              <a:r>
                <a:rPr lang="en-GB" sz="4000" dirty="0" err="1" smtClean="0">
                  <a:solidFill>
                    <a:srgbClr val="53585F"/>
                  </a:solidFill>
                  <a:latin typeface="Candara" panose="020E0502030303020204" pitchFamily="34" charset="0"/>
                  <a:ea typeface="Times New Roman" panose="02020603050405020304" pitchFamily="18" charset="0"/>
                  <a:cs typeface="Times New Roman" panose="02020603050405020304" pitchFamily="18" charset="0"/>
                </a:rPr>
                <a:t>RPM_online</a:t>
              </a:r>
              <a:r>
                <a:rPr lang="en-GB" sz="4000" dirty="0" smtClean="0">
                  <a:solidFill>
                    <a:srgbClr val="53585F"/>
                  </a:solidFill>
                  <a:latin typeface="Candara" panose="020E0502030303020204" pitchFamily="34" charset="0"/>
                  <a:ea typeface="Times New Roman" panose="02020603050405020304" pitchFamily="18" charset="0"/>
                  <a:cs typeface="Times New Roman" panose="02020603050405020304" pitchFamily="18" charset="0"/>
                </a:rPr>
                <a:t>: tool </a:t>
              </a:r>
              <a:r>
                <a:rPr lang="en-GB" sz="4000" dirty="0">
                  <a:solidFill>
                    <a:srgbClr val="53585F"/>
                  </a:solidFill>
                  <a:latin typeface="Candara" panose="020E0502030303020204" pitchFamily="34" charset="0"/>
                  <a:ea typeface="Times New Roman" panose="02020603050405020304" pitchFamily="18" charset="0"/>
                  <a:cs typeface="Times New Roman" panose="02020603050405020304" pitchFamily="18" charset="0"/>
                </a:rPr>
                <a:t>based on the Multidimensional Model of the Child’s World developed by </a:t>
              </a:r>
              <a:r>
                <a:rPr lang="en-GB" sz="4000" dirty="0" err="1">
                  <a:solidFill>
                    <a:srgbClr val="53585F"/>
                  </a:solidFill>
                  <a:latin typeface="Candara" panose="020E0502030303020204" pitchFamily="34" charset="0"/>
                  <a:ea typeface="Times New Roman" panose="02020603050405020304" pitchFamily="18" charset="0"/>
                  <a:cs typeface="Times New Roman" panose="02020603050405020304" pitchFamily="18" charset="0"/>
                </a:rPr>
                <a:t>LabRIEF</a:t>
              </a:r>
              <a:r>
                <a:rPr lang="en-GB" sz="4000" dirty="0">
                  <a:solidFill>
                    <a:srgbClr val="53585F"/>
                  </a:solidFill>
                  <a:latin typeface="Candara" panose="020E0502030303020204" pitchFamily="34" charset="0"/>
                  <a:ea typeface="Times New Roman" panose="02020603050405020304" pitchFamily="18" charset="0"/>
                  <a:cs typeface="Times New Roman" panose="02020603050405020304" pitchFamily="18" charset="0"/>
                </a:rPr>
                <a:t> and C.S.I.A. </a:t>
              </a:r>
              <a:r>
                <a:rPr lang="en-GB" sz="2400" dirty="0">
                  <a:solidFill>
                    <a:srgbClr val="53585F"/>
                  </a:solidFill>
                  <a:latin typeface="Candara" panose="020E0502030303020204" pitchFamily="34" charset="0"/>
                  <a:ea typeface="Times New Roman" panose="02020603050405020304" pitchFamily="18" charset="0"/>
                  <a:cs typeface="Times New Roman" panose="02020603050405020304" pitchFamily="18" charset="0"/>
                </a:rPr>
                <a:t>(Information Technology </a:t>
              </a:r>
              <a:r>
                <a:rPr lang="en-GB" sz="2400" dirty="0" err="1">
                  <a:solidFill>
                    <a:srgbClr val="53585F"/>
                  </a:solidFill>
                  <a:latin typeface="Candara" panose="020E0502030303020204" pitchFamily="34" charset="0"/>
                  <a:ea typeface="Times New Roman" panose="02020603050405020304" pitchFamily="18" charset="0"/>
                  <a:cs typeface="Times New Roman" panose="02020603050405020304" pitchFamily="18" charset="0"/>
                </a:rPr>
                <a:t>Center</a:t>
              </a:r>
              <a:r>
                <a:rPr lang="en-GB" sz="2400" dirty="0">
                  <a:solidFill>
                    <a:srgbClr val="53585F"/>
                  </a:solidFill>
                  <a:latin typeface="Candara" panose="020E0502030303020204" pitchFamily="34" charset="0"/>
                  <a:ea typeface="Times New Roman" panose="02020603050405020304" pitchFamily="18" charset="0"/>
                  <a:cs typeface="Times New Roman" panose="02020603050405020304" pitchFamily="18" charset="0"/>
                </a:rPr>
                <a:t>, University of Padua</a:t>
              </a:r>
              <a:r>
                <a:rPr lang="en-GB" sz="2400" dirty="0" smtClean="0">
                  <a:solidFill>
                    <a:srgbClr val="53585F"/>
                  </a:solidFill>
                  <a:latin typeface="Candara" panose="020E0502030303020204" pitchFamily="34" charset="0"/>
                  <a:ea typeface="Times New Roman" panose="02020603050405020304" pitchFamily="18" charset="0"/>
                  <a:cs typeface="Times New Roman" panose="02020603050405020304" pitchFamily="18" charset="0"/>
                </a:rPr>
                <a:t>)</a:t>
              </a:r>
            </a:p>
            <a:p>
              <a:pPr algn="ctr" defTabSz="355600">
                <a:lnSpc>
                  <a:spcPct val="90000"/>
                </a:lnSpc>
                <a:spcBef>
                  <a:spcPct val="0"/>
                </a:spcBef>
                <a:spcAft>
                  <a:spcPct val="35000"/>
                </a:spcAft>
              </a:pPr>
              <a:endParaRPr lang="en-GB" sz="2400" kern="1200" dirty="0">
                <a:solidFill>
                  <a:srgbClr val="53585F"/>
                </a:solidFill>
                <a:latin typeface="Candara" panose="020E0502030303020204" pitchFamily="34" charset="0"/>
                <a:ea typeface="Times New Roman" panose="02020603050405020304" pitchFamily="18" charset="0"/>
                <a:cs typeface="Times New Roman" panose="02020603050405020304" pitchFamily="18" charset="0"/>
              </a:endParaRPr>
            </a:p>
            <a:p>
              <a:pPr algn="ctr" defTabSz="355600">
                <a:lnSpc>
                  <a:spcPct val="90000"/>
                </a:lnSpc>
                <a:spcBef>
                  <a:spcPct val="0"/>
                </a:spcBef>
                <a:spcAft>
                  <a:spcPct val="35000"/>
                </a:spcAft>
              </a:pPr>
              <a:endParaRPr lang="en-GB" sz="2400" kern="1200" dirty="0" smtClean="0">
                <a:solidFill>
                  <a:srgbClr val="53585F"/>
                </a:solidFill>
                <a:latin typeface="Candara" panose="020E0502030303020204" pitchFamily="34" charset="0"/>
                <a:ea typeface="Times New Roman" panose="02020603050405020304" pitchFamily="18" charset="0"/>
                <a:cs typeface="Times New Roman" panose="02020603050405020304" pitchFamily="18" charset="0"/>
              </a:endParaRPr>
            </a:p>
            <a:p>
              <a:pPr algn="ctr" defTabSz="355600">
                <a:lnSpc>
                  <a:spcPct val="90000"/>
                </a:lnSpc>
                <a:spcBef>
                  <a:spcPct val="0"/>
                </a:spcBef>
                <a:spcAft>
                  <a:spcPct val="35000"/>
                </a:spcAft>
              </a:pPr>
              <a:endParaRPr lang="it-IT" sz="2200" kern="1200" dirty="0" smtClean="0"/>
            </a:p>
            <a:p>
              <a:pPr lvl="0" algn="ctr" defTabSz="355600">
                <a:lnSpc>
                  <a:spcPct val="90000"/>
                </a:lnSpc>
                <a:spcBef>
                  <a:spcPct val="0"/>
                </a:spcBef>
                <a:spcAft>
                  <a:spcPct val="35000"/>
                </a:spcAft>
              </a:pPr>
              <a:r>
                <a:rPr lang="it-IT" sz="2800" i="1" kern="1200" dirty="0" smtClean="0"/>
                <a:t>“</a:t>
              </a:r>
              <a:r>
                <a:rPr lang="en-US" sz="2800" i="1" kern="1200" dirty="0" smtClean="0"/>
                <a:t>The tools have helped us to have a common language, a language with family that turned out effective. Having something concrete to talk about your child was definitely a plus then for the participation of the family, for his engagement to the project. (...) Maybe that it is easier to manage a conversation without these tools, in a somewhat 'faster, but then the results are difficult to reach</a:t>
              </a:r>
              <a:r>
                <a:rPr lang="it-IT" sz="2800" i="1" kern="1200" dirty="0" smtClean="0"/>
                <a:t>” (</a:t>
              </a:r>
              <a:r>
                <a:rPr lang="it-IT" sz="2800" i="0" kern="1200" dirty="0" smtClean="0"/>
                <a:t>focus </a:t>
              </a:r>
              <a:r>
                <a:rPr lang="it-IT" sz="2800" i="0" kern="1200" dirty="0" err="1" smtClean="0"/>
                <a:t>group</a:t>
              </a:r>
              <a:r>
                <a:rPr lang="it-IT" sz="2800" i="0" kern="1200" dirty="0" smtClean="0"/>
                <a:t> Milano)</a:t>
              </a:r>
              <a:r>
                <a:rPr lang="it-IT" sz="2800" i="1" kern="1200" dirty="0" smtClean="0"/>
                <a:t>.</a:t>
              </a:r>
              <a:endParaRPr lang="it-IT" sz="2800" kern="1200" dirty="0" smtClean="0"/>
            </a:p>
            <a:p>
              <a:pPr lvl="0" algn="ctr" defTabSz="355600">
                <a:lnSpc>
                  <a:spcPct val="90000"/>
                </a:lnSpc>
                <a:spcBef>
                  <a:spcPct val="0"/>
                </a:spcBef>
                <a:spcAft>
                  <a:spcPct val="35000"/>
                </a:spcAft>
              </a:pPr>
              <a:endParaRPr lang="it-IT" sz="2600" kern="1200" dirty="0" smtClean="0"/>
            </a:p>
            <a:p>
              <a:pPr lvl="0" algn="ctr" defTabSz="355600">
                <a:lnSpc>
                  <a:spcPct val="90000"/>
                </a:lnSpc>
                <a:spcBef>
                  <a:spcPct val="0"/>
                </a:spcBef>
                <a:spcAft>
                  <a:spcPct val="35000"/>
                </a:spcAft>
              </a:pPr>
              <a:endParaRPr lang="it-IT" sz="2600" kern="1200" dirty="0" smtClean="0"/>
            </a:p>
            <a:p>
              <a:pPr lvl="0" algn="ctr" defTabSz="355600">
                <a:lnSpc>
                  <a:spcPct val="90000"/>
                </a:lnSpc>
                <a:spcBef>
                  <a:spcPct val="0"/>
                </a:spcBef>
                <a:spcAft>
                  <a:spcPct val="35000"/>
                </a:spcAft>
              </a:pPr>
              <a:endParaRPr lang="it-IT" sz="800" kern="1200" dirty="0" smtClean="0"/>
            </a:p>
          </p:txBody>
        </p:sp>
      </p:grpSp>
      <p:graphicFrame>
        <p:nvGraphicFramePr>
          <p:cNvPr id="10" name="Segnaposto contenuto 4"/>
          <p:cNvGraphicFramePr>
            <a:graphicFrameLocks/>
          </p:cNvGraphicFramePr>
          <p:nvPr>
            <p:extLst>
              <p:ext uri="{D42A27DB-BD31-4B8C-83A1-F6EECF244321}">
                <p14:modId xmlns:p14="http://schemas.microsoft.com/office/powerpoint/2010/main" val="2474353401"/>
              </p:ext>
            </p:extLst>
          </p:nvPr>
        </p:nvGraphicFramePr>
        <p:xfrm>
          <a:off x="7071679" y="5504224"/>
          <a:ext cx="5085743" cy="2881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2" descr="Centro di Calcolo di Atene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7187" y="1952327"/>
            <a:ext cx="2913725" cy="1392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1009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
        <p:nvSpPr>
          <p:cNvPr id="3" name="Titolo 1"/>
          <p:cNvSpPr txBox="1">
            <a:spLocks/>
          </p:cNvSpPr>
          <p:nvPr/>
        </p:nvSpPr>
        <p:spPr>
          <a:xfrm>
            <a:off x="0" y="1"/>
            <a:ext cx="13004800" cy="985168"/>
          </a:xfrm>
          <a:prstGeom prst="rect">
            <a:avLst/>
          </a:prstGeom>
          <a:solidFill>
            <a:srgbClr val="FF9933"/>
          </a:solidFill>
        </p:spPr>
        <p:txBody>
          <a:bodyPr lIns="130046" tIns="65023" rIns="130046" bIns="65023"/>
          <a:lstStyle/>
          <a:p>
            <a:pPr algn="ctr" defTabSz="638942" rtl="0" fontAlgn="base">
              <a:lnSpc>
                <a:spcPct val="100000"/>
              </a:lnSpc>
              <a:spcBef>
                <a:spcPct val="0"/>
              </a:spcBef>
              <a:spcAft>
                <a:spcPct val="0"/>
              </a:spcAft>
              <a:buClr>
                <a:srgbClr val="000000"/>
              </a:buClr>
              <a:buSzPct val="100000"/>
              <a:defRPr/>
            </a:pPr>
            <a:r>
              <a:rPr lang="fr-FR" sz="6300" b="1" dirty="0" err="1">
                <a:solidFill>
                  <a:schemeClr val="bg1"/>
                </a:solidFill>
                <a:effectLst>
                  <a:outerShdw blurRad="38100" dist="38100" dir="2700000" algn="tl">
                    <a:srgbClr val="000000"/>
                  </a:outerShdw>
                </a:effectLst>
                <a:latin typeface="Candara" pitchFamily="34" charset="0"/>
                <a:ea typeface="+mj-ea"/>
                <a:cs typeface="Candara"/>
              </a:rPr>
              <a:t>RPMonline</a:t>
            </a:r>
            <a:endParaRPr lang="fr-FR" sz="6300" b="1" dirty="0">
              <a:solidFill>
                <a:schemeClr val="bg1"/>
              </a:solidFill>
              <a:effectLst>
                <a:outerShdw blurRad="38100" dist="38100" dir="2700000" algn="tl">
                  <a:srgbClr val="000000"/>
                </a:outerShdw>
              </a:effectLst>
              <a:latin typeface="Candara" pitchFamily="34" charset="0"/>
              <a:ea typeface="+mj-ea"/>
              <a:cs typeface="Candara"/>
            </a:endParaRPr>
          </a:p>
        </p:txBody>
      </p:sp>
    </p:spTree>
    <p:extLst>
      <p:ext uri="{BB962C8B-B14F-4D97-AF65-F5344CB8AC3E}">
        <p14:creationId xmlns:p14="http://schemas.microsoft.com/office/powerpoint/2010/main" val="23372393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p:cNvSpPr>
          <p:nvPr>
            <p:ph type="sldNum" sz="quarter" idx="2"/>
          </p:nvPr>
        </p:nvSpPr>
        <p:spPr>
          <a:xfrm>
            <a:off x="12279686" y="336337"/>
            <a:ext cx="240433" cy="330548"/>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A6AAA9"/>
                </a:solidFill>
              </a:rPr>
              <a:t>17</a:t>
            </a:fld>
            <a:endParaRPr>
              <a:solidFill>
                <a:srgbClr val="A6AAA9"/>
              </a:solidFill>
            </a:endParaRPr>
          </a:p>
        </p:txBody>
      </p:sp>
      <p:sp>
        <p:nvSpPr>
          <p:cNvPr id="96" name="Shape 96"/>
          <p:cNvSpPr/>
          <p:nvPr/>
        </p:nvSpPr>
        <p:spPr>
          <a:xfrm>
            <a:off x="410368" y="921940"/>
            <a:ext cx="12184065" cy="1"/>
          </a:xfrm>
          <a:prstGeom prst="line">
            <a:avLst/>
          </a:prstGeom>
          <a:ln w="12700">
            <a:solidFill>
              <a:srgbClr val="DE6A10"/>
            </a:solidFill>
            <a:custDash>
              <a:ds d="100000" sp="200000"/>
            </a:custDash>
            <a:round/>
          </a:ln>
        </p:spPr>
        <p:txBody>
          <a:bodyPr lIns="0" tIns="0" rIns="0" bIns="0" anchor="ctr"/>
          <a:lstStyle/>
          <a:p>
            <a:pPr lvl="0" algn="ctr">
              <a:lnSpc>
                <a:spcPct val="100000"/>
              </a:lnSpc>
              <a:defRPr sz="2400">
                <a:solidFill>
                  <a:srgbClr val="000000"/>
                </a:solidFill>
                <a:latin typeface="Helvetica Light"/>
                <a:ea typeface="Helvetica Light"/>
                <a:cs typeface="Helvetica Light"/>
                <a:sym typeface="Helvetica Light"/>
              </a:defRPr>
            </a:pPr>
            <a:endParaRPr/>
          </a:p>
        </p:txBody>
      </p:sp>
      <p:sp>
        <p:nvSpPr>
          <p:cNvPr id="99" name="Shape 99"/>
          <p:cNvSpPr/>
          <p:nvPr/>
        </p:nvSpPr>
        <p:spPr>
          <a:xfrm>
            <a:off x="6846289" y="5130559"/>
            <a:ext cx="4895751" cy="3677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a:solidFill>
                  <a:srgbClr val="000000"/>
                </a:solidFill>
              </a:defRPr>
            </a:pPr>
            <a:r>
              <a:rPr>
                <a:solidFill>
                  <a:srgbClr val="FFFFFF"/>
                </a:solidFill>
              </a:rPr>
              <a:t>Giorno di stage P.I.P.P.I. 2</a:t>
            </a:r>
          </a:p>
        </p:txBody>
      </p:sp>
      <p:sp>
        <p:nvSpPr>
          <p:cNvPr id="100" name="Shape 100"/>
          <p:cNvSpPr/>
          <p:nvPr/>
        </p:nvSpPr>
        <p:spPr>
          <a:xfrm>
            <a:off x="410367" y="1269851"/>
            <a:ext cx="12206677" cy="69964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nSpc>
                <a:spcPts val="4800"/>
              </a:lnSpc>
              <a:defRPr sz="4600">
                <a:solidFill>
                  <a:srgbClr val="DE6A10"/>
                </a:solidFill>
              </a:defRPr>
            </a:lvl1pPr>
          </a:lstStyle>
          <a:p>
            <a:pPr lvl="0">
              <a:defRPr sz="1800">
                <a:solidFill>
                  <a:srgbClr val="000000"/>
                </a:solidFill>
              </a:defRPr>
            </a:pPr>
            <a:r>
              <a:rPr sz="4600" dirty="0">
                <a:solidFill>
                  <a:srgbClr val="DE6A10"/>
                </a:solidFill>
              </a:rPr>
              <a:t>P.I.P.P.I</a:t>
            </a:r>
            <a:r>
              <a:rPr sz="4600" dirty="0" smtClean="0">
                <a:solidFill>
                  <a:srgbClr val="DE6A10"/>
                </a:solidFill>
              </a:rPr>
              <a:t>.</a:t>
            </a:r>
            <a:r>
              <a:rPr lang="it-IT" sz="4600" dirty="0" smtClean="0">
                <a:solidFill>
                  <a:srgbClr val="DE6A10"/>
                </a:solidFill>
              </a:rPr>
              <a:t>1&amp;</a:t>
            </a:r>
            <a:r>
              <a:rPr sz="4600" dirty="0" smtClean="0">
                <a:solidFill>
                  <a:srgbClr val="DE6A10"/>
                </a:solidFill>
              </a:rPr>
              <a:t>2</a:t>
            </a:r>
            <a:endParaRPr sz="4600" dirty="0">
              <a:solidFill>
                <a:srgbClr val="DE6A10"/>
              </a:solidFill>
            </a:endParaRPr>
          </a:p>
        </p:txBody>
      </p:sp>
      <p:sp>
        <p:nvSpPr>
          <p:cNvPr id="103" name="Shape 103"/>
          <p:cNvSpPr/>
          <p:nvPr/>
        </p:nvSpPr>
        <p:spPr>
          <a:xfrm>
            <a:off x="3946150" y="1210060"/>
            <a:ext cx="7963824" cy="759440"/>
          </a:xfrm>
          <a:prstGeom prst="rect">
            <a:avLst/>
          </a:prstGeom>
          <a:solidFill>
            <a:srgbClr val="F39019">
              <a:alpha val="80000"/>
            </a:srgbClr>
          </a:solidFill>
          <a:ln w="12700">
            <a:miter lim="400000"/>
          </a:ln>
        </p:spPr>
        <p:txBody>
          <a:bodyPr lIns="0" tIns="0" rIns="0" bIns="0" anchor="ctr"/>
          <a:lstStyle/>
          <a:p>
            <a:pPr lvl="0" algn="ctr">
              <a:lnSpc>
                <a:spcPct val="100000"/>
              </a:lnSpc>
              <a:spcBef>
                <a:spcPts val="400"/>
              </a:spcBef>
              <a:defRPr>
                <a:solidFill>
                  <a:srgbClr val="000000"/>
                </a:solidFill>
              </a:defRPr>
            </a:pPr>
            <a:r>
              <a:rPr lang="it-IT" sz="3200" dirty="0" smtClean="0">
                <a:solidFill>
                  <a:schemeClr val="bg1"/>
                </a:solidFill>
              </a:rPr>
              <a:t>The </a:t>
            </a:r>
            <a:r>
              <a:rPr lang="it-IT" sz="3200" dirty="0" err="1" smtClean="0">
                <a:solidFill>
                  <a:schemeClr val="bg1"/>
                </a:solidFill>
              </a:rPr>
              <a:t>research</a:t>
            </a:r>
            <a:r>
              <a:rPr lang="it-IT" sz="3200" dirty="0" smtClean="0">
                <a:solidFill>
                  <a:schemeClr val="bg1"/>
                </a:solidFill>
              </a:rPr>
              <a:t> design</a:t>
            </a:r>
            <a:endParaRPr lang="it-IT" sz="3200" dirty="0">
              <a:solidFill>
                <a:schemeClr val="bg1"/>
              </a:solidFill>
            </a:endParaRPr>
          </a:p>
        </p:txBody>
      </p:sp>
      <p:graphicFrame>
        <p:nvGraphicFramePr>
          <p:cNvPr id="12" name="Segnaposto contenuto 6"/>
          <p:cNvGraphicFramePr>
            <a:graphicFrameLocks/>
          </p:cNvGraphicFramePr>
          <p:nvPr>
            <p:extLst>
              <p:ext uri="{D42A27DB-BD31-4B8C-83A1-F6EECF244321}">
                <p14:modId xmlns:p14="http://schemas.microsoft.com/office/powerpoint/2010/main" val="2543608539"/>
              </p:ext>
            </p:extLst>
          </p:nvPr>
        </p:nvGraphicFramePr>
        <p:xfrm>
          <a:off x="992413" y="2599361"/>
          <a:ext cx="11287273" cy="5797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27701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p:cNvSpPr>
          <p:nvPr>
            <p:ph type="sldNum" sz="quarter" idx="2"/>
          </p:nvPr>
        </p:nvSpPr>
        <p:spPr>
          <a:xfrm>
            <a:off x="12279686" y="336337"/>
            <a:ext cx="240433" cy="330548"/>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A6AAA9"/>
                </a:solidFill>
              </a:rPr>
              <a:t>18</a:t>
            </a:fld>
            <a:endParaRPr>
              <a:solidFill>
                <a:srgbClr val="A6AAA9"/>
              </a:solidFill>
            </a:endParaRPr>
          </a:p>
        </p:txBody>
      </p:sp>
      <p:sp>
        <p:nvSpPr>
          <p:cNvPr id="96" name="Shape 96"/>
          <p:cNvSpPr/>
          <p:nvPr/>
        </p:nvSpPr>
        <p:spPr>
          <a:xfrm>
            <a:off x="410368" y="921940"/>
            <a:ext cx="12184065" cy="1"/>
          </a:xfrm>
          <a:prstGeom prst="line">
            <a:avLst/>
          </a:prstGeom>
          <a:ln w="12700">
            <a:solidFill>
              <a:srgbClr val="DE6A10"/>
            </a:solidFill>
            <a:custDash>
              <a:ds d="100000" sp="200000"/>
            </a:custDash>
            <a:round/>
          </a:ln>
        </p:spPr>
        <p:txBody>
          <a:bodyPr lIns="0" tIns="0" rIns="0" bIns="0" anchor="ctr"/>
          <a:lstStyle/>
          <a:p>
            <a:pPr lvl="0" algn="ctr">
              <a:lnSpc>
                <a:spcPct val="100000"/>
              </a:lnSpc>
              <a:defRPr sz="2400">
                <a:solidFill>
                  <a:srgbClr val="000000"/>
                </a:solidFill>
                <a:latin typeface="Helvetica Light"/>
                <a:ea typeface="Helvetica Light"/>
                <a:cs typeface="Helvetica Light"/>
                <a:sym typeface="Helvetica Light"/>
              </a:defRPr>
            </a:pPr>
            <a:endParaRPr/>
          </a:p>
        </p:txBody>
      </p:sp>
      <p:sp>
        <p:nvSpPr>
          <p:cNvPr id="99" name="Shape 99"/>
          <p:cNvSpPr/>
          <p:nvPr/>
        </p:nvSpPr>
        <p:spPr>
          <a:xfrm>
            <a:off x="6846289" y="5130559"/>
            <a:ext cx="4895751" cy="3677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a:solidFill>
                  <a:srgbClr val="000000"/>
                </a:solidFill>
              </a:defRPr>
            </a:pPr>
            <a:r>
              <a:rPr>
                <a:solidFill>
                  <a:srgbClr val="FFFFFF"/>
                </a:solidFill>
              </a:rPr>
              <a:t>Giorno di stage P.I.P.P.I. 2</a:t>
            </a:r>
          </a:p>
        </p:txBody>
      </p:sp>
      <p:sp>
        <p:nvSpPr>
          <p:cNvPr id="100" name="Shape 100"/>
          <p:cNvSpPr/>
          <p:nvPr/>
        </p:nvSpPr>
        <p:spPr>
          <a:xfrm>
            <a:off x="410367" y="1269851"/>
            <a:ext cx="12206677" cy="69964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nSpc>
                <a:spcPts val="4800"/>
              </a:lnSpc>
              <a:defRPr sz="4600">
                <a:solidFill>
                  <a:srgbClr val="DE6A10"/>
                </a:solidFill>
              </a:defRPr>
            </a:lvl1pPr>
          </a:lstStyle>
          <a:p>
            <a:pPr lvl="0">
              <a:defRPr sz="1800">
                <a:solidFill>
                  <a:srgbClr val="000000"/>
                </a:solidFill>
              </a:defRPr>
            </a:pPr>
            <a:r>
              <a:rPr sz="4600" dirty="0">
                <a:solidFill>
                  <a:srgbClr val="DE6A10"/>
                </a:solidFill>
              </a:rPr>
              <a:t>P.I.P.P.I</a:t>
            </a:r>
            <a:r>
              <a:rPr sz="4600" dirty="0" smtClean="0">
                <a:solidFill>
                  <a:srgbClr val="DE6A10"/>
                </a:solidFill>
              </a:rPr>
              <a:t>.</a:t>
            </a:r>
            <a:r>
              <a:rPr lang="it-IT" sz="4600" dirty="0" smtClean="0">
                <a:solidFill>
                  <a:srgbClr val="DE6A10"/>
                </a:solidFill>
              </a:rPr>
              <a:t>1&amp;</a:t>
            </a:r>
            <a:r>
              <a:rPr sz="4600" dirty="0" smtClean="0">
                <a:solidFill>
                  <a:srgbClr val="DE6A10"/>
                </a:solidFill>
              </a:rPr>
              <a:t>2</a:t>
            </a:r>
            <a:endParaRPr sz="4600" dirty="0">
              <a:solidFill>
                <a:srgbClr val="DE6A10"/>
              </a:solidFill>
            </a:endParaRPr>
          </a:p>
        </p:txBody>
      </p:sp>
      <p:pic>
        <p:nvPicPr>
          <p:cNvPr id="8" name="Immagine 7"/>
          <p:cNvPicPr>
            <a:picLocks noChangeAspect="1"/>
          </p:cNvPicPr>
          <p:nvPr/>
        </p:nvPicPr>
        <p:blipFill>
          <a:blip r:embed="rId3"/>
          <a:stretch>
            <a:fillRect/>
          </a:stretch>
        </p:blipFill>
        <p:spPr>
          <a:xfrm>
            <a:off x="1792556" y="2878456"/>
            <a:ext cx="3615762" cy="5159276"/>
          </a:xfrm>
          <a:prstGeom prst="rect">
            <a:avLst/>
          </a:prstGeom>
        </p:spPr>
      </p:pic>
      <p:sp>
        <p:nvSpPr>
          <p:cNvPr id="9" name="Fumetto 3 8"/>
          <p:cNvSpPr/>
          <p:nvPr/>
        </p:nvSpPr>
        <p:spPr>
          <a:xfrm>
            <a:off x="5931214" y="1269851"/>
            <a:ext cx="5516558" cy="3309504"/>
          </a:xfrm>
          <a:prstGeom prst="wedgeEllipseCallout">
            <a:avLst>
              <a:gd name="adj1" fmla="val -54688"/>
              <a:gd name="adj2" fmla="val 35395"/>
            </a:avLst>
          </a:prstGeom>
          <a:solidFill>
            <a:srgbClr val="FF9933"/>
          </a:solidFill>
          <a:ln>
            <a:solidFill>
              <a:srgbClr val="FF993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00000"/>
              </a:lnSpc>
            </a:pPr>
            <a:endParaRPr lang="it-IT" sz="4000" b="1" dirty="0" smtClean="0">
              <a:solidFill>
                <a:schemeClr val="tx1"/>
              </a:solidFill>
              <a:latin typeface="Candara" panose="020E0502030303020204" pitchFamily="34" charset="0"/>
              <a:cs typeface="Candara"/>
            </a:endParaRPr>
          </a:p>
          <a:p>
            <a:pPr algn="ctr">
              <a:lnSpc>
                <a:spcPct val="100000"/>
              </a:lnSpc>
            </a:pPr>
            <a:r>
              <a:rPr lang="it-IT" sz="4000" b="1" dirty="0" err="1" smtClean="0">
                <a:solidFill>
                  <a:schemeClr val="tx1"/>
                </a:solidFill>
                <a:latin typeface="Candara" panose="020E0502030303020204" pitchFamily="34" charset="0"/>
                <a:cs typeface="Candara"/>
              </a:rPr>
              <a:t>Any</a:t>
            </a:r>
            <a:endParaRPr lang="it-IT" sz="4000" b="1" dirty="0" smtClean="0">
              <a:solidFill>
                <a:schemeClr val="tx1"/>
              </a:solidFill>
              <a:latin typeface="Candara" panose="020E0502030303020204" pitchFamily="34" charset="0"/>
              <a:cs typeface="Candara"/>
            </a:endParaRPr>
          </a:p>
          <a:p>
            <a:pPr algn="ctr">
              <a:lnSpc>
                <a:spcPct val="100000"/>
              </a:lnSpc>
            </a:pPr>
            <a:r>
              <a:rPr lang="it-IT" sz="4000" b="1" dirty="0" err="1" smtClean="0">
                <a:solidFill>
                  <a:schemeClr val="tx1"/>
                </a:solidFill>
                <a:latin typeface="Candara" panose="020E0502030303020204" pitchFamily="34" charset="0"/>
                <a:cs typeface="Candara"/>
              </a:rPr>
              <a:t>Result</a:t>
            </a:r>
            <a:r>
              <a:rPr lang="it-IT" sz="4000" b="1" dirty="0" smtClean="0">
                <a:solidFill>
                  <a:schemeClr val="tx1"/>
                </a:solidFill>
                <a:latin typeface="Candara" panose="020E0502030303020204" pitchFamily="34" charset="0"/>
                <a:cs typeface="Candara"/>
              </a:rPr>
              <a:t>?</a:t>
            </a:r>
          </a:p>
          <a:p>
            <a:pPr algn="ctr">
              <a:lnSpc>
                <a:spcPct val="100000"/>
              </a:lnSpc>
            </a:pPr>
            <a:endParaRPr lang="it-IT" sz="4000" b="1" dirty="0">
              <a:solidFill>
                <a:schemeClr val="tx1"/>
              </a:solidFill>
              <a:latin typeface="Candara" panose="020E0502030303020204" pitchFamily="34" charset="0"/>
              <a:cs typeface="Candara"/>
            </a:endParaRPr>
          </a:p>
        </p:txBody>
      </p:sp>
    </p:spTree>
    <p:extLst>
      <p:ext uri="{BB962C8B-B14F-4D97-AF65-F5344CB8AC3E}">
        <p14:creationId xmlns:p14="http://schemas.microsoft.com/office/powerpoint/2010/main" val="12740991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7717" y="1189990"/>
            <a:ext cx="11679485" cy="2038773"/>
          </a:xfrm>
        </p:spPr>
        <p:txBody>
          <a:bodyPr>
            <a:normAutofit fontScale="90000"/>
          </a:bodyPr>
          <a:lstStyle/>
          <a:p>
            <a:r>
              <a:rPr lang="it-IT" dirty="0" err="1" smtClean="0"/>
              <a:t>Implementation</a:t>
            </a:r>
            <a:r>
              <a:rPr lang="it-IT" dirty="0" smtClean="0"/>
              <a:t> 1, 2011-2012</a:t>
            </a:r>
            <a:endParaRPr lang="fr-FR" dirty="0"/>
          </a:p>
        </p:txBody>
      </p:sp>
      <p:pic>
        <p:nvPicPr>
          <p:cNvPr id="8" name="Picture 1"/>
          <p:cNvPicPr>
            <a:picLocks noChangeAspect="1" noChangeArrowheads="1"/>
          </p:cNvPicPr>
          <p:nvPr/>
        </p:nvPicPr>
        <p:blipFill>
          <a:blip r:embed="rId2"/>
          <a:srcRect/>
          <a:stretch>
            <a:fillRect/>
          </a:stretch>
        </p:blipFill>
        <p:spPr bwMode="auto">
          <a:xfrm>
            <a:off x="7526514" y="3033396"/>
            <a:ext cx="3891632" cy="4993956"/>
          </a:xfrm>
          <a:prstGeom prst="rect">
            <a:avLst/>
          </a:prstGeom>
          <a:noFill/>
          <a:ln w="9525">
            <a:noFill/>
            <a:miter lim="800000"/>
            <a:headEnd/>
            <a:tailEnd/>
          </a:ln>
        </p:spPr>
      </p:pic>
      <p:sp>
        <p:nvSpPr>
          <p:cNvPr id="9" name="CasellaDiTesto 8"/>
          <p:cNvSpPr txBox="1"/>
          <p:nvPr/>
        </p:nvSpPr>
        <p:spPr>
          <a:xfrm>
            <a:off x="1074597" y="4364743"/>
            <a:ext cx="5427803" cy="3332192"/>
          </a:xfrm>
          <a:prstGeom prst="rect">
            <a:avLst/>
          </a:prstGeom>
          <a:noFill/>
          <a:ln w="38100">
            <a:solidFill>
              <a:srgbClr val="FF9900"/>
            </a:solidFill>
          </a:ln>
        </p:spPr>
        <p:txBody>
          <a:bodyPr wrap="square" lIns="130046" tIns="65023" rIns="130046" bIns="65023" rtlCol="0">
            <a:spAutoFit/>
          </a:bodyPr>
          <a:lstStyle/>
          <a:p>
            <a:pPr>
              <a:lnSpc>
                <a:spcPct val="100000"/>
              </a:lnSpc>
            </a:pPr>
            <a:r>
              <a:rPr lang="it-IT" sz="3400" dirty="0">
                <a:solidFill>
                  <a:srgbClr val="53585F"/>
                </a:solidFill>
                <a:effectLst>
                  <a:outerShdw blurRad="38100" dist="38100" dir="2700000" algn="tl">
                    <a:srgbClr val="000000">
                      <a:alpha val="43137"/>
                    </a:srgbClr>
                  </a:outerShdw>
                </a:effectLst>
                <a:latin typeface="Candara" pitchFamily="34" charset="0"/>
              </a:rPr>
              <a:t>10 </a:t>
            </a:r>
            <a:r>
              <a:rPr lang="it-IT" sz="3400" dirty="0" err="1">
                <a:solidFill>
                  <a:srgbClr val="53585F"/>
                </a:solidFill>
                <a:effectLst>
                  <a:outerShdw blurRad="38100" dist="38100" dir="2700000" algn="tl">
                    <a:srgbClr val="000000">
                      <a:alpha val="43137"/>
                    </a:srgbClr>
                  </a:outerShdw>
                </a:effectLst>
                <a:latin typeface="Candara" pitchFamily="34" charset="0"/>
              </a:rPr>
              <a:t>cities</a:t>
            </a:r>
            <a:r>
              <a:rPr lang="it-IT" sz="3400" dirty="0">
                <a:solidFill>
                  <a:srgbClr val="53585F"/>
                </a:solidFill>
                <a:effectLst>
                  <a:outerShdw blurRad="38100" dist="38100" dir="2700000" algn="tl">
                    <a:srgbClr val="000000">
                      <a:alpha val="43137"/>
                    </a:srgbClr>
                  </a:outerShdw>
                </a:effectLst>
                <a:latin typeface="Candara" pitchFamily="34" charset="0"/>
              </a:rPr>
              <a:t> – 206 </a:t>
            </a:r>
            <a:r>
              <a:rPr lang="it-IT" sz="3400" dirty="0" err="1">
                <a:solidFill>
                  <a:srgbClr val="53585F"/>
                </a:solidFill>
                <a:effectLst>
                  <a:outerShdw blurRad="38100" dist="38100" dir="2700000" algn="tl">
                    <a:srgbClr val="000000">
                      <a:alpha val="43137"/>
                    </a:srgbClr>
                  </a:outerShdw>
                </a:effectLst>
                <a:latin typeface="Candara" pitchFamily="34" charset="0"/>
              </a:rPr>
              <a:t>pract</a:t>
            </a:r>
            <a:r>
              <a:rPr lang="it-IT" sz="3400" dirty="0">
                <a:solidFill>
                  <a:srgbClr val="53585F"/>
                </a:solidFill>
                <a:effectLst>
                  <a:outerShdw blurRad="38100" dist="38100" dir="2700000" algn="tl">
                    <a:srgbClr val="000000">
                      <a:alpha val="43137"/>
                    </a:srgbClr>
                  </a:outerShdw>
                </a:effectLst>
                <a:latin typeface="Candara" pitchFamily="34" charset="0"/>
              </a:rPr>
              <a:t>.</a:t>
            </a:r>
          </a:p>
          <a:p>
            <a:pPr>
              <a:lnSpc>
                <a:spcPct val="100000"/>
              </a:lnSpc>
            </a:pPr>
            <a:r>
              <a:rPr lang="it-IT" sz="3400" dirty="0">
                <a:solidFill>
                  <a:srgbClr val="53585F"/>
                </a:solidFill>
                <a:effectLst>
                  <a:outerShdw blurRad="38100" dist="38100" dir="2700000" algn="tl">
                    <a:srgbClr val="000000">
                      <a:alpha val="43137"/>
                    </a:srgbClr>
                  </a:outerShdw>
                </a:effectLst>
                <a:latin typeface="Candara" pitchFamily="34" charset="0"/>
              </a:rPr>
              <a:t>T.F.122 </a:t>
            </a:r>
            <a:r>
              <a:rPr lang="it-IT" sz="3400" dirty="0" err="1">
                <a:solidFill>
                  <a:srgbClr val="53585F"/>
                </a:solidFill>
                <a:effectLst>
                  <a:outerShdw blurRad="38100" dist="38100" dir="2700000" algn="tl">
                    <a:srgbClr val="000000">
                      <a:alpha val="43137"/>
                    </a:srgbClr>
                  </a:outerShdw>
                </a:effectLst>
                <a:latin typeface="Candara" pitchFamily="34" charset="0"/>
              </a:rPr>
              <a:t>children</a:t>
            </a:r>
            <a:r>
              <a:rPr lang="it-IT" sz="3400" dirty="0">
                <a:solidFill>
                  <a:srgbClr val="53585F"/>
                </a:solidFill>
                <a:effectLst>
                  <a:outerShdw blurRad="38100" dist="38100" dir="2700000" algn="tl">
                    <a:srgbClr val="000000">
                      <a:alpha val="43137"/>
                    </a:srgbClr>
                  </a:outerShdw>
                </a:effectLst>
                <a:latin typeface="Candara" pitchFamily="34" charset="0"/>
              </a:rPr>
              <a:t> (89 </a:t>
            </a:r>
            <a:r>
              <a:rPr lang="it-IT" sz="3400" dirty="0" err="1">
                <a:solidFill>
                  <a:srgbClr val="53585F"/>
                </a:solidFill>
                <a:effectLst>
                  <a:outerShdw blurRad="38100" dist="38100" dir="2700000" algn="tl">
                    <a:srgbClr val="000000">
                      <a:alpha val="43137"/>
                    </a:srgbClr>
                  </a:outerShdw>
                </a:effectLst>
                <a:latin typeface="Candara" pitchFamily="34" charset="0"/>
              </a:rPr>
              <a:t>Fam</a:t>
            </a:r>
            <a:r>
              <a:rPr lang="it-IT" sz="3400" dirty="0">
                <a:solidFill>
                  <a:srgbClr val="53585F"/>
                </a:solidFill>
                <a:effectLst>
                  <a:outerShdw blurRad="38100" dist="38100" dir="2700000" algn="tl">
                    <a:srgbClr val="000000">
                      <a:alpha val="43137"/>
                    </a:srgbClr>
                  </a:outerShdw>
                </a:effectLst>
                <a:latin typeface="Candara" pitchFamily="34" charset="0"/>
              </a:rPr>
              <a:t>) </a:t>
            </a:r>
          </a:p>
          <a:p>
            <a:pPr>
              <a:lnSpc>
                <a:spcPct val="100000"/>
              </a:lnSpc>
            </a:pPr>
            <a:r>
              <a:rPr lang="it-IT" sz="3400" dirty="0" smtClean="0">
                <a:solidFill>
                  <a:srgbClr val="53585F"/>
                </a:solidFill>
                <a:effectLst>
                  <a:outerShdw blurRad="38100" dist="38100" dir="2700000" algn="tl">
                    <a:srgbClr val="000000">
                      <a:alpha val="43137"/>
                    </a:srgbClr>
                  </a:outerShdw>
                </a:effectLst>
                <a:latin typeface="Candara" pitchFamily="34" charset="0"/>
              </a:rPr>
              <a:t>C.F. </a:t>
            </a:r>
            <a:r>
              <a:rPr lang="it-IT" sz="3400" dirty="0">
                <a:solidFill>
                  <a:srgbClr val="53585F"/>
                </a:solidFill>
                <a:effectLst>
                  <a:outerShdw blurRad="38100" dist="38100" dir="2700000" algn="tl">
                    <a:srgbClr val="000000">
                      <a:alpha val="43137"/>
                    </a:srgbClr>
                  </a:outerShdw>
                </a:effectLst>
                <a:latin typeface="Candara" pitchFamily="34" charset="0"/>
              </a:rPr>
              <a:t>47 </a:t>
            </a:r>
            <a:r>
              <a:rPr lang="it-IT" sz="3400" dirty="0" err="1">
                <a:solidFill>
                  <a:srgbClr val="53585F"/>
                </a:solidFill>
                <a:effectLst>
                  <a:outerShdw blurRad="38100" dist="38100" dir="2700000" algn="tl">
                    <a:srgbClr val="000000">
                      <a:alpha val="43137"/>
                    </a:srgbClr>
                  </a:outerShdw>
                </a:effectLst>
                <a:latin typeface="Candara" pitchFamily="34" charset="0"/>
              </a:rPr>
              <a:t>children</a:t>
            </a:r>
            <a:r>
              <a:rPr lang="it-IT" sz="3400" dirty="0">
                <a:solidFill>
                  <a:srgbClr val="53585F"/>
                </a:solidFill>
                <a:effectLst>
                  <a:outerShdw blurRad="38100" dist="38100" dir="2700000" algn="tl">
                    <a:srgbClr val="000000">
                      <a:alpha val="43137"/>
                    </a:srgbClr>
                  </a:outerShdw>
                </a:effectLst>
                <a:latin typeface="Candara" pitchFamily="34" charset="0"/>
              </a:rPr>
              <a:t> (41 </a:t>
            </a:r>
            <a:r>
              <a:rPr lang="it-IT" sz="3400" dirty="0" err="1">
                <a:solidFill>
                  <a:srgbClr val="53585F"/>
                </a:solidFill>
                <a:effectLst>
                  <a:outerShdw blurRad="38100" dist="38100" dir="2700000" algn="tl">
                    <a:srgbClr val="000000">
                      <a:alpha val="43137"/>
                    </a:srgbClr>
                  </a:outerShdw>
                </a:effectLst>
                <a:latin typeface="Candara" pitchFamily="34" charset="0"/>
              </a:rPr>
              <a:t>Fam</a:t>
            </a:r>
            <a:r>
              <a:rPr lang="it-IT" sz="3400" dirty="0" smtClean="0">
                <a:solidFill>
                  <a:srgbClr val="53585F"/>
                </a:solidFill>
                <a:effectLst>
                  <a:outerShdw blurRad="38100" dist="38100" dir="2700000" algn="tl">
                    <a:srgbClr val="000000">
                      <a:alpha val="43137"/>
                    </a:srgbClr>
                  </a:outerShdw>
                </a:effectLst>
                <a:latin typeface="Candara" pitchFamily="34" charset="0"/>
              </a:rPr>
              <a:t>)</a:t>
            </a:r>
          </a:p>
          <a:p>
            <a:pPr>
              <a:lnSpc>
                <a:spcPct val="100000"/>
              </a:lnSpc>
            </a:pPr>
            <a:endParaRPr lang="it-IT" sz="3400" dirty="0">
              <a:solidFill>
                <a:srgbClr val="53585F"/>
              </a:solidFill>
              <a:effectLst>
                <a:outerShdw blurRad="38100" dist="38100" dir="2700000" algn="tl">
                  <a:srgbClr val="000000">
                    <a:alpha val="43137"/>
                  </a:srgbClr>
                </a:outerShdw>
              </a:effectLst>
              <a:latin typeface="Candara" pitchFamily="34" charset="0"/>
            </a:endParaRPr>
          </a:p>
          <a:p>
            <a:pPr>
              <a:lnSpc>
                <a:spcPct val="100000"/>
              </a:lnSpc>
            </a:pPr>
            <a:r>
              <a:rPr lang="it-IT" sz="3600" dirty="0">
                <a:solidFill>
                  <a:srgbClr val="53585F"/>
                </a:solidFill>
                <a:latin typeface="Candara" charset="0"/>
                <a:ea typeface="ＭＳ Ｐゴシック" charset="0"/>
                <a:cs typeface="Candara" charset="0"/>
              </a:rPr>
              <a:t>Project </a:t>
            </a:r>
            <a:r>
              <a:rPr lang="it-IT" sz="3600" dirty="0" err="1">
                <a:solidFill>
                  <a:srgbClr val="53585F"/>
                </a:solidFill>
                <a:latin typeface="Candara" charset="0"/>
                <a:ea typeface="ＭＳ Ｐゴシック" charset="0"/>
                <a:cs typeface="Candara" charset="0"/>
              </a:rPr>
              <a:t>drop</a:t>
            </a:r>
            <a:r>
              <a:rPr lang="it-IT" sz="3600" dirty="0">
                <a:solidFill>
                  <a:srgbClr val="53585F"/>
                </a:solidFill>
                <a:latin typeface="Candara" charset="0"/>
                <a:ea typeface="ＭＳ Ｐゴシック" charset="0"/>
                <a:cs typeface="Candara" charset="0"/>
              </a:rPr>
              <a:t>-out</a:t>
            </a:r>
            <a:r>
              <a:rPr lang="it-IT" sz="3600" b="1" dirty="0">
                <a:solidFill>
                  <a:srgbClr val="53585F"/>
                </a:solidFill>
                <a:latin typeface="Candara" charset="0"/>
                <a:ea typeface="ＭＳ Ｐゴシック" charset="0"/>
                <a:cs typeface="Candara" charset="0"/>
              </a:rPr>
              <a:t> </a:t>
            </a:r>
            <a:r>
              <a:rPr lang="it-IT" sz="3600" dirty="0">
                <a:solidFill>
                  <a:srgbClr val="53585F"/>
                </a:solidFill>
                <a:latin typeface="Candara" charset="0"/>
                <a:ea typeface="ＭＳ Ｐゴシック" charset="0"/>
                <a:cs typeface="Candara" charset="0"/>
              </a:rPr>
              <a:t>of </a:t>
            </a:r>
            <a:r>
              <a:rPr lang="it-IT" sz="3600" dirty="0" smtClean="0">
                <a:solidFill>
                  <a:srgbClr val="53585F"/>
                </a:solidFill>
                <a:latin typeface="Candara" charset="0"/>
                <a:ea typeface="ＭＳ Ｐゴシック" charset="0"/>
                <a:cs typeface="Candara" charset="0"/>
              </a:rPr>
              <a:t>C.F. </a:t>
            </a:r>
            <a:r>
              <a:rPr lang="it-IT" sz="3600" dirty="0">
                <a:solidFill>
                  <a:srgbClr val="53585F"/>
                </a:solidFill>
                <a:latin typeface="Candara" charset="0"/>
                <a:ea typeface="ＭＳ Ｐゴシック" charset="0"/>
                <a:cs typeface="Candara" charset="0"/>
              </a:rPr>
              <a:t>(12,8%) and of </a:t>
            </a:r>
            <a:r>
              <a:rPr lang="it-IT" sz="3600" dirty="0" smtClean="0">
                <a:solidFill>
                  <a:srgbClr val="53585F"/>
                </a:solidFill>
                <a:latin typeface="Candara" charset="0"/>
                <a:ea typeface="ＭＳ Ｐゴシック" charset="0"/>
                <a:cs typeface="Candara" charset="0"/>
              </a:rPr>
              <a:t>T.F. (</a:t>
            </a:r>
            <a:r>
              <a:rPr lang="it-IT" sz="3600" dirty="0">
                <a:solidFill>
                  <a:srgbClr val="53585F"/>
                </a:solidFill>
                <a:latin typeface="Candara" charset="0"/>
                <a:ea typeface="ＭＳ Ｐゴシック" charset="0"/>
                <a:cs typeface="Candara" charset="0"/>
              </a:rPr>
              <a:t>4,3%);</a:t>
            </a:r>
            <a:endParaRPr lang="it-IT" sz="3400" dirty="0">
              <a:solidFill>
                <a:srgbClr val="53585F"/>
              </a:solidFill>
              <a:effectLst>
                <a:outerShdw blurRad="38100" dist="38100" dir="2700000" algn="tl">
                  <a:srgbClr val="000000">
                    <a:alpha val="43137"/>
                  </a:srgbClr>
                </a:outerShdw>
              </a:effectLst>
              <a:latin typeface="Candara" pitchFamily="34" charset="0"/>
            </a:endParaRPr>
          </a:p>
        </p:txBody>
      </p:sp>
    </p:spTree>
    <p:extLst>
      <p:ext uri="{BB962C8B-B14F-4D97-AF65-F5344CB8AC3E}">
        <p14:creationId xmlns:p14="http://schemas.microsoft.com/office/powerpoint/2010/main" val="1578538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olo 1"/>
          <p:cNvSpPr>
            <a:spLocks noGrp="1"/>
          </p:cNvSpPr>
          <p:nvPr>
            <p:ph type="title"/>
          </p:nvPr>
        </p:nvSpPr>
        <p:spPr>
          <a:xfrm>
            <a:off x="562540" y="165876"/>
            <a:ext cx="11679485" cy="2038773"/>
          </a:xfrm>
        </p:spPr>
        <p:txBody>
          <a:bodyPr>
            <a:normAutofit fontScale="90000"/>
          </a:bodyPr>
          <a:lstStyle/>
          <a:p>
            <a:r>
              <a:rPr lang="it-IT" dirty="0" smtClean="0">
                <a:latin typeface="Candara" pitchFamily="34" charset="0"/>
              </a:rPr>
              <a:t>The </a:t>
            </a:r>
            <a:r>
              <a:rPr lang="it-IT" dirty="0" err="1" smtClean="0">
                <a:latin typeface="Candara" pitchFamily="34" charset="0"/>
              </a:rPr>
              <a:t>resiliency</a:t>
            </a:r>
            <a:r>
              <a:rPr lang="it-IT" dirty="0">
                <a:latin typeface="Candara" pitchFamily="34" charset="0"/>
              </a:rPr>
              <a:t> of </a:t>
            </a:r>
            <a:r>
              <a:rPr lang="it-IT" dirty="0" err="1">
                <a:latin typeface="Candara" pitchFamily="34" charset="0"/>
              </a:rPr>
              <a:t>Pippi</a:t>
            </a:r>
            <a:r>
              <a:rPr lang="it-IT" dirty="0">
                <a:latin typeface="Candara" pitchFamily="34" charset="0"/>
              </a:rPr>
              <a:t> </a:t>
            </a:r>
            <a:r>
              <a:rPr lang="it-IT" dirty="0" err="1">
                <a:latin typeface="Candara" pitchFamily="34" charset="0"/>
              </a:rPr>
              <a:t>Longstocking</a:t>
            </a:r>
            <a:r>
              <a:rPr lang="it-IT" dirty="0">
                <a:latin typeface="Candara" pitchFamily="34" charset="0"/>
              </a:rPr>
              <a:t> </a:t>
            </a:r>
            <a:endParaRPr lang="fr-FR" dirty="0" smtClean="0">
              <a:latin typeface="Candara" pitchFamily="34" charset="0"/>
            </a:endParaRPr>
          </a:p>
        </p:txBody>
      </p:sp>
      <p:pic>
        <p:nvPicPr>
          <p:cNvPr id="32770" name="Picture 3"/>
          <p:cNvPicPr>
            <a:picLocks noGrp="1" noChangeAspect="1" noChangeArrowheads="1"/>
          </p:cNvPicPr>
          <p:nvPr>
            <p:ph idx="1"/>
          </p:nvPr>
        </p:nvPicPr>
        <p:blipFill>
          <a:blip r:embed="rId3"/>
          <a:srcRect t="10039" b="10039"/>
          <a:stretch>
            <a:fillRect/>
          </a:stretch>
        </p:blipFill>
        <p:spPr>
          <a:xfrm>
            <a:off x="1483361" y="2828997"/>
            <a:ext cx="9633937" cy="5287716"/>
          </a:xfr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2471" y="0"/>
            <a:ext cx="6807201" cy="986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15588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xit" presetSubtype="0" fill="hold" nodeType="withEffect">
                                  <p:stCondLst>
                                    <p:cond delay="0"/>
                                  </p:stCondLst>
                                  <p:childTnLst>
                                    <p:animEffect transition="out" filter="fade">
                                      <p:cBhvr>
                                        <p:cTn id="9" dur="500"/>
                                        <p:tgtEl>
                                          <p:spTgt spid="32770"/>
                                        </p:tgtEl>
                                      </p:cBhvr>
                                    </p:animEffect>
                                    <p:set>
                                      <p:cBhvr>
                                        <p:cTn id="10" dur="1" fill="hold">
                                          <p:stCondLst>
                                            <p:cond delay="499"/>
                                          </p:stCondLst>
                                        </p:cTn>
                                        <p:tgtEl>
                                          <p:spTgt spid="3277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2769"/>
                                        </p:tgtEl>
                                      </p:cBhvr>
                                    </p:animEffect>
                                    <p:set>
                                      <p:cBhvr>
                                        <p:cTn id="13" dur="1" fill="hold">
                                          <p:stCondLst>
                                            <p:cond delay="499"/>
                                          </p:stCondLst>
                                        </p:cTn>
                                        <p:tgtEl>
                                          <p:spTgt spid="327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7717" y="1189990"/>
            <a:ext cx="11679485" cy="2038773"/>
          </a:xfrm>
        </p:spPr>
        <p:txBody>
          <a:bodyPr>
            <a:normAutofit fontScale="90000"/>
          </a:bodyPr>
          <a:lstStyle/>
          <a:p>
            <a:r>
              <a:rPr lang="it-IT" dirty="0" err="1" smtClean="0"/>
              <a:t>Implementation</a:t>
            </a:r>
            <a:r>
              <a:rPr lang="it-IT" dirty="0" smtClean="0"/>
              <a:t> 2, 2013-2014</a:t>
            </a:r>
            <a:endParaRPr lang="fr-FR" dirty="0"/>
          </a:p>
        </p:txBody>
      </p:sp>
      <p:sp>
        <p:nvSpPr>
          <p:cNvPr id="9" name="CasellaDiTesto 8"/>
          <p:cNvSpPr txBox="1"/>
          <p:nvPr/>
        </p:nvSpPr>
        <p:spPr>
          <a:xfrm>
            <a:off x="1074597" y="4364743"/>
            <a:ext cx="5427803" cy="3855412"/>
          </a:xfrm>
          <a:prstGeom prst="rect">
            <a:avLst/>
          </a:prstGeom>
          <a:noFill/>
          <a:ln w="38100">
            <a:solidFill>
              <a:srgbClr val="FF9900"/>
            </a:solidFill>
          </a:ln>
        </p:spPr>
        <p:txBody>
          <a:bodyPr wrap="square" lIns="130046" tIns="65023" rIns="130046" bIns="65023" rtlCol="0">
            <a:spAutoFit/>
          </a:bodyPr>
          <a:lstStyle/>
          <a:p>
            <a:pPr>
              <a:lnSpc>
                <a:spcPct val="100000"/>
              </a:lnSpc>
            </a:pPr>
            <a:r>
              <a:rPr lang="it-IT" sz="3400" dirty="0" smtClean="0">
                <a:solidFill>
                  <a:srgbClr val="53585F"/>
                </a:solidFill>
                <a:effectLst>
                  <a:outerShdw blurRad="38100" dist="38100" dir="2700000" algn="tl">
                    <a:srgbClr val="000000">
                      <a:alpha val="43137"/>
                    </a:srgbClr>
                  </a:outerShdw>
                </a:effectLst>
                <a:latin typeface="Candara" pitchFamily="34" charset="0"/>
              </a:rPr>
              <a:t>9 </a:t>
            </a:r>
            <a:r>
              <a:rPr lang="it-IT" sz="3400" dirty="0" err="1">
                <a:solidFill>
                  <a:srgbClr val="53585F"/>
                </a:solidFill>
                <a:effectLst>
                  <a:outerShdw blurRad="38100" dist="38100" dir="2700000" algn="tl">
                    <a:srgbClr val="000000">
                      <a:alpha val="43137"/>
                    </a:srgbClr>
                  </a:outerShdw>
                </a:effectLst>
                <a:latin typeface="Candara" pitchFamily="34" charset="0"/>
              </a:rPr>
              <a:t>cities</a:t>
            </a:r>
            <a:r>
              <a:rPr lang="it-IT" sz="3400" dirty="0">
                <a:solidFill>
                  <a:srgbClr val="53585F"/>
                </a:solidFill>
                <a:effectLst>
                  <a:outerShdw blurRad="38100" dist="38100" dir="2700000" algn="tl">
                    <a:srgbClr val="000000">
                      <a:alpha val="43137"/>
                    </a:srgbClr>
                  </a:outerShdw>
                </a:effectLst>
                <a:latin typeface="Candara" pitchFamily="34" charset="0"/>
              </a:rPr>
              <a:t> – </a:t>
            </a:r>
            <a:r>
              <a:rPr lang="it-IT" sz="3400" dirty="0" smtClean="0">
                <a:solidFill>
                  <a:srgbClr val="53585F"/>
                </a:solidFill>
                <a:effectLst>
                  <a:outerShdw blurRad="38100" dist="38100" dir="2700000" algn="tl">
                    <a:srgbClr val="000000">
                      <a:alpha val="43137"/>
                    </a:srgbClr>
                  </a:outerShdw>
                </a:effectLst>
                <a:latin typeface="Candara" pitchFamily="34" charset="0"/>
              </a:rPr>
              <a:t>603 </a:t>
            </a:r>
            <a:r>
              <a:rPr lang="it-IT" sz="3400" dirty="0" err="1">
                <a:solidFill>
                  <a:srgbClr val="53585F"/>
                </a:solidFill>
                <a:effectLst>
                  <a:outerShdw blurRad="38100" dist="38100" dir="2700000" algn="tl">
                    <a:srgbClr val="000000">
                      <a:alpha val="43137"/>
                    </a:srgbClr>
                  </a:outerShdw>
                </a:effectLst>
                <a:latin typeface="Candara" pitchFamily="34" charset="0"/>
              </a:rPr>
              <a:t>pract</a:t>
            </a:r>
            <a:r>
              <a:rPr lang="it-IT" sz="3400" dirty="0">
                <a:solidFill>
                  <a:srgbClr val="53585F"/>
                </a:solidFill>
                <a:effectLst>
                  <a:outerShdw blurRad="38100" dist="38100" dir="2700000" algn="tl">
                    <a:srgbClr val="000000">
                      <a:alpha val="43137"/>
                    </a:srgbClr>
                  </a:outerShdw>
                </a:effectLst>
                <a:latin typeface="Candara" pitchFamily="34" charset="0"/>
              </a:rPr>
              <a:t>.</a:t>
            </a:r>
          </a:p>
          <a:p>
            <a:pPr>
              <a:lnSpc>
                <a:spcPct val="100000"/>
              </a:lnSpc>
            </a:pPr>
            <a:r>
              <a:rPr lang="it-IT" sz="3400" dirty="0">
                <a:solidFill>
                  <a:srgbClr val="53585F"/>
                </a:solidFill>
                <a:effectLst>
                  <a:outerShdw blurRad="38100" dist="38100" dir="2700000" algn="tl">
                    <a:srgbClr val="000000">
                      <a:alpha val="43137"/>
                    </a:srgbClr>
                  </a:outerShdw>
                </a:effectLst>
                <a:latin typeface="Candara" pitchFamily="34" charset="0"/>
              </a:rPr>
              <a:t>T.F.</a:t>
            </a:r>
            <a:r>
              <a:rPr lang="it-IT" sz="3400" dirty="0" smtClean="0">
                <a:solidFill>
                  <a:srgbClr val="53585F"/>
                </a:solidFill>
                <a:effectLst>
                  <a:outerShdw blurRad="38100" dist="38100" dir="2700000" algn="tl">
                    <a:srgbClr val="000000">
                      <a:alpha val="43137"/>
                    </a:srgbClr>
                  </a:outerShdw>
                </a:effectLst>
                <a:latin typeface="Candara" pitchFamily="34" charset="0"/>
              </a:rPr>
              <a:t>198 </a:t>
            </a:r>
            <a:r>
              <a:rPr lang="it-IT" sz="3400" dirty="0" err="1">
                <a:solidFill>
                  <a:srgbClr val="53585F"/>
                </a:solidFill>
                <a:effectLst>
                  <a:outerShdw blurRad="38100" dist="38100" dir="2700000" algn="tl">
                    <a:srgbClr val="000000">
                      <a:alpha val="43137"/>
                    </a:srgbClr>
                  </a:outerShdw>
                </a:effectLst>
                <a:latin typeface="Candara" pitchFamily="34" charset="0"/>
              </a:rPr>
              <a:t>children</a:t>
            </a:r>
            <a:r>
              <a:rPr lang="it-IT" sz="3400" dirty="0">
                <a:solidFill>
                  <a:srgbClr val="53585F"/>
                </a:solidFill>
                <a:effectLst>
                  <a:outerShdw blurRad="38100" dist="38100" dir="2700000" algn="tl">
                    <a:srgbClr val="000000">
                      <a:alpha val="43137"/>
                    </a:srgbClr>
                  </a:outerShdw>
                </a:effectLst>
                <a:latin typeface="Candara" pitchFamily="34" charset="0"/>
              </a:rPr>
              <a:t> </a:t>
            </a:r>
            <a:r>
              <a:rPr lang="it-IT" sz="3400" dirty="0" smtClean="0">
                <a:solidFill>
                  <a:srgbClr val="53585F"/>
                </a:solidFill>
                <a:effectLst>
                  <a:outerShdw blurRad="38100" dist="38100" dir="2700000" algn="tl">
                    <a:srgbClr val="000000">
                      <a:alpha val="43137"/>
                    </a:srgbClr>
                  </a:outerShdw>
                </a:effectLst>
                <a:latin typeface="Candara" pitchFamily="34" charset="0"/>
              </a:rPr>
              <a:t>(144 </a:t>
            </a:r>
            <a:r>
              <a:rPr lang="it-IT" sz="3400" dirty="0" err="1">
                <a:solidFill>
                  <a:srgbClr val="53585F"/>
                </a:solidFill>
                <a:effectLst>
                  <a:outerShdw blurRad="38100" dist="38100" dir="2700000" algn="tl">
                    <a:srgbClr val="000000">
                      <a:alpha val="43137"/>
                    </a:srgbClr>
                  </a:outerShdw>
                </a:effectLst>
                <a:latin typeface="Candara" pitchFamily="34" charset="0"/>
              </a:rPr>
              <a:t>Fam</a:t>
            </a:r>
            <a:r>
              <a:rPr lang="it-IT" sz="3400" dirty="0">
                <a:solidFill>
                  <a:srgbClr val="53585F"/>
                </a:solidFill>
                <a:effectLst>
                  <a:outerShdw blurRad="38100" dist="38100" dir="2700000" algn="tl">
                    <a:srgbClr val="000000">
                      <a:alpha val="43137"/>
                    </a:srgbClr>
                  </a:outerShdw>
                </a:effectLst>
                <a:latin typeface="Candara" pitchFamily="34" charset="0"/>
              </a:rPr>
              <a:t>) </a:t>
            </a:r>
          </a:p>
          <a:p>
            <a:pPr>
              <a:lnSpc>
                <a:spcPct val="100000"/>
              </a:lnSpc>
            </a:pPr>
            <a:r>
              <a:rPr lang="it-IT" sz="3400" dirty="0" smtClean="0">
                <a:solidFill>
                  <a:srgbClr val="53585F"/>
                </a:solidFill>
                <a:effectLst>
                  <a:outerShdw blurRad="38100" dist="38100" dir="2700000" algn="tl">
                    <a:srgbClr val="000000">
                      <a:alpha val="43137"/>
                    </a:srgbClr>
                  </a:outerShdw>
                </a:effectLst>
                <a:latin typeface="Candara" pitchFamily="34" charset="0"/>
              </a:rPr>
              <a:t>C.F. 39 </a:t>
            </a:r>
            <a:r>
              <a:rPr lang="it-IT" sz="3400" dirty="0" err="1">
                <a:solidFill>
                  <a:srgbClr val="53585F"/>
                </a:solidFill>
                <a:effectLst>
                  <a:outerShdw blurRad="38100" dist="38100" dir="2700000" algn="tl">
                    <a:srgbClr val="000000">
                      <a:alpha val="43137"/>
                    </a:srgbClr>
                  </a:outerShdw>
                </a:effectLst>
                <a:latin typeface="Candara" pitchFamily="34" charset="0"/>
              </a:rPr>
              <a:t>children</a:t>
            </a:r>
            <a:r>
              <a:rPr lang="it-IT" sz="3400" dirty="0">
                <a:solidFill>
                  <a:srgbClr val="53585F"/>
                </a:solidFill>
                <a:effectLst>
                  <a:outerShdw blurRad="38100" dist="38100" dir="2700000" algn="tl">
                    <a:srgbClr val="000000">
                      <a:alpha val="43137"/>
                    </a:srgbClr>
                  </a:outerShdw>
                </a:effectLst>
                <a:latin typeface="Candara" pitchFamily="34" charset="0"/>
              </a:rPr>
              <a:t> </a:t>
            </a:r>
            <a:r>
              <a:rPr lang="it-IT" sz="3400" dirty="0" smtClean="0">
                <a:solidFill>
                  <a:srgbClr val="53585F"/>
                </a:solidFill>
                <a:effectLst>
                  <a:outerShdw blurRad="38100" dist="38100" dir="2700000" algn="tl">
                    <a:srgbClr val="000000">
                      <a:alpha val="43137"/>
                    </a:srgbClr>
                  </a:outerShdw>
                </a:effectLst>
                <a:latin typeface="Candara" pitchFamily="34" charset="0"/>
              </a:rPr>
              <a:t>(34 </a:t>
            </a:r>
            <a:r>
              <a:rPr lang="it-IT" sz="3400" dirty="0" err="1">
                <a:solidFill>
                  <a:srgbClr val="53585F"/>
                </a:solidFill>
                <a:effectLst>
                  <a:outerShdw blurRad="38100" dist="38100" dir="2700000" algn="tl">
                    <a:srgbClr val="000000">
                      <a:alpha val="43137"/>
                    </a:srgbClr>
                  </a:outerShdw>
                </a:effectLst>
                <a:latin typeface="Candara" pitchFamily="34" charset="0"/>
              </a:rPr>
              <a:t>Fam</a:t>
            </a:r>
            <a:r>
              <a:rPr lang="it-IT" sz="3400" dirty="0" smtClean="0">
                <a:solidFill>
                  <a:srgbClr val="53585F"/>
                </a:solidFill>
                <a:effectLst>
                  <a:outerShdw blurRad="38100" dist="38100" dir="2700000" algn="tl">
                    <a:srgbClr val="000000">
                      <a:alpha val="43137"/>
                    </a:srgbClr>
                  </a:outerShdw>
                </a:effectLst>
                <a:latin typeface="Candara" pitchFamily="34" charset="0"/>
              </a:rPr>
              <a:t>)</a:t>
            </a:r>
          </a:p>
          <a:p>
            <a:pPr>
              <a:lnSpc>
                <a:spcPct val="100000"/>
              </a:lnSpc>
            </a:pPr>
            <a:endParaRPr lang="it-IT" sz="3400" dirty="0">
              <a:solidFill>
                <a:srgbClr val="53585F"/>
              </a:solidFill>
              <a:effectLst>
                <a:outerShdw blurRad="38100" dist="38100" dir="2700000" algn="tl">
                  <a:srgbClr val="000000">
                    <a:alpha val="43137"/>
                  </a:srgbClr>
                </a:outerShdw>
              </a:effectLst>
              <a:latin typeface="Candara" pitchFamily="34" charset="0"/>
            </a:endParaRPr>
          </a:p>
          <a:p>
            <a:pPr>
              <a:lnSpc>
                <a:spcPct val="100000"/>
              </a:lnSpc>
            </a:pPr>
            <a:r>
              <a:rPr lang="it-IT" sz="3600" dirty="0" smtClean="0">
                <a:solidFill>
                  <a:srgbClr val="53585F"/>
                </a:solidFill>
                <a:latin typeface="Candara" charset="0"/>
                <a:ea typeface="ＭＳ Ｐゴシック" charset="0"/>
                <a:cs typeface="Candara" charset="0"/>
              </a:rPr>
              <a:t>Project </a:t>
            </a:r>
            <a:r>
              <a:rPr lang="it-IT" sz="3600" dirty="0" err="1">
                <a:solidFill>
                  <a:srgbClr val="53585F"/>
                </a:solidFill>
                <a:latin typeface="Candara" charset="0"/>
                <a:ea typeface="ＭＳ Ｐゴシック" charset="0"/>
                <a:cs typeface="Candara" charset="0"/>
              </a:rPr>
              <a:t>drop</a:t>
            </a:r>
            <a:r>
              <a:rPr lang="it-IT" sz="3600" dirty="0">
                <a:solidFill>
                  <a:srgbClr val="53585F"/>
                </a:solidFill>
                <a:latin typeface="Candara" charset="0"/>
                <a:ea typeface="ＭＳ Ｐゴシック" charset="0"/>
                <a:cs typeface="Candara" charset="0"/>
              </a:rPr>
              <a:t>-out</a:t>
            </a:r>
            <a:r>
              <a:rPr lang="it-IT" sz="3600" b="1" dirty="0">
                <a:solidFill>
                  <a:srgbClr val="53585F"/>
                </a:solidFill>
                <a:latin typeface="Candara" charset="0"/>
                <a:ea typeface="ＭＳ Ｐゴシック" charset="0"/>
                <a:cs typeface="Candara" charset="0"/>
              </a:rPr>
              <a:t> </a:t>
            </a:r>
            <a:r>
              <a:rPr lang="it-IT" sz="3600" dirty="0">
                <a:solidFill>
                  <a:srgbClr val="53585F"/>
                </a:solidFill>
                <a:latin typeface="Candara" charset="0"/>
                <a:ea typeface="ＭＳ Ｐゴシック" charset="0"/>
                <a:cs typeface="Candara" charset="0"/>
              </a:rPr>
              <a:t>of </a:t>
            </a:r>
            <a:r>
              <a:rPr lang="it-IT" sz="3600" dirty="0" smtClean="0">
                <a:solidFill>
                  <a:srgbClr val="53585F"/>
                </a:solidFill>
                <a:latin typeface="Candara" charset="0"/>
                <a:ea typeface="ＭＳ Ｐゴシック" charset="0"/>
                <a:cs typeface="Candara" charset="0"/>
              </a:rPr>
              <a:t>C.F. </a:t>
            </a:r>
            <a:r>
              <a:rPr lang="it-IT" sz="3600" dirty="0">
                <a:solidFill>
                  <a:srgbClr val="53585F"/>
                </a:solidFill>
                <a:latin typeface="Candara" charset="0"/>
                <a:ea typeface="ＭＳ Ｐゴシック" charset="0"/>
                <a:cs typeface="Candara" charset="0"/>
              </a:rPr>
              <a:t>(</a:t>
            </a:r>
            <a:r>
              <a:rPr lang="it-IT" sz="3600" dirty="0" smtClean="0">
                <a:solidFill>
                  <a:srgbClr val="53585F"/>
                </a:solidFill>
                <a:latin typeface="Candara" charset="0"/>
                <a:ea typeface="ＭＳ Ｐゴシック" charset="0"/>
                <a:cs typeface="Candara" charset="0"/>
              </a:rPr>
              <a:t>36%</a:t>
            </a:r>
            <a:r>
              <a:rPr lang="it-IT" sz="3600" dirty="0">
                <a:solidFill>
                  <a:srgbClr val="53585F"/>
                </a:solidFill>
                <a:latin typeface="Candara" charset="0"/>
                <a:ea typeface="ＭＳ Ｐゴシック" charset="0"/>
                <a:cs typeface="Candara" charset="0"/>
              </a:rPr>
              <a:t>) and of </a:t>
            </a:r>
            <a:r>
              <a:rPr lang="it-IT" sz="3600" dirty="0" smtClean="0">
                <a:solidFill>
                  <a:srgbClr val="53585F"/>
                </a:solidFill>
                <a:latin typeface="Candara" charset="0"/>
                <a:ea typeface="ＭＳ Ｐゴシック" charset="0"/>
                <a:cs typeface="Candara" charset="0"/>
              </a:rPr>
              <a:t>T.F.(12%)</a:t>
            </a:r>
            <a:endParaRPr lang="it-IT" sz="3600" dirty="0">
              <a:solidFill>
                <a:srgbClr val="53585F"/>
              </a:solidFill>
              <a:latin typeface="Candara" charset="0"/>
              <a:ea typeface="ＭＳ Ｐゴシック" charset="0"/>
              <a:cs typeface="Candara" charset="0"/>
            </a:endParaRPr>
          </a:p>
          <a:p>
            <a:pPr>
              <a:lnSpc>
                <a:spcPct val="100000"/>
              </a:lnSpc>
            </a:pPr>
            <a:endParaRPr lang="it-IT" sz="3400" dirty="0">
              <a:solidFill>
                <a:srgbClr val="53585F"/>
              </a:solidFill>
              <a:effectLst>
                <a:outerShdw blurRad="38100" dist="38100" dir="2700000" algn="tl">
                  <a:srgbClr val="000000">
                    <a:alpha val="43137"/>
                  </a:srgbClr>
                </a:outerShdw>
              </a:effectLst>
              <a:latin typeface="Candara" pitchFamily="34" charset="0"/>
            </a:endParaRPr>
          </a:p>
        </p:txBody>
      </p:sp>
      <p:pic>
        <p:nvPicPr>
          <p:cNvPr id="5" name="Immagine 4"/>
          <p:cNvPicPr>
            <a:picLocks noChangeAspect="1" noChangeArrowheads="1"/>
          </p:cNvPicPr>
          <p:nvPr/>
        </p:nvPicPr>
        <p:blipFill>
          <a:blip r:embed="rId3"/>
          <a:srcRect l="26437" t="21606" r="42619" b="13295"/>
          <a:stretch>
            <a:fillRect/>
          </a:stretch>
        </p:blipFill>
        <p:spPr bwMode="auto">
          <a:xfrm>
            <a:off x="7608809" y="3471944"/>
            <a:ext cx="3505200" cy="3960813"/>
          </a:xfrm>
          <a:prstGeom prst="rect">
            <a:avLst/>
          </a:prstGeom>
          <a:noFill/>
          <a:ln w="9525">
            <a:noFill/>
            <a:miter lim="800000"/>
            <a:headEnd/>
            <a:tailEnd/>
          </a:ln>
        </p:spPr>
      </p:pic>
    </p:spTree>
    <p:extLst>
      <p:ext uri="{BB962C8B-B14F-4D97-AF65-F5344CB8AC3E}">
        <p14:creationId xmlns:p14="http://schemas.microsoft.com/office/powerpoint/2010/main" val="4126634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olo 1"/>
          <p:cNvSpPr>
            <a:spLocks noGrp="1"/>
          </p:cNvSpPr>
          <p:nvPr>
            <p:ph type="title"/>
          </p:nvPr>
        </p:nvSpPr>
        <p:spPr>
          <a:xfrm>
            <a:off x="460587" y="3244427"/>
            <a:ext cx="11704320" cy="1625600"/>
          </a:xfrm>
          <a:solidFill>
            <a:srgbClr val="FF9900"/>
          </a:solidFill>
        </p:spPr>
        <p:txBody>
          <a:bodyPr/>
          <a:lstStyle/>
          <a:p>
            <a:r>
              <a:rPr lang="it-IT" dirty="0" err="1" smtClean="0">
                <a:solidFill>
                  <a:schemeClr val="bg1"/>
                </a:solidFill>
                <a:latin typeface="Candara" charset="0"/>
                <a:ea typeface="ＭＳ Ｐゴシック" charset="0"/>
                <a:cs typeface="Candara" charset="0"/>
              </a:rPr>
              <a:t>Evidence</a:t>
            </a:r>
            <a:r>
              <a:rPr lang="it-IT" dirty="0" smtClean="0">
                <a:solidFill>
                  <a:schemeClr val="bg1"/>
                </a:solidFill>
                <a:latin typeface="Candara" charset="0"/>
                <a:ea typeface="ＭＳ Ｐゴシック" charset="0"/>
                <a:cs typeface="Candara" charset="0"/>
              </a:rPr>
              <a:t> / </a:t>
            </a:r>
            <a:r>
              <a:rPr lang="it-IT" dirty="0" err="1" smtClean="0">
                <a:solidFill>
                  <a:schemeClr val="bg1"/>
                </a:solidFill>
                <a:latin typeface="Candara" charset="0"/>
                <a:ea typeface="ＭＳ Ｐゴシック" charset="0"/>
                <a:cs typeface="Candara" charset="0"/>
              </a:rPr>
              <a:t>Final</a:t>
            </a:r>
            <a:r>
              <a:rPr lang="it-IT" dirty="0" smtClean="0">
                <a:solidFill>
                  <a:schemeClr val="bg1"/>
                </a:solidFill>
                <a:latin typeface="Candara" charset="0"/>
                <a:ea typeface="ＭＳ Ｐゴシック" charset="0"/>
                <a:cs typeface="Candara" charset="0"/>
              </a:rPr>
              <a:t> </a:t>
            </a:r>
            <a:r>
              <a:rPr lang="it-IT" dirty="0" err="1" smtClean="0">
                <a:solidFill>
                  <a:schemeClr val="bg1"/>
                </a:solidFill>
                <a:latin typeface="Candara" charset="0"/>
                <a:ea typeface="ＭＳ Ｐゴシック" charset="0"/>
                <a:cs typeface="Candara" charset="0"/>
              </a:rPr>
              <a:t>Outcomes</a:t>
            </a:r>
            <a:endParaRPr lang="it-IT" dirty="0">
              <a:solidFill>
                <a:schemeClr val="bg1"/>
              </a:solidFill>
              <a:latin typeface="Candara" charset="0"/>
              <a:ea typeface="ＭＳ Ｐゴシック" charset="0"/>
              <a:cs typeface="Candara" charset="0"/>
            </a:endParaRPr>
          </a:p>
        </p:txBody>
      </p:sp>
      <p:sp>
        <p:nvSpPr>
          <p:cNvPr id="2" name="Rettangolo 1"/>
          <p:cNvSpPr/>
          <p:nvPr/>
        </p:nvSpPr>
        <p:spPr>
          <a:xfrm>
            <a:off x="4509061" y="2111693"/>
            <a:ext cx="3665475" cy="542540"/>
          </a:xfrm>
          <a:prstGeom prst="rect">
            <a:avLst/>
          </a:prstGeom>
        </p:spPr>
        <p:txBody>
          <a:bodyPr wrap="none" lIns="130046" tIns="65023" rIns="130046" bIns="65023">
            <a:spAutoFit/>
          </a:bodyPr>
          <a:lstStyle/>
          <a:p>
            <a:pPr algn="ctr"/>
            <a:r>
              <a:rPr lang="en-GB" sz="5700" dirty="0">
                <a:solidFill>
                  <a:srgbClr val="53585F"/>
                </a:solidFill>
                <a:latin typeface="Candara"/>
                <a:cs typeface="Candara"/>
              </a:rPr>
              <a:t>SI=f(</a:t>
            </a:r>
            <a:r>
              <a:rPr lang="en-GB" sz="7700" b="1" dirty="0">
                <a:solidFill>
                  <a:srgbClr val="FF8000"/>
                </a:solidFill>
                <a:latin typeface="Candara"/>
                <a:cs typeface="Candara"/>
              </a:rPr>
              <a:t>E</a:t>
            </a:r>
            <a:r>
              <a:rPr lang="en-GB" sz="5700" dirty="0">
                <a:solidFill>
                  <a:srgbClr val="53585F"/>
                </a:solidFill>
                <a:latin typeface="Candara"/>
                <a:cs typeface="Candara"/>
              </a:rPr>
              <a:t>,C,P) </a:t>
            </a:r>
          </a:p>
        </p:txBody>
      </p:sp>
      <p:sp>
        <p:nvSpPr>
          <p:cNvPr id="4" name="Rettangolo 3"/>
          <p:cNvSpPr/>
          <p:nvPr/>
        </p:nvSpPr>
        <p:spPr>
          <a:xfrm>
            <a:off x="1176525" y="5111596"/>
            <a:ext cx="7531275" cy="3416320"/>
          </a:xfrm>
          <a:prstGeom prst="rect">
            <a:avLst/>
          </a:prstGeom>
        </p:spPr>
        <p:txBody>
          <a:bodyPr wrap="square">
            <a:spAutoFit/>
          </a:bodyPr>
          <a:lstStyle/>
          <a:p>
            <a:pPr marL="0" indent="0">
              <a:lnSpc>
                <a:spcPct val="100000"/>
              </a:lnSpc>
              <a:buNone/>
            </a:pPr>
            <a:r>
              <a:rPr lang="it-IT" sz="2400" b="1" dirty="0" err="1" smtClean="0">
                <a:solidFill>
                  <a:srgbClr val="FF6600"/>
                </a:solidFill>
                <a:latin typeface="Candara" charset="0"/>
                <a:ea typeface="ＭＳ Ｐゴシック" charset="0"/>
              </a:rPr>
              <a:t>Final</a:t>
            </a:r>
            <a:r>
              <a:rPr lang="it-IT" sz="2400" b="1" dirty="0" smtClean="0">
                <a:solidFill>
                  <a:srgbClr val="FF6600"/>
                </a:solidFill>
                <a:latin typeface="Candara" charset="0"/>
                <a:ea typeface="ＭＳ Ｐゴシック" charset="0"/>
              </a:rPr>
              <a:t> </a:t>
            </a:r>
            <a:r>
              <a:rPr lang="it-IT" sz="2400" b="1" dirty="0" err="1">
                <a:solidFill>
                  <a:srgbClr val="FF6600"/>
                </a:solidFill>
                <a:latin typeface="Candara" charset="0"/>
                <a:ea typeface="ＭＳ Ｐゴシック" charset="0"/>
              </a:rPr>
              <a:t>Outcomes</a:t>
            </a:r>
            <a:r>
              <a:rPr lang="it-IT" sz="2400" b="1" dirty="0">
                <a:solidFill>
                  <a:srgbClr val="FF6600"/>
                </a:solidFill>
                <a:latin typeface="Candara" charset="0"/>
                <a:ea typeface="ＭＳ Ｐゴシック" charset="0"/>
              </a:rPr>
              <a:t>:  </a:t>
            </a:r>
            <a:r>
              <a:rPr lang="en-US" sz="2400" b="1" dirty="0">
                <a:solidFill>
                  <a:srgbClr val="FF6600"/>
                </a:solidFill>
              </a:rPr>
              <a:t>any changes in the children's </a:t>
            </a:r>
            <a:r>
              <a:rPr lang="it-IT" sz="2400" b="1" dirty="0" err="1" smtClean="0">
                <a:solidFill>
                  <a:srgbClr val="FF6600"/>
                </a:solidFill>
              </a:rPr>
              <a:t>development</a:t>
            </a:r>
            <a:endParaRPr lang="it-IT" sz="2400" b="1" i="1" dirty="0">
              <a:solidFill>
                <a:srgbClr val="FF6600"/>
              </a:solidFill>
              <a:latin typeface="Candara" charset="0"/>
              <a:ea typeface="ＭＳ Ｐゴシック" charset="0"/>
            </a:endParaRPr>
          </a:p>
          <a:p>
            <a:pPr lvl="0">
              <a:lnSpc>
                <a:spcPct val="100000"/>
              </a:lnSpc>
              <a:buFontTx/>
              <a:buChar char="-"/>
            </a:pPr>
            <a:r>
              <a:rPr lang="it-IT" sz="2400" i="1" dirty="0" err="1">
                <a:solidFill>
                  <a:srgbClr val="53585F"/>
                </a:solidFill>
              </a:rPr>
              <a:t>Improving</a:t>
            </a:r>
            <a:r>
              <a:rPr lang="it-IT" sz="2400" i="1" dirty="0">
                <a:solidFill>
                  <a:srgbClr val="53585F"/>
                </a:solidFill>
              </a:rPr>
              <a:t> the </a:t>
            </a:r>
            <a:r>
              <a:rPr lang="it-IT" sz="2400" i="1" dirty="0" err="1">
                <a:solidFill>
                  <a:srgbClr val="53585F"/>
                </a:solidFill>
              </a:rPr>
              <a:t>quality</a:t>
            </a:r>
            <a:r>
              <a:rPr lang="it-IT" sz="2400" i="1" dirty="0">
                <a:solidFill>
                  <a:srgbClr val="53585F"/>
                </a:solidFill>
              </a:rPr>
              <a:t> of family </a:t>
            </a:r>
            <a:r>
              <a:rPr lang="it-IT" sz="2400" i="1" dirty="0" err="1">
                <a:solidFill>
                  <a:srgbClr val="53585F"/>
                </a:solidFill>
              </a:rPr>
              <a:t>interactions</a:t>
            </a:r>
            <a:endParaRPr lang="it-IT" sz="2400" i="1" dirty="0">
              <a:solidFill>
                <a:srgbClr val="53585F"/>
              </a:solidFill>
            </a:endParaRPr>
          </a:p>
          <a:p>
            <a:pPr lvl="0">
              <a:lnSpc>
                <a:spcPct val="100000"/>
              </a:lnSpc>
              <a:buFontTx/>
              <a:buChar char="-"/>
            </a:pPr>
            <a:r>
              <a:rPr lang="it-IT" sz="2400" i="1" dirty="0" err="1">
                <a:solidFill>
                  <a:srgbClr val="53585F"/>
                </a:solidFill>
              </a:rPr>
              <a:t>Reducing</a:t>
            </a:r>
            <a:r>
              <a:rPr lang="it-IT" sz="2400" i="1" dirty="0">
                <a:solidFill>
                  <a:srgbClr val="53585F"/>
                </a:solidFill>
              </a:rPr>
              <a:t> </a:t>
            </a:r>
            <a:r>
              <a:rPr lang="it-IT" sz="2400" i="1" dirty="0" err="1">
                <a:solidFill>
                  <a:srgbClr val="53585F"/>
                </a:solidFill>
              </a:rPr>
              <a:t>developmental</a:t>
            </a:r>
            <a:r>
              <a:rPr lang="it-IT" sz="2400" i="1" dirty="0">
                <a:solidFill>
                  <a:srgbClr val="53585F"/>
                </a:solidFill>
              </a:rPr>
              <a:t> </a:t>
            </a:r>
            <a:r>
              <a:rPr lang="it-IT" sz="2400" i="1" dirty="0" err="1">
                <a:solidFill>
                  <a:srgbClr val="53585F"/>
                </a:solidFill>
              </a:rPr>
              <a:t>child</a:t>
            </a:r>
            <a:r>
              <a:rPr lang="it-IT" sz="2400" i="1" dirty="0">
                <a:solidFill>
                  <a:srgbClr val="53585F"/>
                </a:solidFill>
              </a:rPr>
              <a:t> </a:t>
            </a:r>
            <a:r>
              <a:rPr lang="it-IT" sz="2400" i="1" dirty="0" err="1">
                <a:solidFill>
                  <a:srgbClr val="53585F"/>
                </a:solidFill>
              </a:rPr>
              <a:t>problems</a:t>
            </a:r>
            <a:endParaRPr lang="it-IT" sz="2400" i="1" dirty="0">
              <a:solidFill>
                <a:srgbClr val="53585F"/>
              </a:solidFill>
              <a:latin typeface="Candara" charset="0"/>
              <a:ea typeface="ＭＳ Ｐゴシック" charset="0"/>
            </a:endParaRPr>
          </a:p>
          <a:p>
            <a:pPr marL="0" indent="0">
              <a:lnSpc>
                <a:spcPct val="100000"/>
              </a:lnSpc>
              <a:buNone/>
            </a:pPr>
            <a:endParaRPr lang="it-IT" sz="2400" b="1" dirty="0">
              <a:solidFill>
                <a:srgbClr val="FF6600"/>
              </a:solidFill>
              <a:latin typeface="Candara" charset="0"/>
              <a:ea typeface="ＭＳ Ｐゴシック" charset="0"/>
            </a:endParaRPr>
          </a:p>
          <a:p>
            <a:pPr marL="0" indent="0">
              <a:lnSpc>
                <a:spcPct val="100000"/>
              </a:lnSpc>
              <a:buNone/>
            </a:pPr>
            <a:r>
              <a:rPr lang="it-IT" sz="2400" b="1" dirty="0">
                <a:solidFill>
                  <a:srgbClr val="FF6600"/>
                </a:solidFill>
                <a:latin typeface="Candara" charset="0"/>
                <a:ea typeface="ＭＳ Ｐゴシック" charset="0"/>
              </a:rPr>
              <a:t>(E) I</a:t>
            </a:r>
            <a:r>
              <a:rPr lang="en-US" sz="2400" b="1" dirty="0" err="1">
                <a:solidFill>
                  <a:srgbClr val="FF6600"/>
                </a:solidFill>
              </a:rPr>
              <a:t>ntermediate</a:t>
            </a:r>
            <a:r>
              <a:rPr lang="en-US" sz="2400" b="1" dirty="0">
                <a:solidFill>
                  <a:srgbClr val="FF6600"/>
                </a:solidFill>
              </a:rPr>
              <a:t> outcomes: parenting practices, family and environmental conditions</a:t>
            </a:r>
            <a:endParaRPr lang="it-IT" sz="2400" b="1" dirty="0">
              <a:solidFill>
                <a:srgbClr val="FF6600"/>
              </a:solidFill>
              <a:latin typeface="Candara" charset="0"/>
              <a:ea typeface="ＭＳ Ｐゴシック" charset="0"/>
            </a:endParaRPr>
          </a:p>
          <a:p>
            <a:pPr>
              <a:lnSpc>
                <a:spcPct val="100000"/>
              </a:lnSpc>
            </a:pPr>
            <a:r>
              <a:rPr lang="en-US" sz="2400" i="1" dirty="0" smtClean="0">
                <a:solidFill>
                  <a:schemeClr val="bg2"/>
                </a:solidFill>
                <a:latin typeface="Candara" charset="0"/>
                <a:ea typeface="ＭＳ Ｐゴシック" charset="0"/>
              </a:rPr>
              <a:t>-parents </a:t>
            </a:r>
            <a:r>
              <a:rPr lang="en-US" sz="2400" i="1" dirty="0">
                <a:solidFill>
                  <a:srgbClr val="53585F"/>
                </a:solidFill>
                <a:latin typeface="Candara" charset="0"/>
                <a:ea typeface="ＭＳ Ｐゴシック" charset="0"/>
              </a:rPr>
              <a:t>exercise positively their parental role and their </a:t>
            </a:r>
            <a:r>
              <a:rPr lang="en-US" sz="2400" i="1" dirty="0" smtClean="0">
                <a:solidFill>
                  <a:srgbClr val="53585F"/>
                </a:solidFill>
                <a:latin typeface="Candara" charset="0"/>
                <a:ea typeface="ＭＳ Ｐゴシック" charset="0"/>
              </a:rPr>
              <a:t>responsibilities</a:t>
            </a:r>
            <a:endParaRPr lang="it-IT" sz="2400" i="1" dirty="0">
              <a:solidFill>
                <a:srgbClr val="53585F"/>
              </a:solidFill>
              <a:latin typeface="Candara" charset="0"/>
              <a:ea typeface="ＭＳ Ｐゴシック" charset="0"/>
            </a:endParaRPr>
          </a:p>
        </p:txBody>
      </p:sp>
    </p:spTree>
    <p:extLst>
      <p:ext uri="{BB962C8B-B14F-4D97-AF65-F5344CB8AC3E}">
        <p14:creationId xmlns:p14="http://schemas.microsoft.com/office/powerpoint/2010/main" val="3847592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type="sldNum" sz="quarter" idx="2"/>
          </p:nvPr>
        </p:nvSpPr>
        <p:spPr>
          <a:xfrm>
            <a:off x="12240005" y="336337"/>
            <a:ext cx="319796" cy="330548"/>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A6AAA9"/>
                </a:solidFill>
              </a:rPr>
              <a:t>22</a:t>
            </a:fld>
            <a:endParaRPr>
              <a:solidFill>
                <a:srgbClr val="A6AAA9"/>
              </a:solidFill>
            </a:endParaRPr>
          </a:p>
        </p:txBody>
      </p:sp>
      <p:sp>
        <p:nvSpPr>
          <p:cNvPr id="125" name="Shape 125"/>
          <p:cNvSpPr/>
          <p:nvPr/>
        </p:nvSpPr>
        <p:spPr>
          <a:xfrm>
            <a:off x="410368" y="921940"/>
            <a:ext cx="12184065" cy="1"/>
          </a:xfrm>
          <a:prstGeom prst="line">
            <a:avLst/>
          </a:prstGeom>
          <a:ln w="12700">
            <a:solidFill>
              <a:srgbClr val="DE6A10"/>
            </a:solidFill>
            <a:custDash>
              <a:ds d="100000" sp="200000"/>
            </a:custDash>
            <a:round/>
          </a:ln>
        </p:spPr>
        <p:txBody>
          <a:bodyPr lIns="0" tIns="0" rIns="0" bIns="0" anchor="ctr"/>
          <a:lstStyle/>
          <a:p>
            <a:pPr lvl="0" algn="ctr">
              <a:lnSpc>
                <a:spcPct val="100000"/>
              </a:lnSpc>
              <a:defRPr sz="2400">
                <a:solidFill>
                  <a:srgbClr val="000000"/>
                </a:solidFill>
                <a:latin typeface="Helvetica Light"/>
                <a:ea typeface="Helvetica Light"/>
                <a:cs typeface="Helvetica Light"/>
                <a:sym typeface="Helvetica Light"/>
              </a:defRPr>
            </a:pPr>
            <a:endParaRPr/>
          </a:p>
        </p:txBody>
      </p:sp>
      <p:sp>
        <p:nvSpPr>
          <p:cNvPr id="127" name="Shape 127"/>
          <p:cNvSpPr/>
          <p:nvPr/>
        </p:nvSpPr>
        <p:spPr>
          <a:xfrm>
            <a:off x="387755" y="1984041"/>
            <a:ext cx="12617045" cy="683108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nSpc>
                <a:spcPct val="100000"/>
              </a:lnSpc>
              <a:spcBef>
                <a:spcPts val="400"/>
              </a:spcBef>
              <a:defRPr sz="3200">
                <a:solidFill>
                  <a:srgbClr val="000000"/>
                </a:solidFill>
              </a:defRPr>
            </a:lvl1pPr>
          </a:lstStyle>
          <a:p>
            <a:r>
              <a:rPr lang="it-IT" dirty="0" smtClean="0"/>
              <a:t>A </a:t>
            </a:r>
            <a:r>
              <a:rPr lang="it-IT" dirty="0" err="1" smtClean="0"/>
              <a:t>tool</a:t>
            </a:r>
            <a:r>
              <a:rPr lang="it-IT" dirty="0" smtClean="0"/>
              <a:t> </a:t>
            </a:r>
            <a:r>
              <a:rPr lang="it-IT" dirty="0" err="1" smtClean="0"/>
              <a:t>that</a:t>
            </a:r>
            <a:r>
              <a:rPr lang="it-IT" dirty="0" smtClean="0"/>
              <a:t>:</a:t>
            </a:r>
          </a:p>
          <a:p>
            <a:pPr marL="457200" indent="-457200">
              <a:buFont typeface="Arial"/>
              <a:buChar char="•"/>
            </a:pPr>
            <a:r>
              <a:rPr lang="en-GB" dirty="0" smtClean="0"/>
              <a:t>helps </a:t>
            </a:r>
            <a:r>
              <a:rPr lang="en-GB" dirty="0"/>
              <a:t>to understand the peculiarity of each situation and supports the creation of </a:t>
            </a:r>
            <a:r>
              <a:rPr lang="en-GB" dirty="0" smtClean="0"/>
              <a:t>a not </a:t>
            </a:r>
            <a:r>
              <a:rPr lang="en-GB" dirty="0"/>
              <a:t>objective but at least </a:t>
            </a:r>
            <a:r>
              <a:rPr lang="en-GB" dirty="0" err="1" smtClean="0"/>
              <a:t>intersubjective</a:t>
            </a:r>
            <a:r>
              <a:rPr lang="en-GB" dirty="0" smtClean="0"/>
              <a:t> </a:t>
            </a:r>
            <a:r>
              <a:rPr lang="en-GB" dirty="0"/>
              <a:t>agreement (within the multidisciplinary team) </a:t>
            </a:r>
            <a:r>
              <a:rPr lang="en-GB" dirty="0" smtClean="0"/>
              <a:t>on the family (</a:t>
            </a:r>
            <a:r>
              <a:rPr lang="en-GB" dirty="0"/>
              <a:t>Holland, 2010)</a:t>
            </a:r>
            <a:r>
              <a:rPr lang="en-GB" dirty="0" smtClean="0"/>
              <a:t>;</a:t>
            </a:r>
            <a:endParaRPr lang="it-IT" dirty="0" smtClean="0"/>
          </a:p>
          <a:p>
            <a:pPr marL="457200" indent="-457200">
              <a:buFont typeface="Arial"/>
              <a:buChar char="•"/>
            </a:pPr>
            <a:r>
              <a:rPr lang="en-GB" dirty="0"/>
              <a:t>is made up of 4 analysis parts concerning 4 areas</a:t>
            </a:r>
            <a:r>
              <a:rPr lang="en-GB" dirty="0" smtClean="0"/>
              <a:t>:</a:t>
            </a:r>
          </a:p>
          <a:p>
            <a:pPr marL="457200" indent="-457200">
              <a:buFont typeface="Arial"/>
              <a:buChar char="•"/>
            </a:pPr>
            <a:endParaRPr lang="en-GB" dirty="0" smtClean="0"/>
          </a:p>
          <a:p>
            <a:pPr marL="514350" indent="-514350">
              <a:buAutoNum type="alphaUcParenR"/>
            </a:pPr>
            <a:r>
              <a:rPr lang="en-GB" dirty="0" smtClean="0"/>
              <a:t>History </a:t>
            </a:r>
            <a:r>
              <a:rPr lang="en-GB" dirty="0"/>
              <a:t>and social conditions of the </a:t>
            </a:r>
            <a:r>
              <a:rPr lang="en-GB" dirty="0" smtClean="0"/>
              <a:t>family</a:t>
            </a:r>
            <a:endParaRPr lang="en-GB" dirty="0"/>
          </a:p>
          <a:p>
            <a:r>
              <a:rPr lang="en-GB" dirty="0" smtClean="0"/>
              <a:t>B</a:t>
            </a:r>
            <a:r>
              <a:rPr lang="en-GB" dirty="0"/>
              <a:t>) Risk and protection </a:t>
            </a:r>
            <a:r>
              <a:rPr lang="en-GB" dirty="0" smtClean="0"/>
              <a:t>factors</a:t>
            </a:r>
            <a:endParaRPr lang="en-GB" dirty="0"/>
          </a:p>
          <a:p>
            <a:r>
              <a:rPr lang="en-GB" dirty="0" smtClean="0"/>
              <a:t>C</a:t>
            </a:r>
            <a:r>
              <a:rPr lang="en-GB" dirty="0"/>
              <a:t>) Quality of the relation between </a:t>
            </a:r>
            <a:r>
              <a:rPr lang="en-GB" dirty="0" smtClean="0"/>
              <a:t>professionals and </a:t>
            </a:r>
            <a:r>
              <a:rPr lang="en-GB" dirty="0"/>
              <a:t>family, and evolution capability of the family </a:t>
            </a:r>
            <a:endParaRPr lang="en-GB" dirty="0" smtClean="0"/>
          </a:p>
          <a:p>
            <a:r>
              <a:rPr lang="en-GB" dirty="0" smtClean="0"/>
              <a:t>D</a:t>
            </a:r>
            <a:r>
              <a:rPr lang="en-GB" dirty="0"/>
              <a:t>) final synthesis.</a:t>
            </a:r>
            <a:endParaRPr lang="it-IT" dirty="0"/>
          </a:p>
          <a:p>
            <a:r>
              <a:rPr lang="en-GB" dirty="0"/>
              <a:t> </a:t>
            </a:r>
            <a:endParaRPr lang="it-IT" dirty="0"/>
          </a:p>
        </p:txBody>
      </p:sp>
      <p:sp>
        <p:nvSpPr>
          <p:cNvPr id="2" name="Rettangolo 1"/>
          <p:cNvSpPr/>
          <p:nvPr/>
        </p:nvSpPr>
        <p:spPr>
          <a:xfrm>
            <a:off x="4777582" y="1016070"/>
            <a:ext cx="4838058" cy="707886"/>
          </a:xfrm>
          <a:prstGeom prst="rect">
            <a:avLst/>
          </a:prstGeom>
        </p:spPr>
        <p:txBody>
          <a:bodyPr wrap="square">
            <a:spAutoFit/>
          </a:bodyPr>
          <a:lstStyle/>
          <a:p>
            <a:pPr>
              <a:lnSpc>
                <a:spcPct val="100000"/>
              </a:lnSpc>
            </a:pPr>
            <a:r>
              <a:rPr lang="it-IT" sz="4000" i="1" dirty="0" err="1">
                <a:solidFill>
                  <a:srgbClr val="FF8000"/>
                </a:solidFill>
              </a:rPr>
              <a:t>Pre</a:t>
            </a:r>
            <a:r>
              <a:rPr lang="it-IT" sz="4000" i="1" dirty="0">
                <a:solidFill>
                  <a:srgbClr val="FF8000"/>
                </a:solidFill>
              </a:rPr>
              <a:t>-Post </a:t>
            </a:r>
            <a:r>
              <a:rPr lang="it-IT" sz="4000" i="1" dirty="0" err="1">
                <a:solidFill>
                  <a:srgbClr val="FF8000"/>
                </a:solidFill>
              </a:rPr>
              <a:t>Assessment</a:t>
            </a:r>
            <a:r>
              <a:rPr lang="it-IT" sz="4000" dirty="0">
                <a:solidFill>
                  <a:srgbClr val="FF8000"/>
                </a:solidFill>
              </a:rPr>
              <a:t> </a:t>
            </a:r>
            <a:endParaRPr lang="it-IT" dirty="0">
              <a:solidFill>
                <a:srgbClr val="FF8000"/>
              </a:solidFill>
            </a:endParaRPr>
          </a:p>
        </p:txBody>
      </p:sp>
    </p:spTree>
    <p:extLst>
      <p:ext uri="{BB962C8B-B14F-4D97-AF65-F5344CB8AC3E}">
        <p14:creationId xmlns:p14="http://schemas.microsoft.com/office/powerpoint/2010/main" val="27364973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p:cNvSpPr>
          <p:nvPr>
            <p:ph type="sldNum" sz="quarter" idx="2"/>
          </p:nvPr>
        </p:nvSpPr>
        <p:spPr>
          <a:xfrm>
            <a:off x="12288728" y="336337"/>
            <a:ext cx="222350" cy="330548"/>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A6AAA9"/>
                </a:solidFill>
              </a:rPr>
              <a:t>23</a:t>
            </a:fld>
            <a:endParaRPr>
              <a:solidFill>
                <a:srgbClr val="A6AAA9"/>
              </a:solidFill>
            </a:endParaRPr>
          </a:p>
        </p:txBody>
      </p:sp>
      <p:sp>
        <p:nvSpPr>
          <p:cNvPr id="107" name="Shape 107"/>
          <p:cNvSpPr/>
          <p:nvPr/>
        </p:nvSpPr>
        <p:spPr>
          <a:xfrm>
            <a:off x="410368" y="921940"/>
            <a:ext cx="12184065" cy="1"/>
          </a:xfrm>
          <a:prstGeom prst="line">
            <a:avLst/>
          </a:prstGeom>
          <a:ln w="12700">
            <a:solidFill>
              <a:srgbClr val="DE6A10"/>
            </a:solidFill>
            <a:custDash>
              <a:ds d="100000" sp="200000"/>
            </a:custDash>
            <a:round/>
          </a:ln>
        </p:spPr>
        <p:txBody>
          <a:bodyPr lIns="0" tIns="0" rIns="0" bIns="0" anchor="ctr"/>
          <a:lstStyle/>
          <a:p>
            <a:pPr lvl="0" algn="ctr">
              <a:lnSpc>
                <a:spcPct val="100000"/>
              </a:lnSpc>
              <a:defRPr sz="2400">
                <a:solidFill>
                  <a:srgbClr val="000000"/>
                </a:solidFill>
                <a:latin typeface="Helvetica Light"/>
                <a:ea typeface="Helvetica Light"/>
                <a:cs typeface="Helvetica Light"/>
                <a:sym typeface="Helvetica Light"/>
              </a:defRPr>
            </a:pPr>
            <a:endParaRPr/>
          </a:p>
        </p:txBody>
      </p:sp>
      <p:sp>
        <p:nvSpPr>
          <p:cNvPr id="108" name="Shape 108"/>
          <p:cNvSpPr/>
          <p:nvPr/>
        </p:nvSpPr>
        <p:spPr>
          <a:xfrm>
            <a:off x="387755" y="1269851"/>
            <a:ext cx="12229290" cy="69964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nSpc>
                <a:spcPts val="4800"/>
              </a:lnSpc>
              <a:defRPr sz="4600">
                <a:solidFill>
                  <a:srgbClr val="DE6A10"/>
                </a:solidFill>
              </a:defRPr>
            </a:lvl1pPr>
          </a:lstStyle>
          <a:p>
            <a:pPr lvl="0">
              <a:defRPr sz="1800">
                <a:solidFill>
                  <a:srgbClr val="000000"/>
                </a:solidFill>
              </a:defRPr>
            </a:pPr>
            <a:r>
              <a:rPr lang="it-IT" sz="4600" dirty="0" smtClean="0">
                <a:solidFill>
                  <a:srgbClr val="DE6A10"/>
                </a:solidFill>
              </a:rPr>
              <a:t>	</a:t>
            </a:r>
            <a:r>
              <a:rPr lang="it-IT" sz="4000" dirty="0" err="1" smtClean="0">
                <a:latin typeface="Candara" charset="0"/>
              </a:rPr>
              <a:t>Comparison</a:t>
            </a:r>
            <a:r>
              <a:rPr lang="it-IT" sz="4000" dirty="0" smtClean="0">
                <a:latin typeface="Candara" charset="0"/>
              </a:rPr>
              <a:t> </a:t>
            </a:r>
            <a:r>
              <a:rPr lang="it-IT" sz="4000" dirty="0" err="1">
                <a:latin typeface="Candara" charset="0"/>
              </a:rPr>
              <a:t>between</a:t>
            </a:r>
            <a:r>
              <a:rPr lang="it-IT" sz="4000" dirty="0">
                <a:latin typeface="Candara" charset="0"/>
              </a:rPr>
              <a:t> </a:t>
            </a:r>
            <a:r>
              <a:rPr lang="it-IT" sz="4000" dirty="0" err="1">
                <a:latin typeface="Candara" charset="0"/>
              </a:rPr>
              <a:t>pre</a:t>
            </a:r>
            <a:r>
              <a:rPr lang="it-IT" sz="4000" dirty="0">
                <a:latin typeface="Candara" charset="0"/>
              </a:rPr>
              <a:t> and post-</a:t>
            </a:r>
            <a:r>
              <a:rPr lang="it-IT" sz="4000" dirty="0" err="1">
                <a:latin typeface="Candara" charset="0"/>
              </a:rPr>
              <a:t>assessment</a:t>
            </a:r>
            <a:r>
              <a:rPr lang="it-IT" sz="4000" dirty="0">
                <a:latin typeface="Candara" charset="0"/>
              </a:rPr>
              <a:t> </a:t>
            </a:r>
            <a:r>
              <a:rPr lang="it-IT" sz="2800" dirty="0">
                <a:latin typeface="Candara" charset="0"/>
              </a:rPr>
              <a:t>- P.I.P.P.I</a:t>
            </a:r>
            <a:r>
              <a:rPr lang="it-IT" sz="2800" dirty="0" smtClean="0">
                <a:latin typeface="Candara" charset="0"/>
              </a:rPr>
              <a:t>.1: </a:t>
            </a:r>
            <a:r>
              <a:rPr lang="it-IT" sz="2800" dirty="0">
                <a:latin typeface="Candara" charset="0"/>
              </a:rPr>
              <a:t/>
            </a:r>
            <a:br>
              <a:rPr lang="it-IT" sz="2800" dirty="0">
                <a:latin typeface="Candara" charset="0"/>
              </a:rPr>
            </a:br>
            <a:r>
              <a:rPr lang="it-IT" dirty="0"/>
              <a:t>	</a:t>
            </a:r>
            <a:r>
              <a:rPr lang="it-IT" dirty="0" smtClean="0"/>
              <a:t>	</a:t>
            </a:r>
            <a:endParaRPr lang="it-IT" sz="4600" dirty="0" smtClean="0">
              <a:solidFill>
                <a:srgbClr val="DE6A10"/>
              </a:solidFill>
            </a:endParaRPr>
          </a:p>
        </p:txBody>
      </p:sp>
      <p:sp>
        <p:nvSpPr>
          <p:cNvPr id="109" name="Shape 109"/>
          <p:cNvSpPr/>
          <p:nvPr/>
        </p:nvSpPr>
        <p:spPr>
          <a:xfrm>
            <a:off x="387755" y="2572466"/>
            <a:ext cx="9793980" cy="601429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nSpc>
                <a:spcPct val="100000"/>
              </a:lnSpc>
              <a:spcBef>
                <a:spcPts val="400"/>
              </a:spcBef>
              <a:defRPr>
                <a:solidFill>
                  <a:srgbClr val="000000"/>
                </a:solidFill>
              </a:defRPr>
            </a:pPr>
            <a:endParaRPr sz="2400" dirty="0">
              <a:solidFill>
                <a:srgbClr val="DE6A10"/>
              </a:solidFill>
            </a:endParaRPr>
          </a:p>
        </p:txBody>
      </p:sp>
      <p:pic>
        <p:nvPicPr>
          <p:cNvPr id="5" name="Immagine 4"/>
          <p:cNvPicPr>
            <a:picLocks noChangeAspect="1"/>
          </p:cNvPicPr>
          <p:nvPr/>
        </p:nvPicPr>
        <p:blipFill>
          <a:blip r:embed="rId3"/>
          <a:stretch>
            <a:fillRect/>
          </a:stretch>
        </p:blipFill>
        <p:spPr>
          <a:xfrm>
            <a:off x="5613400" y="4229100"/>
            <a:ext cx="1778000" cy="1282700"/>
          </a:xfrm>
          <a:prstGeom prst="rect">
            <a:avLst/>
          </a:prstGeom>
        </p:spPr>
      </p:pic>
      <p:pic>
        <p:nvPicPr>
          <p:cNvPr id="8" name="Immagin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154" y="2548389"/>
            <a:ext cx="10681546" cy="674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145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p:cNvSpPr>
          <p:nvPr>
            <p:ph type="sldNum" sz="quarter" idx="2"/>
          </p:nvPr>
        </p:nvSpPr>
        <p:spPr>
          <a:xfrm>
            <a:off x="12288728" y="336337"/>
            <a:ext cx="222350" cy="330548"/>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A6AAA9"/>
                </a:solidFill>
              </a:rPr>
              <a:t>24</a:t>
            </a:fld>
            <a:endParaRPr>
              <a:solidFill>
                <a:srgbClr val="A6AAA9"/>
              </a:solidFill>
            </a:endParaRPr>
          </a:p>
        </p:txBody>
      </p:sp>
      <p:sp>
        <p:nvSpPr>
          <p:cNvPr id="107" name="Shape 107"/>
          <p:cNvSpPr/>
          <p:nvPr/>
        </p:nvSpPr>
        <p:spPr>
          <a:xfrm>
            <a:off x="410368" y="921940"/>
            <a:ext cx="12184065" cy="1"/>
          </a:xfrm>
          <a:prstGeom prst="line">
            <a:avLst/>
          </a:prstGeom>
          <a:ln w="12700">
            <a:solidFill>
              <a:srgbClr val="DE6A10"/>
            </a:solidFill>
            <a:custDash>
              <a:ds d="100000" sp="200000"/>
            </a:custDash>
            <a:round/>
          </a:ln>
        </p:spPr>
        <p:txBody>
          <a:bodyPr lIns="0" tIns="0" rIns="0" bIns="0" anchor="ctr"/>
          <a:lstStyle/>
          <a:p>
            <a:pPr lvl="0" algn="ctr">
              <a:lnSpc>
                <a:spcPct val="100000"/>
              </a:lnSpc>
              <a:defRPr sz="2400">
                <a:solidFill>
                  <a:srgbClr val="000000"/>
                </a:solidFill>
                <a:latin typeface="Helvetica Light"/>
                <a:ea typeface="Helvetica Light"/>
                <a:cs typeface="Helvetica Light"/>
                <a:sym typeface="Helvetica Light"/>
              </a:defRPr>
            </a:pPr>
            <a:endParaRPr/>
          </a:p>
        </p:txBody>
      </p:sp>
      <p:sp>
        <p:nvSpPr>
          <p:cNvPr id="108" name="Shape 108"/>
          <p:cNvSpPr/>
          <p:nvPr/>
        </p:nvSpPr>
        <p:spPr>
          <a:xfrm>
            <a:off x="387755" y="1083089"/>
            <a:ext cx="12229290" cy="69964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nSpc>
                <a:spcPts val="4800"/>
              </a:lnSpc>
              <a:defRPr sz="4600">
                <a:solidFill>
                  <a:srgbClr val="DE6A10"/>
                </a:solidFill>
              </a:defRPr>
            </a:lvl1pPr>
          </a:lstStyle>
          <a:p>
            <a:pPr algn="ctr">
              <a:defRPr sz="1800">
                <a:solidFill>
                  <a:srgbClr val="000000"/>
                </a:solidFill>
              </a:defRPr>
            </a:pPr>
            <a:r>
              <a:rPr lang="it-IT" sz="4600" dirty="0" smtClean="0">
                <a:solidFill>
                  <a:srgbClr val="DE6A10"/>
                </a:solidFill>
              </a:rPr>
              <a:t>	</a:t>
            </a:r>
            <a:r>
              <a:rPr lang="it-IT" sz="3200" dirty="0" smtClean="0">
                <a:solidFill>
                  <a:schemeClr val="bg2"/>
                </a:solidFill>
              </a:rPr>
              <a:t>CWQ     </a:t>
            </a:r>
            <a:r>
              <a:rPr lang="it-IT" sz="3200" dirty="0" err="1" smtClean="0">
                <a:solidFill>
                  <a:schemeClr val="bg2"/>
                </a:solidFill>
              </a:rPr>
              <a:t>Results</a:t>
            </a:r>
            <a:r>
              <a:rPr lang="it-IT" sz="3200" dirty="0" smtClean="0">
                <a:solidFill>
                  <a:schemeClr val="bg2"/>
                </a:solidFill>
              </a:rPr>
              <a:t> </a:t>
            </a:r>
            <a:r>
              <a:rPr lang="it-IT" sz="3200" dirty="0">
                <a:solidFill>
                  <a:schemeClr val="bg2"/>
                </a:solidFill>
              </a:rPr>
              <a:t>T0-T2 </a:t>
            </a:r>
            <a:r>
              <a:rPr lang="it-IT" sz="3200" dirty="0" smtClean="0">
                <a:solidFill>
                  <a:schemeClr val="bg2"/>
                </a:solidFill>
              </a:rPr>
              <a:t>F.T. P.I.P.P.I.1</a:t>
            </a:r>
            <a:endParaRPr lang="it-IT" sz="3200" dirty="0">
              <a:solidFill>
                <a:schemeClr val="bg2"/>
              </a:solidFill>
            </a:endParaRPr>
          </a:p>
          <a:p>
            <a:pPr lvl="0">
              <a:defRPr sz="1800">
                <a:solidFill>
                  <a:srgbClr val="000000"/>
                </a:solidFill>
              </a:defRPr>
            </a:pPr>
            <a:r>
              <a:rPr lang="it-IT" dirty="0"/>
              <a:t>	</a:t>
            </a:r>
            <a:r>
              <a:rPr lang="it-IT" dirty="0" smtClean="0"/>
              <a:t>	</a:t>
            </a:r>
            <a:endParaRPr lang="it-IT" sz="4600" dirty="0" smtClean="0">
              <a:solidFill>
                <a:srgbClr val="DE6A10"/>
              </a:solidFill>
            </a:endParaRPr>
          </a:p>
        </p:txBody>
      </p:sp>
      <p:sp>
        <p:nvSpPr>
          <p:cNvPr id="109" name="Shape 109"/>
          <p:cNvSpPr/>
          <p:nvPr/>
        </p:nvSpPr>
        <p:spPr>
          <a:xfrm>
            <a:off x="387755" y="2572466"/>
            <a:ext cx="9793980" cy="601429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nSpc>
                <a:spcPct val="100000"/>
              </a:lnSpc>
              <a:spcBef>
                <a:spcPts val="400"/>
              </a:spcBef>
              <a:defRPr>
                <a:solidFill>
                  <a:srgbClr val="000000"/>
                </a:solidFill>
              </a:defRPr>
            </a:pPr>
            <a:endParaRPr sz="2400" dirty="0">
              <a:solidFill>
                <a:srgbClr val="DE6A10"/>
              </a:solidFill>
            </a:endParaRPr>
          </a:p>
        </p:txBody>
      </p:sp>
      <p:pic>
        <p:nvPicPr>
          <p:cNvPr id="5" name="Immagine 4"/>
          <p:cNvPicPr>
            <a:picLocks noChangeAspect="1"/>
          </p:cNvPicPr>
          <p:nvPr/>
        </p:nvPicPr>
        <p:blipFill>
          <a:blip r:embed="rId3"/>
          <a:stretch>
            <a:fillRect/>
          </a:stretch>
        </p:blipFill>
        <p:spPr>
          <a:xfrm>
            <a:off x="5613400" y="4229100"/>
            <a:ext cx="1778000" cy="1282700"/>
          </a:xfrm>
          <a:prstGeom prst="rect">
            <a:avLst/>
          </a:prstGeom>
        </p:spPr>
      </p:pic>
      <p:pic>
        <p:nvPicPr>
          <p:cNvPr id="8" name="Picture 10"/>
          <p:cNvPicPr>
            <a:picLocks noChangeAspect="1" noChangeArrowheads="1"/>
          </p:cNvPicPr>
          <p:nvPr/>
        </p:nvPicPr>
        <p:blipFill>
          <a:blip r:embed="rId4">
            <a:extLst>
              <a:ext uri="{28A0092B-C50C-407E-A947-70E740481C1C}">
                <a14:useLocalDpi xmlns:a14="http://schemas.microsoft.com/office/drawing/2010/main" val="0"/>
              </a:ext>
            </a:extLst>
          </a:blip>
          <a:srcRect l="5923" t="12125" r="2226" b="20557"/>
          <a:stretch>
            <a:fillRect/>
          </a:stretch>
        </p:blipFill>
        <p:spPr bwMode="auto">
          <a:xfrm>
            <a:off x="101602" y="1833929"/>
            <a:ext cx="12853528" cy="8082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992294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p:cNvSpPr>
          <p:nvPr>
            <p:ph type="sldNum" sz="quarter" idx="2"/>
          </p:nvPr>
        </p:nvSpPr>
        <p:spPr>
          <a:xfrm>
            <a:off x="12288728" y="336337"/>
            <a:ext cx="222350" cy="330548"/>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A6AAA9"/>
                </a:solidFill>
              </a:rPr>
              <a:t>25</a:t>
            </a:fld>
            <a:endParaRPr>
              <a:solidFill>
                <a:srgbClr val="A6AAA9"/>
              </a:solidFill>
            </a:endParaRPr>
          </a:p>
        </p:txBody>
      </p:sp>
      <p:sp>
        <p:nvSpPr>
          <p:cNvPr id="107" name="Shape 107"/>
          <p:cNvSpPr/>
          <p:nvPr/>
        </p:nvSpPr>
        <p:spPr>
          <a:xfrm>
            <a:off x="410368" y="921940"/>
            <a:ext cx="12184065" cy="1"/>
          </a:xfrm>
          <a:prstGeom prst="line">
            <a:avLst/>
          </a:prstGeom>
          <a:ln w="12700">
            <a:solidFill>
              <a:srgbClr val="DE6A10"/>
            </a:solidFill>
            <a:custDash>
              <a:ds d="100000" sp="200000"/>
            </a:custDash>
            <a:round/>
          </a:ln>
        </p:spPr>
        <p:txBody>
          <a:bodyPr lIns="0" tIns="0" rIns="0" bIns="0" anchor="ctr"/>
          <a:lstStyle/>
          <a:p>
            <a:pPr lvl="0" algn="ctr">
              <a:lnSpc>
                <a:spcPct val="100000"/>
              </a:lnSpc>
              <a:defRPr sz="2400">
                <a:solidFill>
                  <a:srgbClr val="000000"/>
                </a:solidFill>
                <a:latin typeface="Helvetica Light"/>
                <a:ea typeface="Helvetica Light"/>
                <a:cs typeface="Helvetica Light"/>
                <a:sym typeface="Helvetica Light"/>
              </a:defRPr>
            </a:pPr>
            <a:endParaRPr/>
          </a:p>
        </p:txBody>
      </p:sp>
      <p:sp>
        <p:nvSpPr>
          <p:cNvPr id="108" name="Shape 108"/>
          <p:cNvSpPr/>
          <p:nvPr/>
        </p:nvSpPr>
        <p:spPr>
          <a:xfrm>
            <a:off x="387755" y="959169"/>
            <a:ext cx="12229290" cy="69964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nSpc>
                <a:spcPts val="4800"/>
              </a:lnSpc>
              <a:defRPr sz="4600">
                <a:solidFill>
                  <a:srgbClr val="DE6A10"/>
                </a:solidFill>
              </a:defRPr>
            </a:lvl1pPr>
          </a:lstStyle>
          <a:p>
            <a:pPr algn="ctr">
              <a:defRPr sz="1800">
                <a:solidFill>
                  <a:srgbClr val="000000"/>
                </a:solidFill>
              </a:defRPr>
            </a:pPr>
            <a:r>
              <a:rPr lang="it-IT" sz="4600" dirty="0" smtClean="0">
                <a:solidFill>
                  <a:srgbClr val="DE6A10"/>
                </a:solidFill>
              </a:rPr>
              <a:t>	</a:t>
            </a:r>
            <a:r>
              <a:rPr lang="it-IT" sz="3200" dirty="0" smtClean="0">
                <a:solidFill>
                  <a:schemeClr val="bg2"/>
                </a:solidFill>
              </a:rPr>
              <a:t>CWQ     </a:t>
            </a:r>
            <a:r>
              <a:rPr lang="it-IT" sz="3200" dirty="0" err="1" smtClean="0">
                <a:solidFill>
                  <a:schemeClr val="bg2"/>
                </a:solidFill>
              </a:rPr>
              <a:t>Results</a:t>
            </a:r>
            <a:r>
              <a:rPr lang="it-IT" sz="3200" dirty="0" smtClean="0">
                <a:solidFill>
                  <a:schemeClr val="bg2"/>
                </a:solidFill>
              </a:rPr>
              <a:t> </a:t>
            </a:r>
            <a:r>
              <a:rPr lang="it-IT" sz="3200" dirty="0">
                <a:solidFill>
                  <a:schemeClr val="bg2"/>
                </a:solidFill>
              </a:rPr>
              <a:t>T0-T2 </a:t>
            </a:r>
            <a:r>
              <a:rPr lang="it-IT" sz="3200" dirty="0" smtClean="0">
                <a:solidFill>
                  <a:schemeClr val="bg2"/>
                </a:solidFill>
              </a:rPr>
              <a:t>F.C. P.I.P.P.I.1</a:t>
            </a:r>
            <a:r>
              <a:rPr lang="it-IT" dirty="0"/>
              <a:t>	</a:t>
            </a:r>
            <a:r>
              <a:rPr lang="it-IT" dirty="0" smtClean="0"/>
              <a:t>	</a:t>
            </a:r>
            <a:endParaRPr lang="it-IT" sz="4600" dirty="0" smtClean="0">
              <a:solidFill>
                <a:srgbClr val="DE6A10"/>
              </a:solidFill>
            </a:endParaRPr>
          </a:p>
        </p:txBody>
      </p:sp>
      <p:sp>
        <p:nvSpPr>
          <p:cNvPr id="109" name="Shape 109"/>
          <p:cNvSpPr/>
          <p:nvPr/>
        </p:nvSpPr>
        <p:spPr>
          <a:xfrm>
            <a:off x="387755" y="2572466"/>
            <a:ext cx="9793980" cy="601429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nSpc>
                <a:spcPct val="100000"/>
              </a:lnSpc>
              <a:spcBef>
                <a:spcPts val="400"/>
              </a:spcBef>
              <a:defRPr>
                <a:solidFill>
                  <a:srgbClr val="000000"/>
                </a:solidFill>
              </a:defRPr>
            </a:pPr>
            <a:endParaRPr sz="2400" dirty="0">
              <a:solidFill>
                <a:srgbClr val="DE6A10"/>
              </a:solidFill>
            </a:endParaRPr>
          </a:p>
        </p:txBody>
      </p:sp>
      <p:pic>
        <p:nvPicPr>
          <p:cNvPr id="5" name="Immagine 4"/>
          <p:cNvPicPr>
            <a:picLocks noChangeAspect="1"/>
          </p:cNvPicPr>
          <p:nvPr/>
        </p:nvPicPr>
        <p:blipFill>
          <a:blip r:embed="rId3"/>
          <a:stretch>
            <a:fillRect/>
          </a:stretch>
        </p:blipFill>
        <p:spPr>
          <a:xfrm>
            <a:off x="5613400" y="4229100"/>
            <a:ext cx="1778000" cy="1282700"/>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l="954" t="4704" r="1888" b="2048"/>
          <a:stretch>
            <a:fillRect/>
          </a:stretch>
        </p:blipFill>
        <p:spPr bwMode="auto">
          <a:xfrm>
            <a:off x="183611" y="1658818"/>
            <a:ext cx="12327467" cy="85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1390696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type="sldNum" sz="quarter" idx="2"/>
          </p:nvPr>
        </p:nvSpPr>
        <p:spPr>
          <a:xfrm>
            <a:off x="12240005" y="336337"/>
            <a:ext cx="319796" cy="330548"/>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A6AAA9"/>
                </a:solidFill>
              </a:rPr>
              <a:pPr lvl="0">
                <a:defRPr>
                  <a:solidFill>
                    <a:srgbClr val="000000"/>
                  </a:solidFill>
                </a:defRPr>
              </a:pPr>
              <a:t>26</a:t>
            </a:fld>
            <a:endParaRPr>
              <a:solidFill>
                <a:srgbClr val="A6AAA9"/>
              </a:solidFill>
            </a:endParaRPr>
          </a:p>
        </p:txBody>
      </p:sp>
      <p:sp>
        <p:nvSpPr>
          <p:cNvPr id="125" name="Shape 125"/>
          <p:cNvSpPr/>
          <p:nvPr/>
        </p:nvSpPr>
        <p:spPr>
          <a:xfrm>
            <a:off x="410368" y="921940"/>
            <a:ext cx="12184065" cy="1"/>
          </a:xfrm>
          <a:prstGeom prst="line">
            <a:avLst/>
          </a:prstGeom>
          <a:ln w="12700">
            <a:solidFill>
              <a:srgbClr val="DE6A10"/>
            </a:solidFill>
            <a:custDash>
              <a:ds d="100000" sp="200000"/>
            </a:custDash>
            <a:round/>
          </a:ln>
        </p:spPr>
        <p:txBody>
          <a:bodyPr lIns="0" tIns="0" rIns="0" bIns="0" anchor="ctr"/>
          <a:lstStyle/>
          <a:p>
            <a:pPr lvl="0" algn="ctr">
              <a:lnSpc>
                <a:spcPct val="100000"/>
              </a:lnSpc>
              <a:defRPr sz="2400">
                <a:solidFill>
                  <a:srgbClr val="000000"/>
                </a:solidFill>
                <a:latin typeface="Helvetica Light"/>
                <a:ea typeface="Helvetica Light"/>
                <a:cs typeface="Helvetica Light"/>
                <a:sym typeface="Helvetica Light"/>
              </a:defRPr>
            </a:pPr>
            <a:endParaRPr/>
          </a:p>
        </p:txBody>
      </p:sp>
      <p:sp>
        <p:nvSpPr>
          <p:cNvPr id="126" name="Shape 126"/>
          <p:cNvSpPr/>
          <p:nvPr/>
        </p:nvSpPr>
        <p:spPr>
          <a:xfrm>
            <a:off x="387755" y="1269851"/>
            <a:ext cx="12229290" cy="69964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nSpc>
                <a:spcPts val="4800"/>
              </a:lnSpc>
              <a:defRPr sz="4600">
                <a:solidFill>
                  <a:srgbClr val="DE6A10"/>
                </a:solidFill>
              </a:defRPr>
            </a:lvl1pPr>
          </a:lstStyle>
          <a:p>
            <a:pPr algn="ctr">
              <a:defRPr sz="1800">
                <a:solidFill>
                  <a:srgbClr val="000000"/>
                </a:solidFill>
              </a:defRPr>
            </a:pPr>
            <a:r>
              <a:rPr lang="it-IT" sz="4800" dirty="0" smtClean="0">
                <a:solidFill>
                  <a:schemeClr val="bg2"/>
                </a:solidFill>
              </a:rPr>
              <a:t>CWQ     </a:t>
            </a:r>
            <a:r>
              <a:rPr lang="it-IT" sz="4800" dirty="0" err="1">
                <a:solidFill>
                  <a:schemeClr val="bg2"/>
                </a:solidFill>
              </a:rPr>
              <a:t>Results</a:t>
            </a:r>
            <a:r>
              <a:rPr lang="it-IT" sz="4800" dirty="0">
                <a:solidFill>
                  <a:schemeClr val="bg2"/>
                </a:solidFill>
              </a:rPr>
              <a:t> T0-T2 F.T</a:t>
            </a:r>
            <a:r>
              <a:rPr lang="it-IT" sz="4800" dirty="0" smtClean="0">
                <a:solidFill>
                  <a:schemeClr val="bg2"/>
                </a:solidFill>
              </a:rPr>
              <a:t>. &amp; F.C. </a:t>
            </a:r>
            <a:r>
              <a:rPr lang="it-IT" sz="4800" dirty="0">
                <a:solidFill>
                  <a:schemeClr val="bg2"/>
                </a:solidFill>
              </a:rPr>
              <a:t>P.I.P.P.I</a:t>
            </a:r>
            <a:r>
              <a:rPr lang="it-IT" sz="4800" dirty="0" smtClean="0">
                <a:solidFill>
                  <a:schemeClr val="bg2"/>
                </a:solidFill>
              </a:rPr>
              <a:t>.2</a:t>
            </a:r>
            <a:endParaRPr lang="it-IT" sz="4800" dirty="0">
              <a:solidFill>
                <a:schemeClr val="bg2"/>
              </a:solidFill>
            </a:endParaRPr>
          </a:p>
          <a:p>
            <a:pPr lvl="0">
              <a:defRPr sz="1800">
                <a:solidFill>
                  <a:srgbClr val="000000"/>
                </a:solidFill>
              </a:defRPr>
            </a:pPr>
            <a:endParaRPr sz="4600" dirty="0">
              <a:solidFill>
                <a:srgbClr val="DE6A10"/>
              </a:solidFill>
            </a:endParaRPr>
          </a:p>
        </p:txBody>
      </p:sp>
      <p:pic>
        <p:nvPicPr>
          <p:cNvPr id="43011" name="Picture 3"/>
          <p:cNvPicPr>
            <a:picLocks noChangeAspect="1" noChangeArrowheads="1"/>
          </p:cNvPicPr>
          <p:nvPr/>
        </p:nvPicPr>
        <p:blipFill>
          <a:blip r:embed="rId3" cstate="print"/>
          <a:srcRect/>
          <a:stretch>
            <a:fillRect/>
          </a:stretch>
        </p:blipFill>
        <p:spPr bwMode="auto">
          <a:xfrm>
            <a:off x="1663555" y="2699334"/>
            <a:ext cx="10499353" cy="6429119"/>
          </a:xfrm>
          <a:prstGeom prst="rect">
            <a:avLst/>
          </a:prstGeom>
          <a:noFill/>
          <a:ln w="9525">
            <a:noFill/>
            <a:miter lim="800000"/>
            <a:headEnd/>
            <a:tailEnd/>
          </a:ln>
          <a:effectLst/>
        </p:spPr>
      </p:pic>
      <p:sp>
        <p:nvSpPr>
          <p:cNvPr id="9" name="Shape 127"/>
          <p:cNvSpPr/>
          <p:nvPr/>
        </p:nvSpPr>
        <p:spPr>
          <a:xfrm>
            <a:off x="0" y="1969500"/>
            <a:ext cx="5469377" cy="601429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nSpc>
                <a:spcPct val="100000"/>
              </a:lnSpc>
              <a:spcBef>
                <a:spcPts val="400"/>
              </a:spcBef>
              <a:defRPr sz="3200">
                <a:solidFill>
                  <a:srgbClr val="000000"/>
                </a:solidFill>
              </a:defRPr>
            </a:lvl1pPr>
          </a:lstStyle>
          <a:p>
            <a:pPr lvl="0">
              <a:defRPr sz="1800"/>
            </a:pPr>
            <a:endParaRPr lang="it-IT" sz="3200" dirty="0" smtClean="0"/>
          </a:p>
        </p:txBody>
      </p:sp>
    </p:spTree>
    <p:extLst>
      <p:ext uri="{BB962C8B-B14F-4D97-AF65-F5344CB8AC3E}">
        <p14:creationId xmlns:p14="http://schemas.microsoft.com/office/powerpoint/2010/main" val="15206909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381950" y="2028157"/>
            <a:ext cx="8665198" cy="6186308"/>
          </a:xfrm>
          <a:prstGeom prst="rect">
            <a:avLst/>
          </a:prstGeom>
        </p:spPr>
        <p:txBody>
          <a:bodyPr wrap="square">
            <a:spAutoFit/>
          </a:bodyPr>
          <a:lstStyle/>
          <a:p>
            <a:pPr>
              <a:lnSpc>
                <a:spcPct val="100000"/>
              </a:lnSpc>
            </a:pPr>
            <a:r>
              <a:rPr lang="it-IT" sz="4400" dirty="0" err="1" smtClean="0">
                <a:solidFill>
                  <a:srgbClr val="FF6600"/>
                </a:solidFill>
              </a:rPr>
              <a:t>Synthesis</a:t>
            </a:r>
            <a:endParaRPr lang="it-IT" sz="4400" dirty="0" smtClean="0">
              <a:solidFill>
                <a:srgbClr val="FF6600"/>
              </a:solidFill>
            </a:endParaRPr>
          </a:p>
          <a:p>
            <a:pPr>
              <a:lnSpc>
                <a:spcPct val="100000"/>
              </a:lnSpc>
            </a:pPr>
            <a:r>
              <a:rPr lang="it-IT" sz="4400" dirty="0" err="1" smtClean="0">
                <a:solidFill>
                  <a:srgbClr val="FF6600"/>
                </a:solidFill>
              </a:rPr>
              <a:t>Final</a:t>
            </a:r>
            <a:r>
              <a:rPr lang="it-IT" sz="4400" dirty="0" smtClean="0">
                <a:solidFill>
                  <a:srgbClr val="FF6600"/>
                </a:solidFill>
              </a:rPr>
              <a:t> </a:t>
            </a:r>
            <a:r>
              <a:rPr lang="it-IT" sz="4400" dirty="0" err="1">
                <a:solidFill>
                  <a:srgbClr val="FF6600"/>
                </a:solidFill>
              </a:rPr>
              <a:t>Outcome</a:t>
            </a:r>
            <a:r>
              <a:rPr lang="it-IT" sz="4400" dirty="0">
                <a:solidFill>
                  <a:srgbClr val="FF6600"/>
                </a:solidFill>
              </a:rPr>
              <a:t> (E)</a:t>
            </a:r>
          </a:p>
          <a:p>
            <a:pPr lvl="0">
              <a:lnSpc>
                <a:spcPct val="100000"/>
              </a:lnSpc>
            </a:pPr>
            <a:endParaRPr lang="it-IT" sz="4400" dirty="0" smtClean="0">
              <a:solidFill>
                <a:srgbClr val="53585F"/>
              </a:solidFill>
            </a:endParaRPr>
          </a:p>
          <a:p>
            <a:pPr lvl="0">
              <a:lnSpc>
                <a:spcPct val="100000"/>
              </a:lnSpc>
            </a:pPr>
            <a:r>
              <a:rPr lang="it-IT" sz="4400" dirty="0" err="1" smtClean="0">
                <a:solidFill>
                  <a:srgbClr val="53585F"/>
                </a:solidFill>
              </a:rPr>
              <a:t>Children</a:t>
            </a:r>
            <a:r>
              <a:rPr lang="it-IT" sz="4400" dirty="0">
                <a:solidFill>
                  <a:srgbClr val="53585F"/>
                </a:solidFill>
              </a:rPr>
              <a:t>, </a:t>
            </a:r>
            <a:r>
              <a:rPr lang="it-IT" sz="4400" dirty="0" err="1">
                <a:solidFill>
                  <a:srgbClr val="53585F"/>
                </a:solidFill>
              </a:rPr>
              <a:t>at</a:t>
            </a:r>
            <a:r>
              <a:rPr lang="it-IT" sz="4400" dirty="0">
                <a:solidFill>
                  <a:srgbClr val="53585F"/>
                </a:solidFill>
              </a:rPr>
              <a:t> T2, are more </a:t>
            </a:r>
            <a:r>
              <a:rPr lang="it-IT" sz="4400" dirty="0" err="1">
                <a:solidFill>
                  <a:srgbClr val="53585F"/>
                </a:solidFill>
              </a:rPr>
              <a:t>protected</a:t>
            </a:r>
            <a:r>
              <a:rPr lang="it-IT" sz="4400" dirty="0">
                <a:solidFill>
                  <a:srgbClr val="53585F"/>
                </a:solidFill>
              </a:rPr>
              <a:t> and </a:t>
            </a:r>
            <a:r>
              <a:rPr lang="it-IT" sz="4400" dirty="0" err="1">
                <a:solidFill>
                  <a:srgbClr val="53585F"/>
                </a:solidFill>
              </a:rPr>
              <a:t>their</a:t>
            </a:r>
            <a:r>
              <a:rPr lang="it-IT" sz="4400" dirty="0">
                <a:solidFill>
                  <a:srgbClr val="53585F"/>
                </a:solidFill>
              </a:rPr>
              <a:t> </a:t>
            </a:r>
            <a:r>
              <a:rPr lang="it-IT" sz="4400" dirty="0" err="1">
                <a:solidFill>
                  <a:srgbClr val="53585F"/>
                </a:solidFill>
              </a:rPr>
              <a:t>overall</a:t>
            </a:r>
            <a:r>
              <a:rPr lang="it-IT" sz="4400" dirty="0">
                <a:solidFill>
                  <a:srgbClr val="53585F"/>
                </a:solidFill>
              </a:rPr>
              <a:t> </a:t>
            </a:r>
            <a:r>
              <a:rPr lang="it-IT" sz="4400" dirty="0" err="1">
                <a:solidFill>
                  <a:srgbClr val="53585F"/>
                </a:solidFill>
              </a:rPr>
              <a:t>development</a:t>
            </a:r>
            <a:r>
              <a:rPr lang="it-IT" sz="4400" dirty="0">
                <a:solidFill>
                  <a:srgbClr val="53585F"/>
                </a:solidFill>
              </a:rPr>
              <a:t> </a:t>
            </a:r>
            <a:r>
              <a:rPr lang="it-IT" sz="4400" dirty="0" err="1" smtClean="0">
                <a:solidFill>
                  <a:srgbClr val="53585F"/>
                </a:solidFill>
              </a:rPr>
              <a:t>lightly</a:t>
            </a:r>
            <a:r>
              <a:rPr lang="it-IT" sz="4400" dirty="0" smtClean="0">
                <a:solidFill>
                  <a:srgbClr val="53585F"/>
                </a:solidFill>
              </a:rPr>
              <a:t> </a:t>
            </a:r>
            <a:r>
              <a:rPr lang="it-IT" sz="4400" dirty="0" err="1" smtClean="0">
                <a:solidFill>
                  <a:srgbClr val="53585F"/>
                </a:solidFill>
              </a:rPr>
              <a:t>improves</a:t>
            </a:r>
            <a:r>
              <a:rPr lang="it-IT" sz="4400" dirty="0" smtClean="0">
                <a:solidFill>
                  <a:srgbClr val="53585F"/>
                </a:solidFill>
              </a:rPr>
              <a:t>.</a:t>
            </a:r>
            <a:endParaRPr lang="it-IT" sz="4400" dirty="0">
              <a:solidFill>
                <a:srgbClr val="53585F"/>
              </a:solidFill>
            </a:endParaRPr>
          </a:p>
          <a:p>
            <a:pPr lvl="0">
              <a:lnSpc>
                <a:spcPct val="100000"/>
              </a:lnSpc>
            </a:pPr>
            <a:r>
              <a:rPr lang="it-IT" sz="4400" dirty="0" smtClean="0">
                <a:solidFill>
                  <a:srgbClr val="53585F"/>
                </a:solidFill>
              </a:rPr>
              <a:t>The </a:t>
            </a:r>
            <a:r>
              <a:rPr lang="it-IT" sz="4400" dirty="0" err="1" smtClean="0">
                <a:solidFill>
                  <a:srgbClr val="53585F"/>
                </a:solidFill>
              </a:rPr>
              <a:t>parental</a:t>
            </a:r>
            <a:r>
              <a:rPr lang="it-IT" sz="4400" dirty="0" smtClean="0">
                <a:solidFill>
                  <a:srgbClr val="53585F"/>
                </a:solidFill>
              </a:rPr>
              <a:t> </a:t>
            </a:r>
            <a:r>
              <a:rPr lang="it-IT" sz="4400" dirty="0" err="1" smtClean="0">
                <a:solidFill>
                  <a:srgbClr val="53585F"/>
                </a:solidFill>
              </a:rPr>
              <a:t>response</a:t>
            </a:r>
            <a:r>
              <a:rPr lang="it-IT" sz="4400" dirty="0" smtClean="0">
                <a:solidFill>
                  <a:srgbClr val="53585F"/>
                </a:solidFill>
              </a:rPr>
              <a:t> to </a:t>
            </a:r>
            <a:r>
              <a:rPr lang="it-IT" sz="4400" dirty="0">
                <a:solidFill>
                  <a:srgbClr val="53585F"/>
                </a:solidFill>
              </a:rPr>
              <a:t>the </a:t>
            </a:r>
            <a:r>
              <a:rPr lang="it-IT" sz="4400" dirty="0" err="1">
                <a:solidFill>
                  <a:srgbClr val="53585F"/>
                </a:solidFill>
              </a:rPr>
              <a:t>needs</a:t>
            </a:r>
            <a:r>
              <a:rPr lang="it-IT" sz="4400" dirty="0">
                <a:solidFill>
                  <a:srgbClr val="53585F"/>
                </a:solidFill>
              </a:rPr>
              <a:t> </a:t>
            </a:r>
            <a:r>
              <a:rPr lang="it-IT" sz="4400" dirty="0" smtClean="0">
                <a:solidFill>
                  <a:srgbClr val="53585F"/>
                </a:solidFill>
              </a:rPr>
              <a:t>of </a:t>
            </a:r>
            <a:r>
              <a:rPr lang="it-IT" sz="4400" dirty="0" err="1" smtClean="0">
                <a:solidFill>
                  <a:srgbClr val="53585F"/>
                </a:solidFill>
              </a:rPr>
              <a:t>children</a:t>
            </a:r>
            <a:r>
              <a:rPr lang="it-IT" sz="4400" dirty="0" smtClean="0">
                <a:solidFill>
                  <a:srgbClr val="53585F"/>
                </a:solidFill>
              </a:rPr>
              <a:t> </a:t>
            </a:r>
            <a:r>
              <a:rPr lang="it-IT" sz="4400" dirty="0">
                <a:solidFill>
                  <a:srgbClr val="53585F"/>
                </a:solidFill>
              </a:rPr>
              <a:t>and the family </a:t>
            </a:r>
            <a:r>
              <a:rPr lang="it-IT" sz="4400" dirty="0" err="1" smtClean="0">
                <a:solidFill>
                  <a:srgbClr val="53585F"/>
                </a:solidFill>
              </a:rPr>
              <a:t>environment</a:t>
            </a:r>
            <a:r>
              <a:rPr lang="it-IT" sz="4400" dirty="0" smtClean="0">
                <a:solidFill>
                  <a:srgbClr val="53585F"/>
                </a:solidFill>
              </a:rPr>
              <a:t> </a:t>
            </a:r>
            <a:r>
              <a:rPr lang="it-IT" sz="4400" dirty="0" err="1" smtClean="0">
                <a:solidFill>
                  <a:srgbClr val="53585F"/>
                </a:solidFill>
              </a:rPr>
              <a:t>improve</a:t>
            </a:r>
            <a:r>
              <a:rPr lang="it-IT" sz="4400" dirty="0" smtClean="0">
                <a:solidFill>
                  <a:srgbClr val="53585F"/>
                </a:solidFill>
              </a:rPr>
              <a:t> </a:t>
            </a:r>
            <a:r>
              <a:rPr lang="it-IT" sz="4400" dirty="0" err="1" smtClean="0">
                <a:solidFill>
                  <a:srgbClr val="53585F"/>
                </a:solidFill>
              </a:rPr>
              <a:t>too</a:t>
            </a:r>
            <a:r>
              <a:rPr lang="it-IT" sz="4400" dirty="0" smtClean="0">
                <a:solidFill>
                  <a:srgbClr val="53585F"/>
                </a:solidFill>
              </a:rPr>
              <a:t>.</a:t>
            </a:r>
            <a:endParaRPr lang="it-IT" sz="4400" dirty="0">
              <a:solidFill>
                <a:srgbClr val="53585F"/>
              </a:solidFill>
            </a:endParaRPr>
          </a:p>
        </p:txBody>
      </p:sp>
    </p:spTree>
    <p:extLst>
      <p:ext uri="{BB962C8B-B14F-4D97-AF65-F5344CB8AC3E}">
        <p14:creationId xmlns:p14="http://schemas.microsoft.com/office/powerpoint/2010/main" val="13898204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olo 1"/>
          <p:cNvSpPr>
            <a:spLocks noGrp="1"/>
          </p:cNvSpPr>
          <p:nvPr>
            <p:ph type="title"/>
          </p:nvPr>
        </p:nvSpPr>
        <p:spPr>
          <a:xfrm>
            <a:off x="460587" y="3244427"/>
            <a:ext cx="11704320" cy="1625600"/>
          </a:xfrm>
          <a:solidFill>
            <a:srgbClr val="FF9900"/>
          </a:solidFill>
        </p:spPr>
        <p:txBody>
          <a:bodyPr>
            <a:normAutofit fontScale="90000"/>
          </a:bodyPr>
          <a:lstStyle/>
          <a:p>
            <a:r>
              <a:rPr lang="it-IT" dirty="0" err="1" smtClean="0">
                <a:solidFill>
                  <a:schemeClr val="bg1"/>
                </a:solidFill>
                <a:latin typeface="Candara" charset="0"/>
                <a:ea typeface="ＭＳ Ｐゴシック" charset="0"/>
                <a:cs typeface="Candara" charset="0"/>
              </a:rPr>
              <a:t>Evidence</a:t>
            </a:r>
            <a:r>
              <a:rPr lang="it-IT" dirty="0" smtClean="0">
                <a:solidFill>
                  <a:schemeClr val="bg1"/>
                </a:solidFill>
                <a:latin typeface="Candara" charset="0"/>
                <a:ea typeface="ＭＳ Ｐゴシック" charset="0"/>
                <a:cs typeface="Candara" charset="0"/>
              </a:rPr>
              <a:t> / </a:t>
            </a:r>
            <a:r>
              <a:rPr lang="it-IT" dirty="0" err="1" smtClean="0">
                <a:solidFill>
                  <a:schemeClr val="bg1"/>
                </a:solidFill>
                <a:latin typeface="Candara" charset="0"/>
                <a:ea typeface="ＭＳ Ｐゴシック" charset="0"/>
                <a:cs typeface="Candara" charset="0"/>
              </a:rPr>
              <a:t>Proximal</a:t>
            </a:r>
            <a:r>
              <a:rPr lang="it-IT" dirty="0" smtClean="0">
                <a:solidFill>
                  <a:schemeClr val="bg1"/>
                </a:solidFill>
                <a:latin typeface="Candara" charset="0"/>
                <a:ea typeface="ＭＳ Ｐゴシック" charset="0"/>
                <a:cs typeface="Candara" charset="0"/>
              </a:rPr>
              <a:t> </a:t>
            </a:r>
            <a:r>
              <a:rPr lang="it-IT" dirty="0" err="1" smtClean="0">
                <a:solidFill>
                  <a:schemeClr val="bg1"/>
                </a:solidFill>
                <a:latin typeface="Candara" charset="0"/>
                <a:ea typeface="ＭＳ Ｐゴシック" charset="0"/>
                <a:cs typeface="Candara" charset="0"/>
              </a:rPr>
              <a:t>Outcomes</a:t>
            </a:r>
            <a:endParaRPr lang="it-IT" dirty="0">
              <a:solidFill>
                <a:schemeClr val="bg1"/>
              </a:solidFill>
              <a:latin typeface="Candara" charset="0"/>
              <a:ea typeface="ＭＳ Ｐゴシック" charset="0"/>
              <a:cs typeface="Candara" charset="0"/>
            </a:endParaRPr>
          </a:p>
        </p:txBody>
      </p:sp>
      <p:sp>
        <p:nvSpPr>
          <p:cNvPr id="3" name="Rettangolo 2"/>
          <p:cNvSpPr/>
          <p:nvPr/>
        </p:nvSpPr>
        <p:spPr>
          <a:xfrm>
            <a:off x="1672136" y="5384401"/>
            <a:ext cx="6502400" cy="2296013"/>
          </a:xfrm>
          <a:prstGeom prst="rect">
            <a:avLst/>
          </a:prstGeom>
        </p:spPr>
        <p:txBody>
          <a:bodyPr>
            <a:spAutoFit/>
          </a:bodyPr>
          <a:lstStyle/>
          <a:p>
            <a:pPr marL="0" indent="0">
              <a:lnSpc>
                <a:spcPct val="120000"/>
              </a:lnSpc>
              <a:buNone/>
            </a:pPr>
            <a:r>
              <a:rPr lang="en-US" sz="2400" b="1" dirty="0" smtClean="0">
                <a:solidFill>
                  <a:srgbClr val="FF6600"/>
                </a:solidFill>
              </a:rPr>
              <a:t>(E) Proximal </a:t>
            </a:r>
            <a:r>
              <a:rPr lang="en-US" sz="2400" b="1" dirty="0">
                <a:solidFill>
                  <a:srgbClr val="FF6600"/>
                </a:solidFill>
              </a:rPr>
              <a:t>outcomes (participation experiences of children and parents, integration among different practitioners)</a:t>
            </a:r>
            <a:r>
              <a:rPr lang="it-IT" sz="2400" b="1" dirty="0">
                <a:solidFill>
                  <a:srgbClr val="FF6600"/>
                </a:solidFill>
                <a:ea typeface="ＭＳ Ｐゴシック" charset="0"/>
              </a:rPr>
              <a:t>:</a:t>
            </a:r>
            <a:endParaRPr lang="it-IT" sz="2400" dirty="0">
              <a:solidFill>
                <a:srgbClr val="FF6600"/>
              </a:solidFill>
              <a:ea typeface="ＭＳ Ｐゴシック" charset="0"/>
            </a:endParaRPr>
          </a:p>
          <a:p>
            <a:pPr>
              <a:lnSpc>
                <a:spcPct val="120000"/>
              </a:lnSpc>
            </a:pPr>
            <a:r>
              <a:rPr lang="en-US" sz="2400" i="1" dirty="0">
                <a:solidFill>
                  <a:srgbClr val="53585F"/>
                </a:solidFill>
                <a:ea typeface="ＭＳ Ｐゴシック" charset="0"/>
              </a:rPr>
              <a:t>Parents have the necessary support to the exercise of their responsibilities towards their children </a:t>
            </a:r>
            <a:endParaRPr lang="it-IT" sz="2400" i="1" dirty="0">
              <a:solidFill>
                <a:srgbClr val="53585F"/>
              </a:solidFill>
              <a:ea typeface="ＭＳ Ｐゴシック" charset="0"/>
            </a:endParaRPr>
          </a:p>
        </p:txBody>
      </p:sp>
      <p:sp>
        <p:nvSpPr>
          <p:cNvPr id="5" name="Rettangolo 4"/>
          <p:cNvSpPr/>
          <p:nvPr/>
        </p:nvSpPr>
        <p:spPr>
          <a:xfrm>
            <a:off x="4155782" y="1681006"/>
            <a:ext cx="3759488" cy="511251"/>
          </a:xfrm>
          <a:prstGeom prst="rect">
            <a:avLst/>
          </a:prstGeom>
        </p:spPr>
        <p:txBody>
          <a:bodyPr wrap="none">
            <a:spAutoFit/>
          </a:bodyPr>
          <a:lstStyle/>
          <a:p>
            <a:pPr algn="ctr"/>
            <a:r>
              <a:rPr lang="en-GB" sz="6000" dirty="0">
                <a:solidFill>
                  <a:srgbClr val="53585F"/>
                </a:solidFill>
              </a:rPr>
              <a:t>SI=f(</a:t>
            </a:r>
            <a:r>
              <a:rPr lang="en-GB" sz="8000" b="1" dirty="0">
                <a:solidFill>
                  <a:srgbClr val="FF8000"/>
                </a:solidFill>
              </a:rPr>
              <a:t>E</a:t>
            </a:r>
            <a:r>
              <a:rPr lang="en-GB" sz="6000" dirty="0">
                <a:solidFill>
                  <a:srgbClr val="53585F"/>
                </a:solidFill>
              </a:rPr>
              <a:t>,C,P) </a:t>
            </a:r>
          </a:p>
        </p:txBody>
      </p:sp>
    </p:spTree>
    <p:extLst>
      <p:ext uri="{BB962C8B-B14F-4D97-AF65-F5344CB8AC3E}">
        <p14:creationId xmlns:p14="http://schemas.microsoft.com/office/powerpoint/2010/main" val="2368441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a:bodyPr>
          <a:lstStyle/>
          <a:p>
            <a:pPr algn="ctr"/>
            <a:r>
              <a:rPr lang="it-IT" sz="5400" dirty="0" smtClean="0"/>
              <a:t>CWQ </a:t>
            </a:r>
            <a:r>
              <a:rPr lang="it-IT" sz="5400" dirty="0" err="1" smtClean="0"/>
              <a:t>results</a:t>
            </a:r>
            <a:r>
              <a:rPr lang="it-IT" sz="5400" dirty="0" smtClean="0"/>
              <a:t> and </a:t>
            </a:r>
            <a:r>
              <a:rPr lang="it-IT" sz="5400" dirty="0" err="1" smtClean="0"/>
              <a:t>activities</a:t>
            </a:r>
            <a:r>
              <a:rPr lang="it-IT" sz="5400" dirty="0" smtClean="0"/>
              <a:t> </a:t>
            </a:r>
            <a:r>
              <a:rPr lang="it-IT" sz="5400" dirty="0" err="1" smtClean="0"/>
              <a:t>implemented</a:t>
            </a:r>
            <a:endParaRPr lang="it-IT" sz="5400" dirty="0"/>
          </a:p>
        </p:txBody>
      </p:sp>
      <p:pic>
        <p:nvPicPr>
          <p:cNvPr id="4" name="Immagine 3"/>
          <p:cNvPicPr/>
          <p:nvPr/>
        </p:nvPicPr>
        <p:blipFill>
          <a:blip r:embed="rId3" cstate="print"/>
          <a:srcRect/>
          <a:stretch>
            <a:fillRect/>
          </a:stretch>
        </p:blipFill>
        <p:spPr bwMode="auto">
          <a:xfrm>
            <a:off x="1074597" y="2418927"/>
            <a:ext cx="10445961" cy="6451917"/>
          </a:xfrm>
          <a:prstGeom prst="rect">
            <a:avLst/>
          </a:prstGeom>
          <a:noFill/>
          <a:ln w="9525">
            <a:noFill/>
            <a:miter lim="800000"/>
            <a:headEnd/>
            <a:tailEnd/>
          </a:ln>
        </p:spPr>
      </p:pic>
    </p:spTree>
    <p:extLst>
      <p:ext uri="{BB962C8B-B14F-4D97-AF65-F5344CB8AC3E}">
        <p14:creationId xmlns:p14="http://schemas.microsoft.com/office/powerpoint/2010/main" val="3446639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p:cNvSpPr txBox="1">
            <a:spLocks/>
          </p:cNvSpPr>
          <p:nvPr/>
        </p:nvSpPr>
        <p:spPr>
          <a:xfrm>
            <a:off x="877725" y="1243540"/>
            <a:ext cx="6853723" cy="8337306"/>
          </a:xfrm>
          <a:prstGeom prst="rect">
            <a:avLst/>
          </a:prstGeom>
        </p:spPr>
        <p:txBody>
          <a:bodyPr/>
          <a:lstStyle>
            <a:lvl1pPr marL="395111" indent="-395111" defTabSz="584200">
              <a:spcBef>
                <a:spcPts val="400"/>
              </a:spcBef>
              <a:buSzPct val="75000"/>
              <a:buChar char="•"/>
              <a:defRPr sz="3200">
                <a:latin typeface="+mn-lt"/>
                <a:ea typeface="+mn-ea"/>
                <a:cs typeface="+mn-cs"/>
                <a:sym typeface="Candara"/>
              </a:defRPr>
            </a:lvl1pPr>
            <a:lvl2pPr marL="839611" indent="-395111" defTabSz="584200">
              <a:spcBef>
                <a:spcPts val="400"/>
              </a:spcBef>
              <a:buSzPct val="75000"/>
              <a:buChar char="•"/>
              <a:defRPr sz="3200">
                <a:latin typeface="+mn-lt"/>
                <a:ea typeface="+mn-ea"/>
                <a:cs typeface="+mn-cs"/>
                <a:sym typeface="Candara"/>
              </a:defRPr>
            </a:lvl2pPr>
            <a:lvl3pPr marL="1284111" indent="-395111" defTabSz="584200">
              <a:spcBef>
                <a:spcPts val="400"/>
              </a:spcBef>
              <a:buSzPct val="75000"/>
              <a:buChar char="•"/>
              <a:defRPr sz="3200">
                <a:latin typeface="+mn-lt"/>
                <a:ea typeface="+mn-ea"/>
                <a:cs typeface="+mn-cs"/>
                <a:sym typeface="Candara"/>
              </a:defRPr>
            </a:lvl3pPr>
            <a:lvl4pPr marL="1728611" indent="-395111" defTabSz="584200">
              <a:spcBef>
                <a:spcPts val="400"/>
              </a:spcBef>
              <a:buSzPct val="75000"/>
              <a:buChar char="•"/>
              <a:defRPr sz="3200">
                <a:latin typeface="+mn-lt"/>
                <a:ea typeface="+mn-ea"/>
                <a:cs typeface="+mn-cs"/>
                <a:sym typeface="Candara"/>
              </a:defRPr>
            </a:lvl4pPr>
            <a:lvl5pPr marL="2173111" indent="-395111" defTabSz="584200">
              <a:spcBef>
                <a:spcPts val="400"/>
              </a:spcBef>
              <a:buSzPct val="75000"/>
              <a:buChar char="•"/>
              <a:defRPr sz="3200">
                <a:latin typeface="+mn-lt"/>
                <a:ea typeface="+mn-ea"/>
                <a:cs typeface="+mn-cs"/>
                <a:sym typeface="Candara"/>
              </a:defRPr>
            </a:lvl5pPr>
            <a:lvl6pPr marL="2617611" indent="-395111" defTabSz="584200">
              <a:spcBef>
                <a:spcPts val="400"/>
              </a:spcBef>
              <a:buSzPct val="75000"/>
              <a:buChar char="•"/>
              <a:defRPr sz="3200">
                <a:latin typeface="+mn-lt"/>
                <a:ea typeface="+mn-ea"/>
                <a:cs typeface="+mn-cs"/>
                <a:sym typeface="Candara"/>
              </a:defRPr>
            </a:lvl6pPr>
            <a:lvl7pPr marL="3062111" indent="-395111" defTabSz="584200">
              <a:spcBef>
                <a:spcPts val="400"/>
              </a:spcBef>
              <a:buSzPct val="75000"/>
              <a:buChar char="•"/>
              <a:defRPr sz="3200">
                <a:latin typeface="+mn-lt"/>
                <a:ea typeface="+mn-ea"/>
                <a:cs typeface="+mn-cs"/>
                <a:sym typeface="Candara"/>
              </a:defRPr>
            </a:lvl7pPr>
            <a:lvl8pPr marL="3506611" indent="-395111" defTabSz="584200">
              <a:spcBef>
                <a:spcPts val="400"/>
              </a:spcBef>
              <a:buSzPct val="75000"/>
              <a:buChar char="•"/>
              <a:defRPr sz="3200">
                <a:latin typeface="+mn-lt"/>
                <a:ea typeface="+mn-ea"/>
                <a:cs typeface="+mn-cs"/>
                <a:sym typeface="Candara"/>
              </a:defRPr>
            </a:lvl8pPr>
            <a:lvl9pPr marL="3951111" indent="-395111" defTabSz="584200">
              <a:spcBef>
                <a:spcPts val="400"/>
              </a:spcBef>
              <a:buSzPct val="75000"/>
              <a:buChar char="•"/>
              <a:defRPr sz="3200">
                <a:latin typeface="+mn-lt"/>
                <a:ea typeface="+mn-ea"/>
                <a:cs typeface="+mn-cs"/>
                <a:sym typeface="Candara"/>
              </a:defRPr>
            </a:lvl9pPr>
          </a:lstStyle>
          <a:p>
            <a:pPr marL="0" indent="0">
              <a:buNone/>
            </a:pPr>
            <a:r>
              <a:rPr lang="it-IT" sz="2800" i="1" dirty="0" smtClean="0">
                <a:solidFill>
                  <a:srgbClr val="FF6600"/>
                </a:solidFill>
                <a:latin typeface="Candara" charset="0"/>
                <a:ea typeface="ＭＳ Ｐゴシック" charset="0"/>
              </a:rPr>
              <a:t>An </a:t>
            </a:r>
            <a:r>
              <a:rPr lang="it-IT" sz="2800" i="1" dirty="0" err="1" smtClean="0">
                <a:solidFill>
                  <a:srgbClr val="FF6600"/>
                </a:solidFill>
                <a:latin typeface="Candara" charset="0"/>
                <a:ea typeface="ＭＳ Ｐゴシック" charset="0"/>
              </a:rPr>
              <a:t>ethical</a:t>
            </a:r>
            <a:r>
              <a:rPr lang="it-IT" sz="2800" i="1" dirty="0" smtClean="0">
                <a:solidFill>
                  <a:srgbClr val="FF6600"/>
                </a:solidFill>
                <a:latin typeface="Candara" charset="0"/>
                <a:ea typeface="ＭＳ Ｐゴシック" charset="0"/>
              </a:rPr>
              <a:t> </a:t>
            </a:r>
            <a:r>
              <a:rPr lang="it-IT" sz="2800" i="1" dirty="0" err="1" smtClean="0">
                <a:solidFill>
                  <a:srgbClr val="FF6600"/>
                </a:solidFill>
                <a:latin typeface="Candara" charset="0"/>
                <a:ea typeface="ＭＳ Ｐゴシック" charset="0"/>
              </a:rPr>
              <a:t>tension</a:t>
            </a:r>
            <a:endParaRPr lang="it-IT" sz="2800" dirty="0" smtClean="0">
              <a:solidFill>
                <a:schemeClr val="bg2"/>
              </a:solidFill>
              <a:latin typeface="Candara" charset="0"/>
              <a:ea typeface="ＭＳ Ｐゴシック" charset="0"/>
            </a:endParaRPr>
          </a:p>
          <a:p>
            <a:pPr marL="0" indent="0">
              <a:lnSpc>
                <a:spcPct val="100000"/>
              </a:lnSpc>
              <a:spcBef>
                <a:spcPts val="0"/>
              </a:spcBef>
              <a:buFontTx/>
              <a:buNone/>
            </a:pPr>
            <a:r>
              <a:rPr lang="it-IT" sz="2800" i="1" dirty="0" err="1" smtClean="0">
                <a:solidFill>
                  <a:schemeClr val="bg2"/>
                </a:solidFill>
                <a:latin typeface="Candara" charset="0"/>
                <a:ea typeface="ＭＳ Ｐゴシック" charset="0"/>
              </a:rPr>
              <a:t>Equity</a:t>
            </a:r>
            <a:r>
              <a:rPr lang="it-IT" sz="2800" i="1" dirty="0" smtClean="0">
                <a:solidFill>
                  <a:schemeClr val="bg2"/>
                </a:solidFill>
                <a:latin typeface="Candara" charset="0"/>
                <a:ea typeface="ＭＳ Ｐゴシック" charset="0"/>
              </a:rPr>
              <a:t> (from North to South </a:t>
            </a:r>
            <a:r>
              <a:rPr lang="it-IT" sz="2800" i="1" dirty="0" err="1" smtClean="0">
                <a:solidFill>
                  <a:schemeClr val="bg2"/>
                </a:solidFill>
                <a:latin typeface="Candara" charset="0"/>
                <a:ea typeface="ＭＳ Ｐゴシック" charset="0"/>
              </a:rPr>
              <a:t>Italy</a:t>
            </a:r>
            <a:r>
              <a:rPr lang="it-IT" sz="2800" i="1" dirty="0" smtClean="0">
                <a:solidFill>
                  <a:schemeClr val="bg2"/>
                </a:solidFill>
                <a:latin typeface="Candara" charset="0"/>
                <a:ea typeface="ＭＳ Ｐゴシック" charset="0"/>
              </a:rPr>
              <a:t>)</a:t>
            </a:r>
          </a:p>
          <a:p>
            <a:pPr marL="0" indent="0">
              <a:lnSpc>
                <a:spcPct val="100000"/>
              </a:lnSpc>
              <a:spcBef>
                <a:spcPts val="0"/>
              </a:spcBef>
              <a:buFontTx/>
              <a:buNone/>
            </a:pPr>
            <a:r>
              <a:rPr lang="it-IT" sz="2800" i="1" dirty="0" smtClean="0">
                <a:solidFill>
                  <a:schemeClr val="bg2"/>
                </a:solidFill>
                <a:latin typeface="Candara" charset="0"/>
                <a:ea typeface="ＭＳ Ｐゴシック" charset="0"/>
              </a:rPr>
              <a:t>Social </a:t>
            </a:r>
            <a:r>
              <a:rPr lang="it-IT" sz="2800" i="1" dirty="0" err="1" smtClean="0">
                <a:solidFill>
                  <a:schemeClr val="bg2"/>
                </a:solidFill>
                <a:latin typeface="Candara" charset="0"/>
                <a:ea typeface="ＭＳ Ｐゴシック" charset="0"/>
              </a:rPr>
              <a:t>justice</a:t>
            </a:r>
            <a:endParaRPr lang="it-IT" sz="2800" i="1" dirty="0" smtClean="0">
              <a:solidFill>
                <a:schemeClr val="bg2"/>
              </a:solidFill>
              <a:latin typeface="Candara" charset="0"/>
              <a:ea typeface="ＭＳ Ｐゴシック" charset="0"/>
            </a:endParaRPr>
          </a:p>
          <a:p>
            <a:pPr marL="0" indent="0">
              <a:lnSpc>
                <a:spcPct val="100000"/>
              </a:lnSpc>
              <a:spcBef>
                <a:spcPts val="0"/>
              </a:spcBef>
              <a:buFontTx/>
              <a:buNone/>
            </a:pPr>
            <a:r>
              <a:rPr lang="it-IT" sz="2800" i="1" dirty="0" err="1" smtClean="0">
                <a:solidFill>
                  <a:schemeClr val="bg2"/>
                </a:solidFill>
                <a:latin typeface="Candara" charset="0"/>
                <a:ea typeface="ＭＳ Ｐゴシック" charset="0"/>
              </a:rPr>
              <a:t>Citizenship</a:t>
            </a:r>
            <a:r>
              <a:rPr lang="it-IT" sz="2800" i="1" dirty="0" smtClean="0">
                <a:solidFill>
                  <a:schemeClr val="bg2"/>
                </a:solidFill>
                <a:latin typeface="Candara" charset="0"/>
                <a:ea typeface="ＭＳ Ｐゴシック" charset="0"/>
              </a:rPr>
              <a:t> </a:t>
            </a:r>
            <a:r>
              <a:rPr lang="it-IT" sz="2800" i="1" dirty="0">
                <a:solidFill>
                  <a:schemeClr val="bg2"/>
                </a:solidFill>
                <a:latin typeface="Candara" charset="0"/>
                <a:ea typeface="ＭＳ Ｐゴシック" charset="0"/>
              </a:rPr>
              <a:t>(</a:t>
            </a:r>
            <a:r>
              <a:rPr lang="it-IT" altLang="ja-JP" sz="2800" i="1" dirty="0" smtClean="0">
                <a:solidFill>
                  <a:schemeClr val="bg2"/>
                </a:solidFill>
                <a:latin typeface="Candara" charset="0"/>
                <a:ea typeface="ＭＳ Ｐゴシック" charset="0"/>
              </a:rPr>
              <a:t>art. 3 </a:t>
            </a:r>
            <a:r>
              <a:rPr lang="it-IT" altLang="ja-JP" sz="2800" i="1" dirty="0" err="1" smtClean="0">
                <a:solidFill>
                  <a:schemeClr val="bg2"/>
                </a:solidFill>
                <a:latin typeface="Candara" charset="0"/>
                <a:ea typeface="ＭＳ Ｐゴシック" charset="0"/>
              </a:rPr>
              <a:t>Italian</a:t>
            </a:r>
            <a:r>
              <a:rPr lang="it-IT" altLang="ja-JP" sz="2800" i="1" dirty="0" smtClean="0">
                <a:solidFill>
                  <a:schemeClr val="bg2"/>
                </a:solidFill>
                <a:latin typeface="Candara" charset="0"/>
                <a:ea typeface="ＭＳ Ｐゴシック" charset="0"/>
              </a:rPr>
              <a:t> </a:t>
            </a:r>
            <a:r>
              <a:rPr lang="it-IT" altLang="ja-JP" sz="2800" i="1" dirty="0" err="1" smtClean="0">
                <a:solidFill>
                  <a:schemeClr val="bg2"/>
                </a:solidFill>
                <a:latin typeface="Candara" charset="0"/>
                <a:ea typeface="ＭＳ Ｐゴシック" charset="0"/>
              </a:rPr>
              <a:t>Constitution</a:t>
            </a:r>
            <a:r>
              <a:rPr lang="it-IT" altLang="ja-JP" sz="2800" i="1" dirty="0" smtClean="0">
                <a:solidFill>
                  <a:schemeClr val="bg2"/>
                </a:solidFill>
                <a:latin typeface="Candara" charset="0"/>
                <a:ea typeface="ＭＳ Ｐゴシック" charset="0"/>
              </a:rPr>
              <a:t>)</a:t>
            </a:r>
          </a:p>
          <a:p>
            <a:pPr marL="0" indent="0">
              <a:lnSpc>
                <a:spcPct val="100000"/>
              </a:lnSpc>
              <a:spcBef>
                <a:spcPts val="0"/>
              </a:spcBef>
              <a:buFontTx/>
              <a:buNone/>
            </a:pPr>
            <a:endParaRPr lang="it-IT" sz="2800" i="1" dirty="0" smtClean="0">
              <a:solidFill>
                <a:schemeClr val="bg2"/>
              </a:solidFill>
              <a:latin typeface="Candara" charset="0"/>
              <a:ea typeface="ＭＳ Ｐゴシック" charset="0"/>
            </a:endParaRPr>
          </a:p>
          <a:p>
            <a:pPr marL="0" indent="0">
              <a:lnSpc>
                <a:spcPct val="100000"/>
              </a:lnSpc>
              <a:spcBef>
                <a:spcPts val="0"/>
              </a:spcBef>
              <a:buNone/>
            </a:pPr>
            <a:r>
              <a:rPr lang="it-IT" sz="2800" i="1" dirty="0" smtClean="0">
                <a:solidFill>
                  <a:srgbClr val="FF6600"/>
                </a:solidFill>
                <a:latin typeface="Candara" charset="0"/>
                <a:ea typeface="ＭＳ Ｐゴシック" charset="0"/>
              </a:rPr>
              <a:t>A partnership </a:t>
            </a:r>
            <a:r>
              <a:rPr lang="it-IT" sz="2800" i="1" dirty="0" err="1" smtClean="0">
                <a:solidFill>
                  <a:srgbClr val="FF6600"/>
                </a:solidFill>
                <a:latin typeface="Candara" charset="0"/>
                <a:ea typeface="ＭＳ Ｐゴシック" charset="0"/>
              </a:rPr>
              <a:t>between</a:t>
            </a:r>
            <a:r>
              <a:rPr lang="it-IT" sz="2800" i="1" dirty="0" smtClean="0">
                <a:solidFill>
                  <a:srgbClr val="FF6600"/>
                </a:solidFill>
                <a:latin typeface="Candara" charset="0"/>
                <a:ea typeface="ＭＳ Ｐゴシック" charset="0"/>
              </a:rPr>
              <a:t> public </a:t>
            </a:r>
            <a:r>
              <a:rPr lang="it-IT" sz="2800" i="1" dirty="0" err="1" smtClean="0">
                <a:solidFill>
                  <a:srgbClr val="FF6600"/>
                </a:solidFill>
                <a:latin typeface="Candara" charset="0"/>
                <a:ea typeface="ＭＳ Ｐゴシック" charset="0"/>
              </a:rPr>
              <a:t>institutions</a:t>
            </a:r>
            <a:endParaRPr lang="it-IT" sz="2800" i="1" dirty="0" smtClean="0">
              <a:solidFill>
                <a:schemeClr val="bg2"/>
              </a:solidFill>
              <a:latin typeface="Candara" charset="0"/>
              <a:ea typeface="ＭＳ Ｐゴシック" charset="0"/>
            </a:endParaRPr>
          </a:p>
          <a:p>
            <a:pPr marL="0" indent="0">
              <a:lnSpc>
                <a:spcPct val="100000"/>
              </a:lnSpc>
              <a:spcBef>
                <a:spcPts val="0"/>
              </a:spcBef>
              <a:buFontTx/>
              <a:buNone/>
            </a:pPr>
            <a:r>
              <a:rPr lang="it-IT" sz="2800" i="1" dirty="0" smtClean="0">
                <a:solidFill>
                  <a:schemeClr val="bg2"/>
                </a:solidFill>
                <a:latin typeface="Candara" charset="0"/>
                <a:ea typeface="ＭＳ Ｐゴシック" charset="0"/>
              </a:rPr>
              <a:t>Welfare </a:t>
            </a:r>
            <a:r>
              <a:rPr lang="it-IT" sz="2800" i="1" dirty="0" err="1" smtClean="0">
                <a:solidFill>
                  <a:schemeClr val="bg2"/>
                </a:solidFill>
                <a:latin typeface="Candara" charset="0"/>
                <a:ea typeface="ＭＳ Ｐゴシック" charset="0"/>
              </a:rPr>
              <a:t>Ministry</a:t>
            </a:r>
            <a:r>
              <a:rPr lang="it-IT" sz="2800" i="1" dirty="0" smtClean="0">
                <a:solidFill>
                  <a:schemeClr val="bg2"/>
                </a:solidFill>
                <a:latin typeface="Candara" charset="0"/>
                <a:ea typeface="ＭＳ Ｐゴシック" charset="0"/>
              </a:rPr>
              <a:t> (</a:t>
            </a:r>
            <a:r>
              <a:rPr lang="it-IT" sz="2800" i="1" dirty="0" err="1" smtClean="0">
                <a:solidFill>
                  <a:schemeClr val="bg2"/>
                </a:solidFill>
                <a:latin typeface="Candara" charset="0"/>
                <a:ea typeface="ＭＳ Ｐゴシック" charset="0"/>
              </a:rPr>
              <a:t>promotes</a:t>
            </a:r>
            <a:r>
              <a:rPr lang="it-IT" sz="2800" i="1" dirty="0" smtClean="0">
                <a:solidFill>
                  <a:schemeClr val="bg2"/>
                </a:solidFill>
                <a:latin typeface="Candara" charset="0"/>
                <a:ea typeface="ＭＳ Ｐゴシック" charset="0"/>
              </a:rPr>
              <a:t> and funds)</a:t>
            </a:r>
          </a:p>
          <a:p>
            <a:pPr marL="0" indent="0">
              <a:lnSpc>
                <a:spcPct val="100000"/>
              </a:lnSpc>
              <a:spcBef>
                <a:spcPts val="0"/>
              </a:spcBef>
              <a:buFontTx/>
              <a:buNone/>
            </a:pPr>
            <a:r>
              <a:rPr lang="it-IT" sz="2800" i="1" dirty="0" err="1" smtClean="0">
                <a:solidFill>
                  <a:schemeClr val="bg2"/>
                </a:solidFill>
                <a:latin typeface="Candara" charset="0"/>
                <a:ea typeface="ＭＳ Ｐゴシック" charset="0"/>
              </a:rPr>
              <a:t>University</a:t>
            </a:r>
            <a:endParaRPr lang="it-IT" sz="2800" i="1" dirty="0" smtClean="0">
              <a:solidFill>
                <a:schemeClr val="bg2"/>
              </a:solidFill>
              <a:latin typeface="Candara" charset="0"/>
              <a:ea typeface="ＭＳ Ｐゴシック" charset="0"/>
            </a:endParaRPr>
          </a:p>
          <a:p>
            <a:pPr marL="0" indent="0">
              <a:lnSpc>
                <a:spcPct val="100000"/>
              </a:lnSpc>
              <a:spcBef>
                <a:spcPts val="0"/>
              </a:spcBef>
              <a:buFontTx/>
              <a:buNone/>
            </a:pPr>
            <a:r>
              <a:rPr lang="it-IT" sz="2800" i="1" dirty="0" smtClean="0">
                <a:solidFill>
                  <a:schemeClr val="bg2"/>
                </a:solidFill>
                <a:latin typeface="Candara" charset="0"/>
                <a:ea typeface="ＭＳ Ｐゴシック" charset="0"/>
              </a:rPr>
              <a:t>Local </a:t>
            </a:r>
            <a:r>
              <a:rPr lang="it-IT" sz="2800" i="1" dirty="0" err="1" smtClean="0">
                <a:solidFill>
                  <a:schemeClr val="bg2"/>
                </a:solidFill>
                <a:latin typeface="Candara" charset="0"/>
                <a:ea typeface="ＭＳ Ｐゴシック" charset="0"/>
              </a:rPr>
              <a:t>Authorities</a:t>
            </a:r>
            <a:endParaRPr lang="it-IT" sz="2800" i="1" dirty="0" smtClean="0">
              <a:solidFill>
                <a:schemeClr val="bg2"/>
              </a:solidFill>
              <a:latin typeface="Candara" charset="0"/>
              <a:ea typeface="ＭＳ Ｐゴシック" charset="0"/>
            </a:endParaRPr>
          </a:p>
          <a:p>
            <a:pPr marL="0" indent="0">
              <a:lnSpc>
                <a:spcPct val="100000"/>
              </a:lnSpc>
              <a:spcBef>
                <a:spcPts val="0"/>
              </a:spcBef>
              <a:buFontTx/>
              <a:buNone/>
            </a:pPr>
            <a:r>
              <a:rPr lang="it-IT" sz="2800" dirty="0" smtClean="0">
                <a:solidFill>
                  <a:schemeClr val="bg2"/>
                </a:solidFill>
                <a:latin typeface="Candara" charset="0"/>
                <a:ea typeface="ＭＳ Ｐゴシック" charset="0"/>
              </a:rPr>
              <a:t>The </a:t>
            </a:r>
            <a:r>
              <a:rPr lang="it-IT" sz="2800" dirty="0" err="1" smtClean="0">
                <a:solidFill>
                  <a:schemeClr val="bg2"/>
                </a:solidFill>
                <a:latin typeface="Candara" charset="0"/>
                <a:ea typeface="ＭＳ Ｐゴシック" charset="0"/>
              </a:rPr>
              <a:t>Commons</a:t>
            </a:r>
            <a:r>
              <a:rPr lang="it-IT" sz="2800" dirty="0" smtClean="0">
                <a:solidFill>
                  <a:schemeClr val="bg2"/>
                </a:solidFill>
                <a:latin typeface="Candara" charset="0"/>
                <a:ea typeface="ＭＳ Ｐゴシック" charset="0"/>
              </a:rPr>
              <a:t> (E. </a:t>
            </a:r>
            <a:r>
              <a:rPr lang="it-IT" sz="2800" dirty="0" err="1" smtClean="0">
                <a:solidFill>
                  <a:schemeClr val="bg2"/>
                </a:solidFill>
                <a:latin typeface="Candara" charset="0"/>
                <a:ea typeface="ＭＳ Ｐゴシック" charset="0"/>
              </a:rPr>
              <a:t>Ostrom</a:t>
            </a:r>
            <a:r>
              <a:rPr lang="it-IT" sz="2800" dirty="0" smtClean="0">
                <a:solidFill>
                  <a:schemeClr val="bg2"/>
                </a:solidFill>
                <a:latin typeface="Candara" charset="0"/>
                <a:ea typeface="ＭＳ Ｐゴシック" charset="0"/>
              </a:rPr>
              <a:t>)</a:t>
            </a:r>
            <a:endParaRPr lang="it-IT" sz="2800" i="1" dirty="0">
              <a:solidFill>
                <a:schemeClr val="bg2"/>
              </a:solidFill>
              <a:latin typeface="Candara" charset="0"/>
              <a:ea typeface="ＭＳ Ｐゴシック" charset="0"/>
            </a:endParaRPr>
          </a:p>
          <a:p>
            <a:pPr marL="0" indent="0">
              <a:lnSpc>
                <a:spcPct val="100000"/>
              </a:lnSpc>
              <a:spcBef>
                <a:spcPts val="0"/>
              </a:spcBef>
              <a:buFontTx/>
              <a:buNone/>
            </a:pPr>
            <a:endParaRPr lang="it-IT" sz="2800" i="1" dirty="0" smtClean="0">
              <a:solidFill>
                <a:srgbClr val="FF6600"/>
              </a:solidFill>
              <a:latin typeface="Candara" charset="0"/>
              <a:ea typeface="ＭＳ Ｐゴシック" charset="0"/>
            </a:endParaRPr>
          </a:p>
          <a:p>
            <a:pPr marL="0" indent="0">
              <a:lnSpc>
                <a:spcPct val="100000"/>
              </a:lnSpc>
              <a:spcBef>
                <a:spcPts val="0"/>
              </a:spcBef>
              <a:buFontTx/>
              <a:buNone/>
            </a:pPr>
            <a:r>
              <a:rPr lang="en-US" sz="2800" i="1" dirty="0" smtClean="0">
                <a:solidFill>
                  <a:srgbClr val="FF6600"/>
                </a:solidFill>
                <a:latin typeface="Candara" charset="0"/>
                <a:ea typeface="ＭＳ Ｐゴシック" charset="0"/>
              </a:rPr>
              <a:t>A positive vision</a:t>
            </a:r>
          </a:p>
          <a:p>
            <a:pPr marL="0" indent="0">
              <a:lnSpc>
                <a:spcPct val="100000"/>
              </a:lnSpc>
              <a:spcBef>
                <a:spcPts val="0"/>
              </a:spcBef>
              <a:buFontTx/>
              <a:buNone/>
            </a:pPr>
            <a:r>
              <a:rPr lang="en-US" sz="2800" i="1" dirty="0" smtClean="0">
                <a:solidFill>
                  <a:schemeClr val="bg2"/>
                </a:solidFill>
                <a:latin typeface="Candara" charset="0"/>
                <a:ea typeface="ＭＳ Ｐゴシック" charset="0"/>
              </a:rPr>
              <a:t>in care child protection, respectful of the cultures, of the power and the resiliency of the families</a:t>
            </a:r>
          </a:p>
          <a:p>
            <a:pPr marL="0" indent="0">
              <a:lnSpc>
                <a:spcPct val="100000"/>
              </a:lnSpc>
              <a:spcBef>
                <a:spcPts val="0"/>
              </a:spcBef>
              <a:buFontTx/>
              <a:buNone/>
            </a:pPr>
            <a:endParaRPr lang="en-US" sz="2800" i="1" dirty="0">
              <a:solidFill>
                <a:srgbClr val="53585F"/>
              </a:solidFill>
              <a:latin typeface="Candara" charset="0"/>
              <a:ea typeface="ＭＳ Ｐゴシック" charset="0"/>
            </a:endParaRPr>
          </a:p>
          <a:p>
            <a:pPr marL="0" indent="0">
              <a:lnSpc>
                <a:spcPct val="100000"/>
              </a:lnSpc>
              <a:spcBef>
                <a:spcPts val="0"/>
              </a:spcBef>
              <a:buNone/>
            </a:pPr>
            <a:r>
              <a:rPr lang="it-IT" sz="2800" i="1" dirty="0" smtClean="0">
                <a:solidFill>
                  <a:srgbClr val="FF6600"/>
                </a:solidFill>
              </a:rPr>
              <a:t>A </a:t>
            </a:r>
            <a:r>
              <a:rPr lang="it-IT" sz="2800" i="1" dirty="0" err="1" smtClean="0">
                <a:solidFill>
                  <a:srgbClr val="FF6600"/>
                </a:solidFill>
              </a:rPr>
              <a:t>context</a:t>
            </a:r>
            <a:endParaRPr lang="it-IT" sz="2800" i="1" dirty="0" smtClean="0">
              <a:solidFill>
                <a:srgbClr val="FF6600"/>
              </a:solidFill>
            </a:endParaRPr>
          </a:p>
          <a:p>
            <a:pPr marL="0" indent="0">
              <a:lnSpc>
                <a:spcPct val="100000"/>
              </a:lnSpc>
              <a:spcBef>
                <a:spcPts val="0"/>
              </a:spcBef>
              <a:buNone/>
            </a:pPr>
            <a:r>
              <a:rPr lang="it-IT" sz="2800" i="1" dirty="0" smtClean="0">
                <a:solidFill>
                  <a:srgbClr val="53585F"/>
                </a:solidFill>
              </a:rPr>
              <a:t>Europe </a:t>
            </a:r>
            <a:r>
              <a:rPr lang="it-IT" sz="2800" i="1" dirty="0">
                <a:solidFill>
                  <a:srgbClr val="53585F"/>
                </a:solidFill>
              </a:rPr>
              <a:t>2020 </a:t>
            </a:r>
            <a:r>
              <a:rPr lang="it-IT" sz="2800" i="1" dirty="0" err="1" smtClean="0">
                <a:solidFill>
                  <a:srgbClr val="53585F"/>
                </a:solidFill>
              </a:rPr>
              <a:t>Strategy</a:t>
            </a:r>
            <a:r>
              <a:rPr lang="it-IT" sz="2800" i="1" dirty="0" smtClean="0">
                <a:solidFill>
                  <a:srgbClr val="53585F"/>
                </a:solidFill>
              </a:rPr>
              <a:t> </a:t>
            </a:r>
            <a:r>
              <a:rPr lang="it-IT" sz="2800" i="1" dirty="0" err="1" smtClean="0">
                <a:solidFill>
                  <a:srgbClr val="53585F"/>
                </a:solidFill>
              </a:rPr>
              <a:t>fight</a:t>
            </a:r>
            <a:r>
              <a:rPr lang="it-IT" sz="2800" i="1" dirty="0" smtClean="0">
                <a:solidFill>
                  <a:srgbClr val="53585F"/>
                </a:solidFill>
              </a:rPr>
              <a:t> </a:t>
            </a:r>
            <a:r>
              <a:rPr lang="it-IT" sz="2800" i="1" dirty="0" err="1">
                <a:solidFill>
                  <a:srgbClr val="53585F"/>
                </a:solidFill>
              </a:rPr>
              <a:t>child</a:t>
            </a:r>
            <a:r>
              <a:rPr lang="it-IT" sz="2800" i="1" dirty="0">
                <a:solidFill>
                  <a:srgbClr val="53585F"/>
                </a:solidFill>
              </a:rPr>
              <a:t> </a:t>
            </a:r>
            <a:r>
              <a:rPr lang="it-IT" sz="2800" i="1" dirty="0" err="1">
                <a:solidFill>
                  <a:srgbClr val="53585F"/>
                </a:solidFill>
              </a:rPr>
              <a:t>poverty</a:t>
            </a:r>
            <a:endParaRPr lang="it-IT" sz="2800" i="1" dirty="0">
              <a:solidFill>
                <a:srgbClr val="53585F"/>
              </a:solidFill>
            </a:endParaRPr>
          </a:p>
          <a:p>
            <a:pPr marL="0" indent="0">
              <a:lnSpc>
                <a:spcPct val="100000"/>
              </a:lnSpc>
              <a:spcBef>
                <a:spcPts val="0"/>
              </a:spcBef>
              <a:buFontTx/>
              <a:buNone/>
            </a:pPr>
            <a:endParaRPr lang="en-US" sz="2800" dirty="0">
              <a:solidFill>
                <a:schemeClr val="bg2"/>
              </a:solidFill>
              <a:latin typeface="Candara" charset="0"/>
              <a:ea typeface="ＭＳ Ｐゴシック"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t="-37444" b="-37444"/>
          <a:stretch>
            <a:fillRect/>
          </a:stretch>
        </p:blipFill>
        <p:spPr>
          <a:xfrm>
            <a:off x="7582048" y="2912257"/>
            <a:ext cx="3529574" cy="6668589"/>
          </a:xfrm>
          <a:prstGeom prst="rect">
            <a:avLst/>
          </a:prstGeom>
          <a:solidFill>
            <a:srgbClr val="FFFFFF"/>
          </a:solidFill>
          <a:ln w="12700">
            <a:miter lim="400000"/>
          </a:ln>
          <a:extLst>
            <a:ext uri="{91240B29-F687-4f45-9708-019B960494DF}">
              <a14:hiddenLine xmlns:a14="http://schemas.microsoft.com/office/drawing/2010/main" w="9525">
                <a:solidFill>
                  <a:srgbClr val="000000"/>
                </a:solidFill>
                <a:round/>
                <a:headEnd/>
                <a:tailEnd/>
              </a14:hiddenLine>
            </a:ext>
          </a:extLst>
        </p:spPr>
      </p:pic>
      <p:sp>
        <p:nvSpPr>
          <p:cNvPr id="4" name="Fumetto 3 3"/>
          <p:cNvSpPr/>
          <p:nvPr/>
        </p:nvSpPr>
        <p:spPr>
          <a:xfrm>
            <a:off x="9645635" y="2203782"/>
            <a:ext cx="3230774" cy="2502600"/>
          </a:xfrm>
          <a:prstGeom prst="wedgeEllipseCallout">
            <a:avLst>
              <a:gd name="adj1" fmla="val -54688"/>
              <a:gd name="adj2" fmla="val 35395"/>
            </a:avLst>
          </a:prstGeom>
          <a:solidFill>
            <a:srgbClr val="FF9933"/>
          </a:solidFill>
          <a:ln>
            <a:solidFill>
              <a:srgbClr val="FF993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00000"/>
              </a:lnSpc>
            </a:pPr>
            <a:r>
              <a:rPr lang="it-IT" sz="3200" b="1" dirty="0" smtClean="0">
                <a:solidFill>
                  <a:schemeClr val="tx1"/>
                </a:solidFill>
                <a:latin typeface="Candara" panose="020E0502030303020204" pitchFamily="34" charset="0"/>
                <a:cs typeface="Candara"/>
              </a:rPr>
              <a:t>The</a:t>
            </a:r>
          </a:p>
          <a:p>
            <a:pPr algn="ctr">
              <a:lnSpc>
                <a:spcPct val="100000"/>
              </a:lnSpc>
            </a:pPr>
            <a:r>
              <a:rPr lang="it-IT" sz="3200" b="1" dirty="0" smtClean="0">
                <a:solidFill>
                  <a:schemeClr val="tx1"/>
                </a:solidFill>
                <a:latin typeface="Candara" panose="020E0502030303020204" pitchFamily="34" charset="0"/>
                <a:cs typeface="Candara"/>
              </a:rPr>
              <a:t>background </a:t>
            </a:r>
          </a:p>
          <a:p>
            <a:pPr algn="ctr">
              <a:lnSpc>
                <a:spcPct val="100000"/>
              </a:lnSpc>
            </a:pPr>
            <a:endParaRPr lang="it-IT" sz="4000" b="1" dirty="0">
              <a:solidFill>
                <a:schemeClr val="tx1"/>
              </a:solidFill>
              <a:latin typeface="Candara" panose="020E0502030303020204" pitchFamily="34" charset="0"/>
              <a:cs typeface="Candara"/>
            </a:endParaRPr>
          </a:p>
        </p:txBody>
      </p:sp>
    </p:spTree>
    <p:extLst>
      <p:ext uri="{BB962C8B-B14F-4D97-AF65-F5344CB8AC3E}">
        <p14:creationId xmlns:p14="http://schemas.microsoft.com/office/powerpoint/2010/main" val="12561755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73500" y="1099347"/>
            <a:ext cx="11466447" cy="7171192"/>
          </a:xfrm>
          <a:prstGeom prst="rect">
            <a:avLst/>
          </a:prstGeom>
        </p:spPr>
        <p:txBody>
          <a:bodyPr wrap="square">
            <a:spAutoFit/>
          </a:bodyPr>
          <a:lstStyle/>
          <a:p>
            <a:pPr>
              <a:lnSpc>
                <a:spcPct val="100000"/>
              </a:lnSpc>
            </a:pPr>
            <a:r>
              <a:rPr lang="it-IT" sz="3200" dirty="0" err="1" smtClean="0">
                <a:solidFill>
                  <a:srgbClr val="FF6600"/>
                </a:solidFill>
              </a:rPr>
              <a:t>Synthesis</a:t>
            </a:r>
            <a:r>
              <a:rPr lang="it-IT" sz="3200" dirty="0" smtClean="0">
                <a:solidFill>
                  <a:srgbClr val="FF6600"/>
                </a:solidFill>
              </a:rPr>
              <a:t>, </a:t>
            </a:r>
            <a:r>
              <a:rPr lang="it-IT" sz="3200" dirty="0" err="1" smtClean="0">
                <a:solidFill>
                  <a:srgbClr val="FF6600"/>
                </a:solidFill>
              </a:rPr>
              <a:t>Proximal</a:t>
            </a:r>
            <a:r>
              <a:rPr lang="it-IT" sz="3200" dirty="0" smtClean="0">
                <a:solidFill>
                  <a:srgbClr val="FF6600"/>
                </a:solidFill>
              </a:rPr>
              <a:t> </a:t>
            </a:r>
            <a:r>
              <a:rPr lang="it-IT" sz="3200" dirty="0" err="1" smtClean="0">
                <a:solidFill>
                  <a:srgbClr val="FF6600"/>
                </a:solidFill>
              </a:rPr>
              <a:t>Outcome</a:t>
            </a:r>
            <a:r>
              <a:rPr lang="it-IT" sz="3200" dirty="0" smtClean="0">
                <a:solidFill>
                  <a:srgbClr val="FF6600"/>
                </a:solidFill>
              </a:rPr>
              <a:t> </a:t>
            </a:r>
            <a:r>
              <a:rPr lang="it-IT" sz="3200" dirty="0">
                <a:solidFill>
                  <a:srgbClr val="FF6600"/>
                </a:solidFill>
              </a:rPr>
              <a:t>(E)</a:t>
            </a:r>
          </a:p>
          <a:p>
            <a:pPr>
              <a:lnSpc>
                <a:spcPct val="100000"/>
              </a:lnSpc>
            </a:pPr>
            <a:r>
              <a:rPr lang="it-IT" sz="2000" dirty="0">
                <a:solidFill>
                  <a:srgbClr val="000000"/>
                </a:solidFill>
                <a:cs typeface="Candara" charset="0"/>
              </a:rPr>
              <a:t> </a:t>
            </a:r>
          </a:p>
          <a:p>
            <a:pPr>
              <a:lnSpc>
                <a:spcPct val="100000"/>
              </a:lnSpc>
            </a:pPr>
            <a:r>
              <a:rPr lang="en-US" sz="2400" dirty="0">
                <a:solidFill>
                  <a:srgbClr val="000000"/>
                </a:solidFill>
                <a:cs typeface="Candara" charset="0"/>
              </a:rPr>
              <a:t>High intensity of intervention: all activities have been implemented, </a:t>
            </a:r>
            <a:r>
              <a:rPr lang="en-US" sz="2400" dirty="0" smtClean="0">
                <a:solidFill>
                  <a:srgbClr val="000000"/>
                </a:solidFill>
                <a:cs typeface="Candara" charset="0"/>
              </a:rPr>
              <a:t>innovative </a:t>
            </a:r>
            <a:r>
              <a:rPr lang="en-US" sz="2400" dirty="0">
                <a:solidFill>
                  <a:srgbClr val="000000"/>
                </a:solidFill>
                <a:cs typeface="Candara" charset="0"/>
              </a:rPr>
              <a:t>experiences </a:t>
            </a:r>
            <a:r>
              <a:rPr lang="en-US" sz="2400" dirty="0" smtClean="0">
                <a:solidFill>
                  <a:srgbClr val="000000"/>
                </a:solidFill>
                <a:cs typeface="Candara" charset="0"/>
              </a:rPr>
              <a:t>realized, especially </a:t>
            </a:r>
            <a:r>
              <a:rPr lang="en-US" sz="2400" dirty="0">
                <a:solidFill>
                  <a:srgbClr val="000000"/>
                </a:solidFill>
                <a:cs typeface="Candara" charset="0"/>
              </a:rPr>
              <a:t>as regards to </a:t>
            </a:r>
            <a:r>
              <a:rPr lang="en-US" sz="2400" dirty="0" err="1">
                <a:solidFill>
                  <a:srgbClr val="000000"/>
                </a:solidFill>
                <a:cs typeface="Candara" charset="0"/>
              </a:rPr>
              <a:t>Familiy</a:t>
            </a:r>
            <a:r>
              <a:rPr lang="en-US" sz="2400" dirty="0">
                <a:solidFill>
                  <a:srgbClr val="000000"/>
                </a:solidFill>
                <a:cs typeface="Candara" charset="0"/>
              </a:rPr>
              <a:t> Helpers, </a:t>
            </a:r>
            <a:r>
              <a:rPr lang="en-US" sz="2400" dirty="0" smtClean="0">
                <a:solidFill>
                  <a:srgbClr val="000000"/>
                </a:solidFill>
                <a:cs typeface="Candara" charset="0"/>
              </a:rPr>
              <a:t>Groups </a:t>
            </a:r>
            <a:r>
              <a:rPr lang="en-US" sz="2400" dirty="0">
                <a:solidFill>
                  <a:srgbClr val="000000"/>
                </a:solidFill>
                <a:cs typeface="Candara" charset="0"/>
              </a:rPr>
              <a:t>of parents and a new way of conceiving the relationship between schools and home care, but not all activities are implemented for each of family, in particular in 4 of the 10 Cities</a:t>
            </a:r>
          </a:p>
          <a:p>
            <a:pPr>
              <a:lnSpc>
                <a:spcPct val="100000"/>
              </a:lnSpc>
            </a:pPr>
            <a:endParaRPr lang="it-IT" sz="2400" dirty="0">
              <a:solidFill>
                <a:srgbClr val="000000"/>
              </a:solidFill>
              <a:cs typeface="Candara" charset="0"/>
            </a:endParaRPr>
          </a:p>
          <a:p>
            <a:pPr>
              <a:lnSpc>
                <a:spcPct val="100000"/>
              </a:lnSpc>
            </a:pPr>
            <a:r>
              <a:rPr lang="en-US" sz="2400" dirty="0">
                <a:solidFill>
                  <a:srgbClr val="000000"/>
                </a:solidFill>
                <a:cs typeface="Candara" charset="0"/>
              </a:rPr>
              <a:t>The involvement of the school and the integration with health and medical world are the </a:t>
            </a:r>
            <a:r>
              <a:rPr lang="en-US" sz="2400" dirty="0">
                <a:solidFill>
                  <a:srgbClr val="FF9900"/>
                </a:solidFill>
                <a:cs typeface="Candara" charset="0"/>
              </a:rPr>
              <a:t>weak points</a:t>
            </a:r>
            <a:endParaRPr lang="it-IT" sz="2400" dirty="0">
              <a:solidFill>
                <a:srgbClr val="FF9900"/>
              </a:solidFill>
              <a:cs typeface="Candara" charset="0"/>
            </a:endParaRPr>
          </a:p>
          <a:p>
            <a:pPr lvl="0">
              <a:lnSpc>
                <a:spcPct val="100000"/>
              </a:lnSpc>
            </a:pPr>
            <a:endParaRPr lang="it-IT" sz="2400" dirty="0">
              <a:solidFill>
                <a:srgbClr val="53585F"/>
              </a:solidFill>
            </a:endParaRPr>
          </a:p>
          <a:p>
            <a:pPr lvl="0">
              <a:lnSpc>
                <a:spcPct val="100000"/>
              </a:lnSpc>
            </a:pPr>
            <a:r>
              <a:rPr lang="it-IT" sz="2400" dirty="0" smtClean="0">
                <a:solidFill>
                  <a:srgbClr val="53585F"/>
                </a:solidFill>
              </a:rPr>
              <a:t>The </a:t>
            </a:r>
            <a:r>
              <a:rPr lang="it-IT" sz="2400" dirty="0" err="1" smtClean="0">
                <a:solidFill>
                  <a:srgbClr val="53585F"/>
                </a:solidFill>
              </a:rPr>
              <a:t>goals</a:t>
            </a:r>
            <a:r>
              <a:rPr lang="it-IT" sz="2400" dirty="0" smtClean="0">
                <a:solidFill>
                  <a:srgbClr val="53585F"/>
                </a:solidFill>
              </a:rPr>
              <a:t> in the care </a:t>
            </a:r>
            <a:r>
              <a:rPr lang="it-IT" sz="2400" dirty="0" err="1" smtClean="0">
                <a:solidFill>
                  <a:srgbClr val="53585F"/>
                </a:solidFill>
              </a:rPr>
              <a:t>plan</a:t>
            </a:r>
            <a:r>
              <a:rPr lang="it-IT" sz="2400" dirty="0" smtClean="0">
                <a:solidFill>
                  <a:srgbClr val="53585F"/>
                </a:solidFill>
              </a:rPr>
              <a:t> </a:t>
            </a:r>
            <a:r>
              <a:rPr lang="it-IT" sz="2400" dirty="0" err="1" smtClean="0">
                <a:solidFill>
                  <a:srgbClr val="53585F"/>
                </a:solidFill>
              </a:rPr>
              <a:t>were</a:t>
            </a:r>
            <a:r>
              <a:rPr lang="it-IT" sz="2400" dirty="0" smtClean="0">
                <a:solidFill>
                  <a:srgbClr val="53585F"/>
                </a:solidFill>
              </a:rPr>
              <a:t> </a:t>
            </a:r>
            <a:r>
              <a:rPr lang="it-IT" sz="2400" dirty="0">
                <a:solidFill>
                  <a:srgbClr val="53585F"/>
                </a:solidFill>
              </a:rPr>
              <a:t>co-</a:t>
            </a:r>
            <a:r>
              <a:rPr lang="it-IT" sz="2400" dirty="0" err="1">
                <a:solidFill>
                  <a:srgbClr val="53585F"/>
                </a:solidFill>
              </a:rPr>
              <a:t>built</a:t>
            </a:r>
            <a:r>
              <a:rPr lang="it-IT" sz="2400" dirty="0">
                <a:solidFill>
                  <a:srgbClr val="53585F"/>
                </a:solidFill>
              </a:rPr>
              <a:t> and </a:t>
            </a:r>
            <a:r>
              <a:rPr lang="it-IT" sz="2400" dirty="0" err="1">
                <a:solidFill>
                  <a:srgbClr val="53585F"/>
                </a:solidFill>
              </a:rPr>
              <a:t>partially</a:t>
            </a:r>
            <a:r>
              <a:rPr lang="it-IT" sz="2400" dirty="0">
                <a:solidFill>
                  <a:srgbClr val="53585F"/>
                </a:solidFill>
              </a:rPr>
              <a:t> </a:t>
            </a:r>
            <a:r>
              <a:rPr lang="it-IT" sz="2400" dirty="0" err="1" smtClean="0">
                <a:solidFill>
                  <a:srgbClr val="53585F"/>
                </a:solidFill>
              </a:rPr>
              <a:t>achieved</a:t>
            </a:r>
            <a:endParaRPr lang="it-IT" sz="2400" dirty="0">
              <a:solidFill>
                <a:srgbClr val="53585F"/>
              </a:solidFill>
            </a:endParaRPr>
          </a:p>
          <a:p>
            <a:pPr lvl="0">
              <a:lnSpc>
                <a:spcPct val="100000"/>
              </a:lnSpc>
            </a:pPr>
            <a:endParaRPr lang="en-US" sz="2400" dirty="0" smtClean="0">
              <a:solidFill>
                <a:srgbClr val="53585F"/>
              </a:solidFill>
              <a:cs typeface="Candara" charset="0"/>
            </a:endParaRPr>
          </a:p>
          <a:p>
            <a:pPr lvl="0">
              <a:lnSpc>
                <a:spcPct val="100000"/>
              </a:lnSpc>
            </a:pPr>
            <a:r>
              <a:rPr lang="en-US" sz="2400" dirty="0" smtClean="0">
                <a:solidFill>
                  <a:srgbClr val="53585F"/>
                </a:solidFill>
                <a:cs typeface="Candara" charset="0"/>
              </a:rPr>
              <a:t>The </a:t>
            </a:r>
            <a:r>
              <a:rPr lang="en-US" sz="2400" dirty="0">
                <a:solidFill>
                  <a:srgbClr val="53585F"/>
                </a:solidFill>
                <a:cs typeface="Candara" charset="0"/>
              </a:rPr>
              <a:t>Multidisciplinary Teams </a:t>
            </a:r>
            <a:r>
              <a:rPr lang="en-US" sz="2400" dirty="0" smtClean="0">
                <a:solidFill>
                  <a:srgbClr val="53585F"/>
                </a:solidFill>
                <a:cs typeface="Candara" charset="0"/>
              </a:rPr>
              <a:t> worked </a:t>
            </a:r>
            <a:r>
              <a:rPr lang="en-US" sz="2400" dirty="0">
                <a:solidFill>
                  <a:srgbClr val="53585F"/>
                </a:solidFill>
                <a:cs typeface="Candara" charset="0"/>
              </a:rPr>
              <a:t>in an integrated way by encouraging the family </a:t>
            </a:r>
            <a:r>
              <a:rPr lang="en-US" sz="2400" dirty="0" smtClean="0">
                <a:solidFill>
                  <a:srgbClr val="53585F"/>
                </a:solidFill>
                <a:cs typeface="Candara" charset="0"/>
              </a:rPr>
              <a:t>participation and initiated </a:t>
            </a:r>
            <a:r>
              <a:rPr lang="en-US" sz="2400" dirty="0">
                <a:solidFill>
                  <a:srgbClr val="53585F"/>
                </a:solidFill>
                <a:cs typeface="Candara" charset="0"/>
              </a:rPr>
              <a:t>a review of the </a:t>
            </a:r>
            <a:r>
              <a:rPr lang="en-US" sz="2400" dirty="0" err="1">
                <a:solidFill>
                  <a:srgbClr val="53585F"/>
                </a:solidFill>
                <a:cs typeface="Candara" charset="0"/>
              </a:rPr>
              <a:t>assessement</a:t>
            </a:r>
            <a:r>
              <a:rPr lang="en-US" sz="2400" dirty="0">
                <a:solidFill>
                  <a:srgbClr val="53585F"/>
                </a:solidFill>
                <a:cs typeface="Candara" charset="0"/>
              </a:rPr>
              <a:t> and planning process with families </a:t>
            </a:r>
            <a:endParaRPr lang="it-IT" sz="2400" dirty="0" smtClean="0">
              <a:solidFill>
                <a:srgbClr val="53585F"/>
              </a:solidFill>
            </a:endParaRPr>
          </a:p>
          <a:p>
            <a:pPr lvl="0">
              <a:lnSpc>
                <a:spcPct val="100000"/>
              </a:lnSpc>
            </a:pPr>
            <a:endParaRPr lang="it-IT" sz="2400" dirty="0" smtClean="0">
              <a:solidFill>
                <a:srgbClr val="53585F"/>
              </a:solidFill>
            </a:endParaRPr>
          </a:p>
          <a:p>
            <a:pPr lvl="0">
              <a:lnSpc>
                <a:spcPct val="100000"/>
              </a:lnSpc>
            </a:pPr>
            <a:r>
              <a:rPr lang="it-IT" sz="2400" dirty="0" smtClean="0">
                <a:solidFill>
                  <a:srgbClr val="53585F"/>
                </a:solidFill>
              </a:rPr>
              <a:t>The </a:t>
            </a:r>
            <a:r>
              <a:rPr lang="it-IT" sz="2400" dirty="0" err="1" smtClean="0">
                <a:solidFill>
                  <a:srgbClr val="53585F"/>
                </a:solidFill>
              </a:rPr>
              <a:t>shared</a:t>
            </a:r>
            <a:r>
              <a:rPr lang="it-IT" sz="2400" dirty="0" smtClean="0">
                <a:solidFill>
                  <a:srgbClr val="53585F"/>
                </a:solidFill>
              </a:rPr>
              <a:t> use of RPM by 600 </a:t>
            </a:r>
            <a:r>
              <a:rPr lang="it-IT" sz="2400" dirty="0" err="1" smtClean="0">
                <a:solidFill>
                  <a:srgbClr val="53585F"/>
                </a:solidFill>
              </a:rPr>
              <a:t>practionners</a:t>
            </a:r>
            <a:r>
              <a:rPr lang="it-IT" sz="2400" dirty="0" smtClean="0">
                <a:solidFill>
                  <a:srgbClr val="53585F"/>
                </a:solidFill>
              </a:rPr>
              <a:t> </a:t>
            </a:r>
            <a:r>
              <a:rPr lang="it-IT" sz="2400" dirty="0" err="1" smtClean="0">
                <a:solidFill>
                  <a:srgbClr val="53585F"/>
                </a:solidFill>
              </a:rPr>
              <a:t>is</a:t>
            </a:r>
            <a:r>
              <a:rPr lang="it-IT" sz="2400" dirty="0" smtClean="0">
                <a:solidFill>
                  <a:srgbClr val="53585F"/>
                </a:solidFill>
              </a:rPr>
              <a:t> an </a:t>
            </a:r>
            <a:r>
              <a:rPr lang="it-IT" sz="2400" dirty="0" err="1" smtClean="0">
                <a:solidFill>
                  <a:srgbClr val="53585F"/>
                </a:solidFill>
              </a:rPr>
              <a:t>indicator</a:t>
            </a:r>
            <a:r>
              <a:rPr lang="it-IT" sz="2400" dirty="0">
                <a:solidFill>
                  <a:srgbClr val="53585F"/>
                </a:solidFill>
              </a:rPr>
              <a:t> of </a:t>
            </a:r>
            <a:r>
              <a:rPr lang="it-IT" sz="2400" dirty="0" err="1" smtClean="0">
                <a:solidFill>
                  <a:srgbClr val="53585F"/>
                </a:solidFill>
              </a:rPr>
              <a:t>uniformity</a:t>
            </a:r>
            <a:r>
              <a:rPr lang="it-IT" sz="2400" dirty="0" smtClean="0">
                <a:solidFill>
                  <a:srgbClr val="53585F"/>
                </a:solidFill>
              </a:rPr>
              <a:t> on the </a:t>
            </a:r>
            <a:r>
              <a:rPr lang="it-IT" sz="2400" dirty="0">
                <a:solidFill>
                  <a:srgbClr val="53585F"/>
                </a:solidFill>
              </a:rPr>
              <a:t>way of </a:t>
            </a:r>
            <a:r>
              <a:rPr lang="it-IT" sz="2400" dirty="0" err="1">
                <a:solidFill>
                  <a:srgbClr val="53585F"/>
                </a:solidFill>
              </a:rPr>
              <a:t>evaluating</a:t>
            </a:r>
            <a:r>
              <a:rPr lang="it-IT" sz="2400" dirty="0">
                <a:solidFill>
                  <a:srgbClr val="53585F"/>
                </a:solidFill>
              </a:rPr>
              <a:t> and </a:t>
            </a:r>
            <a:r>
              <a:rPr lang="it-IT" sz="2400" dirty="0" smtClean="0">
                <a:solidFill>
                  <a:srgbClr val="53585F"/>
                </a:solidFill>
              </a:rPr>
              <a:t>planning: progressive </a:t>
            </a:r>
            <a:r>
              <a:rPr lang="it-IT" sz="2400" dirty="0" err="1" smtClean="0">
                <a:solidFill>
                  <a:srgbClr val="53585F"/>
                </a:solidFill>
              </a:rPr>
              <a:t>appropriation</a:t>
            </a:r>
            <a:r>
              <a:rPr lang="it-IT" sz="2400" dirty="0" smtClean="0">
                <a:solidFill>
                  <a:srgbClr val="53585F"/>
                </a:solidFill>
              </a:rPr>
              <a:t> of the </a:t>
            </a:r>
            <a:r>
              <a:rPr lang="it-IT" sz="2400" dirty="0">
                <a:solidFill>
                  <a:srgbClr val="53585F"/>
                </a:solidFill>
              </a:rPr>
              <a:t>PTM </a:t>
            </a:r>
            <a:r>
              <a:rPr lang="it-IT" sz="2400" dirty="0" smtClean="0">
                <a:solidFill>
                  <a:srgbClr val="53585F"/>
                </a:solidFill>
              </a:rPr>
              <a:t>/ </a:t>
            </a:r>
            <a:r>
              <a:rPr lang="it-IT" sz="2400" dirty="0" err="1" smtClean="0">
                <a:solidFill>
                  <a:srgbClr val="53585F"/>
                </a:solidFill>
              </a:rPr>
              <a:t>ongoing</a:t>
            </a:r>
            <a:r>
              <a:rPr lang="it-IT" sz="2400" dirty="0" smtClean="0">
                <a:solidFill>
                  <a:srgbClr val="53585F"/>
                </a:solidFill>
              </a:rPr>
              <a:t> </a:t>
            </a:r>
            <a:r>
              <a:rPr lang="it-IT" sz="2400" dirty="0" err="1">
                <a:solidFill>
                  <a:srgbClr val="53585F"/>
                </a:solidFill>
              </a:rPr>
              <a:t>process</a:t>
            </a:r>
            <a:r>
              <a:rPr lang="it-IT" sz="2400" dirty="0">
                <a:solidFill>
                  <a:srgbClr val="53585F"/>
                </a:solidFill>
              </a:rPr>
              <a:t> of </a:t>
            </a:r>
            <a:r>
              <a:rPr lang="it-IT" sz="2400" dirty="0" err="1">
                <a:solidFill>
                  <a:srgbClr val="53585F"/>
                </a:solidFill>
              </a:rPr>
              <a:t>improvement</a:t>
            </a:r>
            <a:r>
              <a:rPr lang="it-IT" sz="2400" dirty="0">
                <a:solidFill>
                  <a:srgbClr val="53585F"/>
                </a:solidFill>
              </a:rPr>
              <a:t> </a:t>
            </a:r>
            <a:r>
              <a:rPr lang="it-IT" sz="2400" dirty="0" smtClean="0">
                <a:solidFill>
                  <a:srgbClr val="53585F"/>
                </a:solidFill>
              </a:rPr>
              <a:t>of </a:t>
            </a:r>
            <a:r>
              <a:rPr lang="it-IT" sz="2400" dirty="0" err="1" smtClean="0">
                <a:solidFill>
                  <a:srgbClr val="53585F"/>
                </a:solidFill>
              </a:rPr>
              <a:t>equity</a:t>
            </a:r>
            <a:r>
              <a:rPr lang="it-IT" sz="2400" dirty="0" smtClean="0">
                <a:solidFill>
                  <a:srgbClr val="53585F"/>
                </a:solidFill>
              </a:rPr>
              <a:t> </a:t>
            </a:r>
            <a:r>
              <a:rPr lang="it-IT" sz="2400" dirty="0">
                <a:solidFill>
                  <a:srgbClr val="53585F"/>
                </a:solidFill>
              </a:rPr>
              <a:t>of </a:t>
            </a:r>
            <a:r>
              <a:rPr lang="it-IT" sz="2400" dirty="0" err="1">
                <a:solidFill>
                  <a:srgbClr val="53585F"/>
                </a:solidFill>
              </a:rPr>
              <a:t>access</a:t>
            </a:r>
            <a:r>
              <a:rPr lang="it-IT" sz="2400" dirty="0">
                <a:solidFill>
                  <a:srgbClr val="53585F"/>
                </a:solidFill>
              </a:rPr>
              <a:t> </a:t>
            </a:r>
            <a:r>
              <a:rPr lang="it-IT" sz="2400" dirty="0" smtClean="0">
                <a:solidFill>
                  <a:srgbClr val="53585F"/>
                </a:solidFill>
              </a:rPr>
              <a:t>to the </a:t>
            </a:r>
            <a:r>
              <a:rPr lang="it-IT" sz="2400" dirty="0" err="1" smtClean="0">
                <a:solidFill>
                  <a:srgbClr val="53585F"/>
                </a:solidFill>
              </a:rPr>
              <a:t>agencies</a:t>
            </a:r>
            <a:r>
              <a:rPr lang="it-IT" sz="2400" dirty="0" smtClean="0">
                <a:solidFill>
                  <a:srgbClr val="53585F"/>
                </a:solidFill>
              </a:rPr>
              <a:t> (no post code </a:t>
            </a:r>
            <a:r>
              <a:rPr lang="it-IT" sz="2400" dirty="0" err="1" smtClean="0">
                <a:solidFill>
                  <a:srgbClr val="53585F"/>
                </a:solidFill>
              </a:rPr>
              <a:t>lottery</a:t>
            </a:r>
            <a:r>
              <a:rPr lang="it-IT" sz="2400" dirty="0" smtClean="0">
                <a:solidFill>
                  <a:srgbClr val="53585F"/>
                </a:solidFill>
              </a:rPr>
              <a:t>)</a:t>
            </a:r>
            <a:endParaRPr lang="it-IT" sz="2400" dirty="0">
              <a:solidFill>
                <a:srgbClr val="53585F"/>
              </a:solidFill>
            </a:endParaRPr>
          </a:p>
        </p:txBody>
      </p:sp>
    </p:spTree>
    <p:extLst>
      <p:ext uri="{BB962C8B-B14F-4D97-AF65-F5344CB8AC3E}">
        <p14:creationId xmlns:p14="http://schemas.microsoft.com/office/powerpoint/2010/main" val="28198933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olo 1"/>
          <p:cNvSpPr>
            <a:spLocks noGrp="1"/>
          </p:cNvSpPr>
          <p:nvPr>
            <p:ph type="title"/>
          </p:nvPr>
        </p:nvSpPr>
        <p:spPr>
          <a:xfrm>
            <a:off x="0" y="4057227"/>
            <a:ext cx="13004800" cy="1625600"/>
          </a:xfrm>
          <a:solidFill>
            <a:srgbClr val="FF9900"/>
          </a:solidFill>
        </p:spPr>
        <p:txBody>
          <a:bodyPr/>
          <a:lstStyle/>
          <a:p>
            <a:pPr algn="ctr"/>
            <a:r>
              <a:rPr lang="it-IT" dirty="0" err="1" smtClean="0">
                <a:solidFill>
                  <a:schemeClr val="bg1"/>
                </a:solidFill>
                <a:latin typeface="Candara" charset="0"/>
                <a:ea typeface="ＭＳ Ｐゴシック" charset="0"/>
                <a:cs typeface="Candara" charset="0"/>
              </a:rPr>
              <a:t>Processes</a:t>
            </a:r>
            <a:endParaRPr lang="it-IT" dirty="0">
              <a:solidFill>
                <a:schemeClr val="bg1"/>
              </a:solidFill>
              <a:latin typeface="Candara" charset="0"/>
              <a:ea typeface="ＭＳ Ｐゴシック" charset="0"/>
              <a:cs typeface="Candara" charset="0"/>
            </a:endParaRPr>
          </a:p>
        </p:txBody>
      </p:sp>
      <p:sp>
        <p:nvSpPr>
          <p:cNvPr id="3" name="Rettangolo 2"/>
          <p:cNvSpPr/>
          <p:nvPr/>
        </p:nvSpPr>
        <p:spPr>
          <a:xfrm>
            <a:off x="4160443" y="1087580"/>
            <a:ext cx="4027791" cy="563058"/>
          </a:xfrm>
          <a:prstGeom prst="rect">
            <a:avLst/>
          </a:prstGeom>
        </p:spPr>
        <p:txBody>
          <a:bodyPr wrap="none" lIns="130046" tIns="65023" rIns="130046" bIns="65023">
            <a:spAutoFit/>
          </a:bodyPr>
          <a:lstStyle/>
          <a:p>
            <a:pPr algn="ctr"/>
            <a:r>
              <a:rPr lang="en-GB" sz="6300" dirty="0">
                <a:solidFill>
                  <a:srgbClr val="53585F"/>
                </a:solidFill>
                <a:latin typeface="Candara"/>
                <a:cs typeface="Candara"/>
              </a:rPr>
              <a:t>SI=f(E,C,</a:t>
            </a:r>
            <a:r>
              <a:rPr lang="en-GB" sz="8500" b="1" dirty="0">
                <a:solidFill>
                  <a:srgbClr val="FF8000"/>
                </a:solidFill>
                <a:latin typeface="Candara"/>
                <a:cs typeface="Candara"/>
              </a:rPr>
              <a:t>P</a:t>
            </a:r>
            <a:r>
              <a:rPr lang="en-GB" sz="6300" dirty="0">
                <a:solidFill>
                  <a:srgbClr val="53585F"/>
                </a:solidFill>
                <a:latin typeface="Candara"/>
                <a:cs typeface="Candara"/>
              </a:rPr>
              <a:t>) </a:t>
            </a:r>
          </a:p>
        </p:txBody>
      </p:sp>
      <p:pic>
        <p:nvPicPr>
          <p:cNvPr id="2" name="Immagine 1"/>
          <p:cNvPicPr>
            <a:picLocks noChangeAspect="1"/>
          </p:cNvPicPr>
          <p:nvPr/>
        </p:nvPicPr>
        <p:blipFill>
          <a:blip r:embed="rId2"/>
          <a:stretch>
            <a:fillRect/>
          </a:stretch>
        </p:blipFill>
        <p:spPr>
          <a:xfrm>
            <a:off x="186750" y="4218465"/>
            <a:ext cx="3587562" cy="5271333"/>
          </a:xfrm>
          <a:prstGeom prst="rect">
            <a:avLst/>
          </a:prstGeom>
        </p:spPr>
      </p:pic>
    </p:spTree>
    <p:extLst>
      <p:ext uri="{BB962C8B-B14F-4D97-AF65-F5344CB8AC3E}">
        <p14:creationId xmlns:p14="http://schemas.microsoft.com/office/powerpoint/2010/main" val="1492697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2"/>
          <p:cNvSpPr txBox="1">
            <a:spLocks/>
          </p:cNvSpPr>
          <p:nvPr/>
        </p:nvSpPr>
        <p:spPr>
          <a:xfrm>
            <a:off x="730616" y="3941337"/>
            <a:ext cx="11679484" cy="6924146"/>
          </a:xfrm>
          <a:prstGeom prst="rect">
            <a:avLst/>
          </a:prstGeom>
        </p:spPr>
        <p:txBody>
          <a:bodyPr/>
          <a:lstStyle>
            <a:lvl1pPr marL="0" indent="-395111" defTabSz="584200">
              <a:spcBef>
                <a:spcPts val="1800"/>
              </a:spcBef>
              <a:buSzPct val="75000"/>
              <a:buChar char="•"/>
              <a:defRPr sz="3200">
                <a:latin typeface="+mn-lt"/>
                <a:ea typeface="+mn-ea"/>
                <a:cs typeface="+mn-cs"/>
                <a:sym typeface="Candara"/>
              </a:defRPr>
            </a:lvl1pPr>
            <a:lvl2pPr marL="0" indent="-395111" defTabSz="584200">
              <a:spcBef>
                <a:spcPts val="1800"/>
              </a:spcBef>
              <a:buSzPct val="75000"/>
              <a:buChar char="•"/>
              <a:defRPr sz="3200">
                <a:latin typeface="+mn-lt"/>
                <a:ea typeface="+mn-ea"/>
                <a:cs typeface="+mn-cs"/>
                <a:sym typeface="Candara"/>
              </a:defRPr>
            </a:lvl2pPr>
            <a:lvl3pPr marL="0" indent="-395111" defTabSz="584200">
              <a:spcBef>
                <a:spcPts val="1800"/>
              </a:spcBef>
              <a:buSzPct val="75000"/>
              <a:buChar char="•"/>
              <a:defRPr sz="3200">
                <a:latin typeface="+mn-lt"/>
                <a:ea typeface="+mn-ea"/>
                <a:cs typeface="+mn-cs"/>
                <a:sym typeface="Candara"/>
              </a:defRPr>
            </a:lvl3pPr>
            <a:lvl4pPr marL="0" indent="-395111" defTabSz="584200">
              <a:spcBef>
                <a:spcPts val="1800"/>
              </a:spcBef>
              <a:buSzPct val="75000"/>
              <a:buChar char="•"/>
              <a:defRPr sz="3200">
                <a:latin typeface="+mn-lt"/>
                <a:ea typeface="+mn-ea"/>
                <a:cs typeface="+mn-cs"/>
                <a:sym typeface="Candara"/>
              </a:defRPr>
            </a:lvl4pPr>
            <a:lvl5pPr marL="0" indent="-395111" defTabSz="584200">
              <a:spcBef>
                <a:spcPts val="1800"/>
              </a:spcBef>
              <a:buSzPct val="75000"/>
              <a:buChar char="•"/>
              <a:defRPr sz="3200">
                <a:latin typeface="+mn-lt"/>
                <a:ea typeface="+mn-ea"/>
                <a:cs typeface="+mn-cs"/>
                <a:sym typeface="Candara"/>
              </a:defRPr>
            </a:lvl5pPr>
            <a:lvl6pPr marL="2617611" indent="-395111" defTabSz="584200">
              <a:spcBef>
                <a:spcPts val="400"/>
              </a:spcBef>
              <a:buSzPct val="75000"/>
              <a:buChar char="•"/>
              <a:defRPr sz="3200">
                <a:latin typeface="+mn-lt"/>
                <a:ea typeface="+mn-ea"/>
                <a:cs typeface="+mn-cs"/>
                <a:sym typeface="Candara"/>
              </a:defRPr>
            </a:lvl6pPr>
            <a:lvl7pPr marL="3062111" indent="-395111" defTabSz="584200">
              <a:spcBef>
                <a:spcPts val="400"/>
              </a:spcBef>
              <a:buSzPct val="75000"/>
              <a:buChar char="•"/>
              <a:defRPr sz="3200">
                <a:latin typeface="+mn-lt"/>
                <a:ea typeface="+mn-ea"/>
                <a:cs typeface="+mn-cs"/>
                <a:sym typeface="Candara"/>
              </a:defRPr>
            </a:lvl7pPr>
            <a:lvl8pPr marL="3506611" indent="-395111" defTabSz="584200">
              <a:spcBef>
                <a:spcPts val="400"/>
              </a:spcBef>
              <a:buSzPct val="75000"/>
              <a:buChar char="•"/>
              <a:defRPr sz="3200">
                <a:latin typeface="+mn-lt"/>
                <a:ea typeface="+mn-ea"/>
                <a:cs typeface="+mn-cs"/>
                <a:sym typeface="Candara"/>
              </a:defRPr>
            </a:lvl8pPr>
            <a:lvl9pPr marL="3951111" indent="-395111" defTabSz="584200">
              <a:spcBef>
                <a:spcPts val="400"/>
              </a:spcBef>
              <a:buSzPct val="75000"/>
              <a:buChar char="•"/>
              <a:defRPr sz="3200">
                <a:latin typeface="+mn-lt"/>
                <a:ea typeface="+mn-ea"/>
                <a:cs typeface="+mn-cs"/>
                <a:sym typeface="Candara"/>
              </a:defRPr>
            </a:lvl9pPr>
          </a:lstStyle>
          <a:p>
            <a:r>
              <a:rPr lang="it-IT" dirty="0" smtClean="0"/>
              <a:t>D</a:t>
            </a:r>
            <a:r>
              <a:rPr lang="en-US" dirty="0" smtClean="0"/>
              <a:t>e-building and renovate:</a:t>
            </a:r>
          </a:p>
          <a:p>
            <a:pPr indent="0">
              <a:lnSpc>
                <a:spcPct val="100000"/>
              </a:lnSpc>
              <a:buNone/>
            </a:pPr>
            <a:r>
              <a:rPr lang="en-US" dirty="0" smtClean="0">
                <a:solidFill>
                  <a:schemeClr val="bg2"/>
                </a:solidFill>
              </a:rPr>
              <a:t>P.I.P.P.I. does not aim at training new professional roles, but at re-qualifying professionals by training them in order that the implementation of P.I.P.P.I. is also a way to empower human resources that become stable professional assets of the agencies</a:t>
            </a:r>
            <a:endParaRPr lang="it-IT" dirty="0" smtClean="0">
              <a:solidFill>
                <a:schemeClr val="bg2"/>
              </a:solidFill>
            </a:endParaRPr>
          </a:p>
          <a:p>
            <a:pPr>
              <a:lnSpc>
                <a:spcPct val="100000"/>
              </a:lnSpc>
            </a:pPr>
            <a:endParaRPr lang="it-IT" dirty="0">
              <a:solidFill>
                <a:schemeClr val="bg2"/>
              </a:solidFill>
            </a:endParaRPr>
          </a:p>
        </p:txBody>
      </p:sp>
      <p:sp>
        <p:nvSpPr>
          <p:cNvPr id="2" name="Rettangolo 1"/>
          <p:cNvSpPr/>
          <p:nvPr/>
        </p:nvSpPr>
        <p:spPr>
          <a:xfrm>
            <a:off x="1437974" y="1352955"/>
            <a:ext cx="9841723" cy="1938992"/>
          </a:xfrm>
          <a:prstGeom prst="rect">
            <a:avLst/>
          </a:prstGeom>
        </p:spPr>
        <p:txBody>
          <a:bodyPr wrap="square">
            <a:spAutoFit/>
          </a:bodyPr>
          <a:lstStyle/>
          <a:p>
            <a:pPr algn="ctr">
              <a:lnSpc>
                <a:spcPct val="100000"/>
              </a:lnSpc>
            </a:pPr>
            <a:r>
              <a:rPr lang="en-GB" sz="4800" dirty="0">
                <a:solidFill>
                  <a:srgbClr val="53585F"/>
                </a:solidFill>
              </a:rPr>
              <a:t>Main </a:t>
            </a:r>
            <a:r>
              <a:rPr lang="en-GB" sz="4800" dirty="0" smtClean="0">
                <a:solidFill>
                  <a:srgbClr val="53585F"/>
                </a:solidFill>
              </a:rPr>
              <a:t>issue of training structure: </a:t>
            </a:r>
            <a:r>
              <a:rPr lang="en-GB" sz="4800" dirty="0">
                <a:solidFill>
                  <a:srgbClr val="53585F"/>
                </a:solidFill>
              </a:rPr>
              <a:t/>
            </a:r>
            <a:br>
              <a:rPr lang="en-GB" sz="4800" dirty="0">
                <a:solidFill>
                  <a:srgbClr val="53585F"/>
                </a:solidFill>
              </a:rPr>
            </a:br>
            <a:r>
              <a:rPr lang="en-GB" sz="4800" dirty="0">
                <a:solidFill>
                  <a:srgbClr val="FF8000"/>
                </a:solidFill>
              </a:rPr>
              <a:t>to build on</a:t>
            </a:r>
            <a:r>
              <a:rPr lang="en-US" sz="4800" dirty="0">
                <a:solidFill>
                  <a:srgbClr val="FF8000"/>
                </a:solidFill>
              </a:rPr>
              <a:t> existing buildings </a:t>
            </a:r>
            <a:endParaRPr lang="en-US" sz="4800" dirty="0" smtClean="0">
              <a:solidFill>
                <a:srgbClr val="FF8000"/>
              </a:solidFill>
            </a:endParaRPr>
          </a:p>
          <a:p>
            <a:pPr algn="ctr">
              <a:lnSpc>
                <a:spcPct val="100000"/>
              </a:lnSpc>
            </a:pPr>
            <a:r>
              <a:rPr lang="en-US" sz="2400" dirty="0" smtClean="0">
                <a:solidFill>
                  <a:srgbClr val="53585F"/>
                </a:solidFill>
              </a:rPr>
              <a:t>(</a:t>
            </a:r>
            <a:r>
              <a:rPr lang="en-US" sz="2400" dirty="0">
                <a:solidFill>
                  <a:srgbClr val="53585F"/>
                </a:solidFill>
              </a:rPr>
              <a:t>R. Piano)</a:t>
            </a:r>
            <a:endParaRPr lang="en-GB" sz="2400" dirty="0">
              <a:solidFill>
                <a:srgbClr val="53585F"/>
              </a:solidFill>
            </a:endParaRPr>
          </a:p>
        </p:txBody>
      </p:sp>
    </p:spTree>
    <p:extLst>
      <p:ext uri="{BB962C8B-B14F-4D97-AF65-F5344CB8AC3E}">
        <p14:creationId xmlns:p14="http://schemas.microsoft.com/office/powerpoint/2010/main" val="19435268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5400" dirty="0" smtClean="0"/>
              <a:t>To </a:t>
            </a:r>
            <a:r>
              <a:rPr lang="it-IT" sz="5400" dirty="0" err="1" smtClean="0"/>
              <a:t>built</a:t>
            </a:r>
            <a:r>
              <a:rPr lang="it-IT" sz="5400" dirty="0" smtClean="0"/>
              <a:t> a </a:t>
            </a:r>
            <a:r>
              <a:rPr lang="it-IT" sz="5400" dirty="0" err="1" smtClean="0"/>
              <a:t>practice</a:t>
            </a:r>
            <a:r>
              <a:rPr lang="it-IT" sz="5400" dirty="0" smtClean="0"/>
              <a:t> and </a:t>
            </a:r>
            <a:r>
              <a:rPr lang="it-IT" sz="5400" dirty="0" err="1" smtClean="0"/>
              <a:t>research</a:t>
            </a:r>
            <a:r>
              <a:rPr lang="it-IT" sz="5400" dirty="0" smtClean="0"/>
              <a:t> community P.I.P.P.I.1</a:t>
            </a:r>
            <a:endParaRPr lang="it-IT" sz="5400"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2986520752"/>
              </p:ext>
            </p:extLst>
          </p:nvPr>
        </p:nvGraphicFramePr>
        <p:xfrm>
          <a:off x="767363" y="2111693"/>
          <a:ext cx="11470074" cy="6144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asellaDiTesto 2"/>
          <p:cNvSpPr txBox="1"/>
          <p:nvPr/>
        </p:nvSpPr>
        <p:spPr>
          <a:xfrm>
            <a:off x="4454173" y="7846730"/>
            <a:ext cx="3584398" cy="463031"/>
          </a:xfrm>
          <a:prstGeom prst="rect">
            <a:avLst/>
          </a:prstGeom>
          <a:noFill/>
        </p:spPr>
        <p:txBody>
          <a:bodyPr wrap="square" lIns="130046" tIns="65023" rIns="130046" bIns="65023" rtlCol="0">
            <a:spAutoFit/>
          </a:bodyPr>
          <a:lstStyle/>
          <a:p>
            <a:r>
              <a:rPr lang="it-IT" sz="4600" b="1" dirty="0">
                <a:solidFill>
                  <a:srgbClr val="FF9900"/>
                </a:solidFill>
                <a:latin typeface="Candara"/>
                <a:cs typeface="Candara"/>
              </a:rPr>
              <a:t>230.000 KM!</a:t>
            </a:r>
          </a:p>
        </p:txBody>
      </p:sp>
      <p:cxnSp>
        <p:nvCxnSpPr>
          <p:cNvPr id="6" name="Connettore 2 5"/>
          <p:cNvCxnSpPr/>
          <p:nvPr/>
        </p:nvCxnSpPr>
        <p:spPr bwMode="auto">
          <a:xfrm>
            <a:off x="3122825" y="7539496"/>
            <a:ext cx="1126525" cy="71688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Connettore 2 7"/>
          <p:cNvCxnSpPr/>
          <p:nvPr/>
        </p:nvCxnSpPr>
        <p:spPr bwMode="auto">
          <a:xfrm flipH="1">
            <a:off x="8038570" y="7641907"/>
            <a:ext cx="716880" cy="71688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7" name="Immagin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190" y="444500"/>
            <a:ext cx="9420968" cy="6302111"/>
          </a:xfrm>
          <a:prstGeom prst="rect">
            <a:avLst/>
          </a:prstGeom>
        </p:spPr>
      </p:pic>
      <p:pic>
        <p:nvPicPr>
          <p:cNvPr id="9" name="Immagin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5875" y="4741538"/>
            <a:ext cx="6953850" cy="4145129"/>
          </a:xfrm>
          <a:prstGeom prst="rect">
            <a:avLst/>
          </a:prstGeom>
        </p:spPr>
      </p:pic>
      <p:pic>
        <p:nvPicPr>
          <p:cNvPr id="10" name="Immagin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045" y="5184035"/>
            <a:ext cx="5131509" cy="3659681"/>
          </a:xfrm>
          <a:prstGeom prst="rect">
            <a:avLst/>
          </a:prstGeom>
        </p:spPr>
      </p:pic>
    </p:spTree>
    <p:extLst>
      <p:ext uri="{BB962C8B-B14F-4D97-AF65-F5344CB8AC3E}">
        <p14:creationId xmlns:p14="http://schemas.microsoft.com/office/powerpoint/2010/main" val="30031428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81454" y="266770"/>
            <a:ext cx="11216640" cy="831694"/>
          </a:xfrm>
        </p:spPr>
        <p:txBody>
          <a:bodyPr>
            <a:normAutofit fontScale="90000"/>
          </a:bodyPr>
          <a:lstStyle/>
          <a:p>
            <a:r>
              <a:rPr lang="it-IT" dirty="0" err="1" smtClean="0">
                <a:latin typeface="Candara" panose="020E0502030303020204" pitchFamily="34" charset="0"/>
              </a:rPr>
              <a:t>Evidence</a:t>
            </a:r>
            <a:r>
              <a:rPr lang="it-IT" dirty="0" smtClean="0">
                <a:latin typeface="Candara" panose="020E0502030303020204" pitchFamily="34" charset="0"/>
              </a:rPr>
              <a:t> </a:t>
            </a:r>
            <a:r>
              <a:rPr lang="it-IT" dirty="0" err="1" smtClean="0">
                <a:latin typeface="Candara" panose="020E0502030303020204" pitchFamily="34" charset="0"/>
              </a:rPr>
              <a:t>based</a:t>
            </a:r>
            <a:r>
              <a:rPr lang="it-IT" dirty="0" smtClean="0">
                <a:latin typeface="Candara" panose="020E0502030303020204" pitchFamily="34" charset="0"/>
              </a:rPr>
              <a:t> </a:t>
            </a:r>
            <a:r>
              <a:rPr lang="it-IT" dirty="0" err="1" smtClean="0">
                <a:latin typeface="Candara" panose="020E0502030303020204" pitchFamily="34" charset="0"/>
              </a:rPr>
              <a:t>research</a:t>
            </a:r>
            <a:endParaRPr lang="it-IT" dirty="0">
              <a:latin typeface="Candara" panose="020E0502030303020204" pitchFamily="34" charset="0"/>
            </a:endParaRPr>
          </a:p>
        </p:txBody>
      </p:sp>
      <p:graphicFrame>
        <p:nvGraphicFramePr>
          <p:cNvPr id="6" name="Diagramma 5"/>
          <p:cNvGraphicFramePr/>
          <p:nvPr>
            <p:extLst>
              <p:ext uri="{D42A27DB-BD31-4B8C-83A1-F6EECF244321}">
                <p14:modId xmlns:p14="http://schemas.microsoft.com/office/powerpoint/2010/main" val="368084516"/>
              </p:ext>
            </p:extLst>
          </p:nvPr>
        </p:nvGraphicFramePr>
        <p:xfrm>
          <a:off x="1073210" y="1357297"/>
          <a:ext cx="10643735" cy="8396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uppo 4"/>
          <p:cNvGrpSpPr/>
          <p:nvPr/>
        </p:nvGrpSpPr>
        <p:grpSpPr>
          <a:xfrm>
            <a:off x="9254870" y="1603504"/>
            <a:ext cx="2747857" cy="1836951"/>
            <a:chOff x="328747" y="33823"/>
            <a:chExt cx="2568034" cy="1797540"/>
          </a:xfrm>
        </p:grpSpPr>
        <p:sp>
          <p:nvSpPr>
            <p:cNvPr id="7" name="Rettangolo arrotondato 6"/>
            <p:cNvSpPr/>
            <p:nvPr/>
          </p:nvSpPr>
          <p:spPr>
            <a:xfrm>
              <a:off x="328747" y="33823"/>
              <a:ext cx="2568034" cy="1797540"/>
            </a:xfrm>
            <a:prstGeom prst="roundRect">
              <a:avLst>
                <a:gd name="adj" fmla="val 16670"/>
              </a:avLst>
            </a:prstGeom>
            <a:ln>
              <a:solidFill>
                <a:srgbClr val="FF9933"/>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Rettangolo 7"/>
            <p:cNvSpPr/>
            <p:nvPr/>
          </p:nvSpPr>
          <p:spPr>
            <a:xfrm>
              <a:off x="416511" y="121587"/>
              <a:ext cx="2392506" cy="1622012"/>
            </a:xfrm>
            <a:prstGeom prst="rect">
              <a:avLst/>
            </a:prstGeom>
            <a:solidFill>
              <a:srgbClr val="FF9933"/>
            </a:solidFill>
            <a:ln>
              <a:solidFill>
                <a:srgbClr val="FF9933"/>
              </a:solidFill>
            </a:ln>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defTabSz="1327553">
                <a:lnSpc>
                  <a:spcPct val="90000"/>
                </a:lnSpc>
                <a:spcBef>
                  <a:spcPct val="0"/>
                </a:spcBef>
                <a:spcAft>
                  <a:spcPct val="35000"/>
                </a:spcAft>
              </a:pPr>
              <a:r>
                <a:rPr lang="it-IT" sz="3000" kern="1200" dirty="0" err="1">
                  <a:latin typeface="Candara" panose="020E0502030303020204" pitchFamily="34" charset="0"/>
                </a:rPr>
                <a:t>What</a:t>
              </a:r>
              <a:r>
                <a:rPr lang="it-IT" sz="3000" kern="1200" dirty="0">
                  <a:latin typeface="Candara" panose="020E0502030303020204" pitchFamily="34" charset="0"/>
                </a:rPr>
                <a:t> </a:t>
              </a:r>
              <a:r>
                <a:rPr lang="it-IT" sz="3000" kern="1200" dirty="0" err="1">
                  <a:latin typeface="Candara" panose="020E0502030303020204" pitchFamily="34" charset="0"/>
                </a:rPr>
                <a:t>about</a:t>
              </a:r>
              <a:r>
                <a:rPr lang="it-IT" sz="3000" kern="1200" dirty="0">
                  <a:latin typeface="Candara" panose="020E0502030303020204" pitchFamily="34" charset="0"/>
                </a:rPr>
                <a:t> Training? </a:t>
              </a:r>
            </a:p>
          </p:txBody>
        </p:sp>
      </p:grpSp>
    </p:spTree>
    <p:extLst>
      <p:ext uri="{BB962C8B-B14F-4D97-AF65-F5344CB8AC3E}">
        <p14:creationId xmlns:p14="http://schemas.microsoft.com/office/powerpoint/2010/main" val="31254532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81454" y="102633"/>
            <a:ext cx="11216640" cy="1885245"/>
          </a:xfrm>
        </p:spPr>
        <p:txBody>
          <a:bodyPr>
            <a:noAutofit/>
          </a:bodyPr>
          <a:lstStyle/>
          <a:p>
            <a:r>
              <a:rPr lang="en-GB" altLang="it-IT" sz="4600" dirty="0">
                <a:latin typeface="Candara" panose="020E0502030303020204" pitchFamily="34" charset="0"/>
              </a:rPr>
              <a:t>Participative and Transformative Research: research as source (EBR</a:t>
            </a:r>
            <a:r>
              <a:rPr lang="en-GB" altLang="it-IT" sz="4600" dirty="0" smtClean="0">
                <a:latin typeface="Candara" panose="020E0502030303020204" pitchFamily="34" charset="0"/>
              </a:rPr>
              <a:t>), pattern </a:t>
            </a:r>
            <a:r>
              <a:rPr lang="en-GB" altLang="it-IT" sz="4600" dirty="0">
                <a:latin typeface="Candara" panose="020E0502030303020204" pitchFamily="34" charset="0"/>
              </a:rPr>
              <a:t>for the </a:t>
            </a:r>
            <a:r>
              <a:rPr lang="en-GB" altLang="it-IT" sz="4600" dirty="0" smtClean="0">
                <a:latin typeface="Candara" panose="020E0502030303020204" pitchFamily="34" charset="0"/>
              </a:rPr>
              <a:t>practice and COMMON good </a:t>
            </a:r>
            <a:endParaRPr lang="it-IT" sz="4600" dirty="0"/>
          </a:p>
        </p:txBody>
      </p:sp>
      <p:graphicFrame>
        <p:nvGraphicFramePr>
          <p:cNvPr id="4" name="Diagramma 3"/>
          <p:cNvGraphicFramePr/>
          <p:nvPr>
            <p:extLst>
              <p:ext uri="{D42A27DB-BD31-4B8C-83A1-F6EECF244321}">
                <p14:modId xmlns:p14="http://schemas.microsoft.com/office/powerpoint/2010/main" val="1806528247"/>
              </p:ext>
            </p:extLst>
          </p:nvPr>
        </p:nvGraphicFramePr>
        <p:xfrm>
          <a:off x="953265" y="2411570"/>
          <a:ext cx="11073018" cy="6956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690623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immagine 6"/>
          <p:cNvPicPr>
            <a:picLocks noChangeAspect="1"/>
          </p:cNvPicPr>
          <p:nvPr/>
        </p:nvPicPr>
        <p:blipFill>
          <a:blip r:embed="rId3"/>
          <a:srcRect l="18186" r="18186"/>
          <a:stretch>
            <a:fillRect/>
          </a:stretch>
        </p:blipFill>
        <p:spPr>
          <a:xfrm>
            <a:off x="4855499" y="1456737"/>
            <a:ext cx="7974223" cy="7339711"/>
          </a:xfrm>
          <a:prstGeom prst="rect">
            <a:avLst/>
          </a:prstGeom>
        </p:spPr>
      </p:pic>
      <p:sp>
        <p:nvSpPr>
          <p:cNvPr id="3" name="Rettangolo 2"/>
          <p:cNvSpPr/>
          <p:nvPr/>
        </p:nvSpPr>
        <p:spPr>
          <a:xfrm>
            <a:off x="709650" y="2186886"/>
            <a:ext cx="3903074" cy="3262432"/>
          </a:xfrm>
          <a:prstGeom prst="rect">
            <a:avLst/>
          </a:prstGeom>
        </p:spPr>
        <p:txBody>
          <a:bodyPr wrap="square">
            <a:spAutoFit/>
          </a:bodyPr>
          <a:lstStyle/>
          <a:p>
            <a:pPr>
              <a:lnSpc>
                <a:spcPct val="100000"/>
              </a:lnSpc>
            </a:pPr>
            <a:r>
              <a:rPr lang="is-IS" sz="2400" dirty="0">
                <a:solidFill>
                  <a:srgbClr val="FF9933"/>
                </a:solidFill>
              </a:rPr>
              <a:t>Galileo Galilei </a:t>
            </a:r>
            <a:r>
              <a:rPr lang="fr-FR" sz="2400" dirty="0" err="1">
                <a:solidFill>
                  <a:srgbClr val="FF9933"/>
                </a:solidFill>
              </a:rPr>
              <a:t>teaches</a:t>
            </a:r>
            <a:r>
              <a:rPr lang="fr-FR" sz="2400" dirty="0">
                <a:solidFill>
                  <a:srgbClr val="FF9933"/>
                </a:solidFill>
              </a:rPr>
              <a:t> </a:t>
            </a:r>
            <a:r>
              <a:rPr lang="fr-FR" sz="2400" dirty="0" err="1">
                <a:solidFill>
                  <a:srgbClr val="FF9933"/>
                </a:solidFill>
              </a:rPr>
              <a:t>at</a:t>
            </a:r>
            <a:r>
              <a:rPr lang="fr-FR" sz="2400" dirty="0">
                <a:solidFill>
                  <a:srgbClr val="FF9933"/>
                </a:solidFill>
              </a:rPr>
              <a:t> </a:t>
            </a:r>
            <a:r>
              <a:rPr lang="fr-FR" sz="2400" dirty="0" err="1">
                <a:solidFill>
                  <a:srgbClr val="FF9933"/>
                </a:solidFill>
              </a:rPr>
              <a:t>Padua</a:t>
            </a:r>
            <a:r>
              <a:rPr lang="fr-FR" sz="2400" dirty="0">
                <a:solidFill>
                  <a:srgbClr val="FF9933"/>
                </a:solidFill>
              </a:rPr>
              <a:t> </a:t>
            </a:r>
            <a:r>
              <a:rPr lang="fr-FR" sz="2400" dirty="0" err="1">
                <a:solidFill>
                  <a:srgbClr val="FF9933"/>
                </a:solidFill>
              </a:rPr>
              <a:t>University</a:t>
            </a:r>
            <a:r>
              <a:rPr lang="fr-FR" sz="2400" dirty="0">
                <a:solidFill>
                  <a:srgbClr val="FF9933"/>
                </a:solidFill>
              </a:rPr>
              <a:t> (</a:t>
            </a:r>
            <a:r>
              <a:rPr lang="it-IT" sz="2400" dirty="0">
                <a:solidFill>
                  <a:srgbClr val="FF9933"/>
                </a:solidFill>
              </a:rPr>
              <a:t>1592-1610)</a:t>
            </a:r>
          </a:p>
          <a:p>
            <a:pPr>
              <a:lnSpc>
                <a:spcPct val="100000"/>
              </a:lnSpc>
            </a:pPr>
            <a:r>
              <a:rPr lang="fr-FR" sz="5400" b="1" i="1" dirty="0">
                <a:solidFill>
                  <a:srgbClr val="FF9933"/>
                </a:solidFill>
              </a:rPr>
              <a:t>“...</a:t>
            </a:r>
            <a:r>
              <a:rPr lang="fr-FR" sz="5400" b="1" i="1" dirty="0" err="1">
                <a:solidFill>
                  <a:srgbClr val="FF9933"/>
                </a:solidFill>
              </a:rPr>
              <a:t>Eppur</a:t>
            </a:r>
            <a:r>
              <a:rPr lang="fr-FR" sz="5400" b="1" i="1" dirty="0">
                <a:solidFill>
                  <a:srgbClr val="FF9933"/>
                </a:solidFill>
              </a:rPr>
              <a:t> si </a:t>
            </a:r>
            <a:r>
              <a:rPr lang="fr-FR" sz="5400" dirty="0">
                <a:solidFill>
                  <a:srgbClr val="FF9933"/>
                </a:solidFill>
              </a:rPr>
              <a:t> </a:t>
            </a:r>
            <a:r>
              <a:rPr lang="fi-FI" sz="5400" b="1" i="1" dirty="0" err="1">
                <a:solidFill>
                  <a:srgbClr val="FF9933"/>
                </a:solidFill>
              </a:rPr>
              <a:t>muove</a:t>
            </a:r>
            <a:r>
              <a:rPr lang="fi-FI" sz="5400" b="1" i="1" dirty="0">
                <a:solidFill>
                  <a:srgbClr val="FF9933"/>
                </a:solidFill>
              </a:rPr>
              <a:t>!”</a:t>
            </a:r>
          </a:p>
          <a:p>
            <a:pPr>
              <a:lnSpc>
                <a:spcPct val="100000"/>
              </a:lnSpc>
            </a:pPr>
            <a:endParaRPr lang="fi-FI" sz="3200" dirty="0">
              <a:solidFill>
                <a:srgbClr val="FF9933"/>
              </a:solidFill>
            </a:endParaRPr>
          </a:p>
          <a:p>
            <a:endParaRPr lang="fr-FR" dirty="0">
              <a:solidFill>
                <a:srgbClr val="FF9933"/>
              </a:solidFill>
            </a:endParaRPr>
          </a:p>
        </p:txBody>
      </p:sp>
    </p:spTree>
    <p:extLst>
      <p:ext uri="{BB962C8B-B14F-4D97-AF65-F5344CB8AC3E}">
        <p14:creationId xmlns:p14="http://schemas.microsoft.com/office/powerpoint/2010/main" val="31919667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5"/>
          <p:cNvPicPr>
            <a:picLocks noChangeAspect="1" noChangeArrowheads="1"/>
          </p:cNvPicPr>
          <p:nvPr/>
        </p:nvPicPr>
        <p:blipFill>
          <a:blip r:embed="rId3"/>
          <a:srcRect l="31012" t="32277" r="8836" b="7445"/>
          <a:stretch>
            <a:fillRect/>
          </a:stretch>
        </p:blipFill>
        <p:spPr bwMode="auto">
          <a:xfrm>
            <a:off x="522900" y="3225587"/>
            <a:ext cx="5775283" cy="3066834"/>
          </a:xfrm>
          <a:prstGeom prst="rect">
            <a:avLst/>
          </a:prstGeom>
          <a:noFill/>
          <a:ln w="9525">
            <a:noFill/>
            <a:miter lim="800000"/>
            <a:headEnd/>
            <a:tailEnd/>
          </a:ln>
        </p:spPr>
      </p:pic>
      <p:sp>
        <p:nvSpPr>
          <p:cNvPr id="4" name="CasellaDiTesto 3"/>
          <p:cNvSpPr txBox="1">
            <a:spLocks noChangeArrowheads="1"/>
          </p:cNvSpPr>
          <p:nvPr/>
        </p:nvSpPr>
        <p:spPr bwMode="auto">
          <a:xfrm>
            <a:off x="7025595" y="3225587"/>
            <a:ext cx="2971236" cy="406605"/>
          </a:xfrm>
          <a:prstGeom prst="rect">
            <a:avLst/>
          </a:prstGeom>
          <a:noFill/>
          <a:ln w="9525">
            <a:noFill/>
            <a:miter lim="800000"/>
            <a:headEnd/>
            <a:tailEnd/>
          </a:ln>
        </p:spPr>
        <p:txBody>
          <a:bodyPr lIns="130046" tIns="65023" rIns="130046" bIns="65023">
            <a:spAutoFit/>
          </a:bodyPr>
          <a:lstStyle/>
          <a:p>
            <a:pPr eaLnBrk="1" hangingPunct="1"/>
            <a:r>
              <a:rPr lang="it-IT" sz="2400" dirty="0" err="1" smtClean="0">
                <a:solidFill>
                  <a:schemeClr val="bg2"/>
                </a:solidFill>
                <a:latin typeface="Candara" pitchFamily="34" charset="0"/>
              </a:rPr>
              <a:t>Causes</a:t>
            </a:r>
            <a:r>
              <a:rPr lang="it-IT" sz="2400" dirty="0" smtClean="0">
                <a:solidFill>
                  <a:schemeClr val="bg2"/>
                </a:solidFill>
                <a:latin typeface="Candara" pitchFamily="34" charset="0"/>
              </a:rPr>
              <a:t> of </a:t>
            </a:r>
            <a:r>
              <a:rPr lang="it-IT" sz="2400" dirty="0" err="1" smtClean="0">
                <a:solidFill>
                  <a:schemeClr val="bg2"/>
                </a:solidFill>
                <a:latin typeface="Candara" pitchFamily="34" charset="0"/>
              </a:rPr>
              <a:t>foster</a:t>
            </a:r>
            <a:r>
              <a:rPr lang="it-IT" sz="2400" dirty="0" smtClean="0">
                <a:solidFill>
                  <a:schemeClr val="bg2"/>
                </a:solidFill>
                <a:latin typeface="Candara" pitchFamily="34" charset="0"/>
              </a:rPr>
              <a:t> care</a:t>
            </a:r>
            <a:endParaRPr lang="it-IT" sz="2400" dirty="0">
              <a:solidFill>
                <a:schemeClr val="bg2"/>
              </a:solidFill>
              <a:latin typeface="Candara" pitchFamily="34" charset="0"/>
            </a:endParaRPr>
          </a:p>
        </p:txBody>
      </p:sp>
      <p:pic>
        <p:nvPicPr>
          <p:cNvPr id="5" name="Immagine 4"/>
          <p:cNvPicPr>
            <a:picLocks noChangeAspect="1" noChangeArrowheads="1"/>
          </p:cNvPicPr>
          <p:nvPr/>
        </p:nvPicPr>
        <p:blipFill>
          <a:blip r:embed="rId4"/>
          <a:srcRect l="30699" t="31247" r="7903" b="8244"/>
          <a:stretch>
            <a:fillRect/>
          </a:stretch>
        </p:blipFill>
        <p:spPr bwMode="auto">
          <a:xfrm>
            <a:off x="6633420" y="4746907"/>
            <a:ext cx="5766617" cy="3131515"/>
          </a:xfrm>
          <a:prstGeom prst="rect">
            <a:avLst/>
          </a:prstGeom>
          <a:noFill/>
          <a:ln w="9525">
            <a:noFill/>
            <a:miter lim="800000"/>
            <a:headEnd/>
            <a:tailEnd/>
          </a:ln>
        </p:spPr>
      </p:pic>
      <p:sp>
        <p:nvSpPr>
          <p:cNvPr id="6" name="CasellaDiTesto 8"/>
          <p:cNvSpPr txBox="1">
            <a:spLocks noChangeArrowheads="1"/>
          </p:cNvSpPr>
          <p:nvPr/>
        </p:nvSpPr>
        <p:spPr bwMode="auto">
          <a:xfrm>
            <a:off x="1933898" y="6756761"/>
            <a:ext cx="4364285" cy="406605"/>
          </a:xfrm>
          <a:prstGeom prst="rect">
            <a:avLst/>
          </a:prstGeom>
          <a:noFill/>
          <a:ln w="9525">
            <a:noFill/>
            <a:miter lim="800000"/>
            <a:headEnd/>
            <a:tailEnd/>
          </a:ln>
        </p:spPr>
        <p:txBody>
          <a:bodyPr lIns="130046" tIns="65023" rIns="130046" bIns="65023">
            <a:spAutoFit/>
          </a:bodyPr>
          <a:lstStyle/>
          <a:p>
            <a:pPr eaLnBrk="1" hangingPunct="1"/>
            <a:r>
              <a:rPr lang="it-IT" sz="2400" dirty="0" err="1" smtClean="0">
                <a:solidFill>
                  <a:srgbClr val="53585F"/>
                </a:solidFill>
                <a:latin typeface="Candara" pitchFamily="34" charset="0"/>
              </a:rPr>
              <a:t>Causes</a:t>
            </a:r>
            <a:r>
              <a:rPr lang="it-IT" sz="2400" dirty="0" smtClean="0">
                <a:solidFill>
                  <a:srgbClr val="53585F"/>
                </a:solidFill>
                <a:latin typeface="Candara" pitchFamily="34" charset="0"/>
              </a:rPr>
              <a:t> of </a:t>
            </a:r>
            <a:r>
              <a:rPr lang="it-IT" sz="2400" dirty="0" err="1" smtClean="0">
                <a:solidFill>
                  <a:srgbClr val="53585F"/>
                </a:solidFill>
                <a:latin typeface="Candara" pitchFamily="34" charset="0"/>
              </a:rPr>
              <a:t>residential</a:t>
            </a:r>
            <a:r>
              <a:rPr lang="it-IT" sz="2400" dirty="0" smtClean="0">
                <a:solidFill>
                  <a:srgbClr val="53585F"/>
                </a:solidFill>
                <a:latin typeface="Candara" pitchFamily="34" charset="0"/>
              </a:rPr>
              <a:t> care</a:t>
            </a:r>
            <a:endParaRPr lang="it-IT" sz="2400" dirty="0">
              <a:solidFill>
                <a:srgbClr val="53585F"/>
              </a:solidFill>
              <a:latin typeface="Candara" pitchFamily="34" charset="0"/>
            </a:endParaRPr>
          </a:p>
        </p:txBody>
      </p:sp>
      <p:sp>
        <p:nvSpPr>
          <p:cNvPr id="7" name="Rettangolo 6"/>
          <p:cNvSpPr/>
          <p:nvPr/>
        </p:nvSpPr>
        <p:spPr>
          <a:xfrm>
            <a:off x="1114959" y="8285027"/>
            <a:ext cx="11036921" cy="1077218"/>
          </a:xfrm>
          <a:prstGeom prst="rect">
            <a:avLst/>
          </a:prstGeom>
        </p:spPr>
        <p:txBody>
          <a:bodyPr wrap="square">
            <a:spAutoFit/>
          </a:bodyPr>
          <a:lstStyle/>
          <a:p>
            <a:pPr algn="l" rtl="0" latinLnBrk="1" hangingPunct="0">
              <a:lnSpc>
                <a:spcPct val="100000"/>
              </a:lnSpc>
            </a:pPr>
            <a:r>
              <a:rPr lang="it-IT" sz="3200" dirty="0">
                <a:solidFill>
                  <a:srgbClr val="800000"/>
                </a:solidFill>
              </a:rPr>
              <a:t>The </a:t>
            </a:r>
            <a:r>
              <a:rPr lang="it-IT" sz="3200" dirty="0" err="1">
                <a:solidFill>
                  <a:srgbClr val="800000"/>
                </a:solidFill>
              </a:rPr>
              <a:t>issue</a:t>
            </a:r>
            <a:r>
              <a:rPr lang="it-IT" sz="3200" dirty="0">
                <a:solidFill>
                  <a:srgbClr val="800000"/>
                </a:solidFill>
              </a:rPr>
              <a:t> </a:t>
            </a:r>
            <a:r>
              <a:rPr lang="it-IT" sz="3200" dirty="0" err="1">
                <a:solidFill>
                  <a:srgbClr val="800000"/>
                </a:solidFill>
              </a:rPr>
              <a:t>is</a:t>
            </a:r>
            <a:r>
              <a:rPr lang="it-IT" sz="3200" dirty="0">
                <a:solidFill>
                  <a:srgbClr val="800000"/>
                </a:solidFill>
              </a:rPr>
              <a:t> </a:t>
            </a:r>
            <a:r>
              <a:rPr lang="it-IT" sz="3200" dirty="0" err="1">
                <a:solidFill>
                  <a:srgbClr val="800000"/>
                </a:solidFill>
              </a:rPr>
              <a:t>not</a:t>
            </a:r>
            <a:r>
              <a:rPr lang="it-IT" sz="3200" dirty="0">
                <a:solidFill>
                  <a:srgbClr val="800000"/>
                </a:solidFill>
              </a:rPr>
              <a:t> </a:t>
            </a:r>
            <a:r>
              <a:rPr lang="it-IT" sz="3200" dirty="0" smtClean="0">
                <a:solidFill>
                  <a:srgbClr val="800000"/>
                </a:solidFill>
              </a:rPr>
              <a:t>reduce </a:t>
            </a:r>
            <a:r>
              <a:rPr lang="it-IT" sz="3200" dirty="0" err="1" smtClean="0">
                <a:solidFill>
                  <a:srgbClr val="800000"/>
                </a:solidFill>
              </a:rPr>
              <a:t>children</a:t>
            </a:r>
            <a:r>
              <a:rPr lang="it-IT" sz="3200" dirty="0" smtClean="0">
                <a:solidFill>
                  <a:srgbClr val="800000"/>
                </a:solidFill>
              </a:rPr>
              <a:t> out-of-home</a:t>
            </a:r>
            <a:r>
              <a:rPr lang="it-IT" sz="3200" dirty="0">
                <a:solidFill>
                  <a:srgbClr val="800000"/>
                </a:solidFill>
              </a:rPr>
              <a:t>, </a:t>
            </a:r>
            <a:r>
              <a:rPr lang="it-IT" sz="3200" dirty="0" err="1">
                <a:solidFill>
                  <a:srgbClr val="800000"/>
                </a:solidFill>
              </a:rPr>
              <a:t>but</a:t>
            </a:r>
            <a:r>
              <a:rPr lang="it-IT" sz="3200" dirty="0">
                <a:solidFill>
                  <a:srgbClr val="800000"/>
                </a:solidFill>
              </a:rPr>
              <a:t> to </a:t>
            </a:r>
            <a:r>
              <a:rPr lang="it-IT" sz="3200" dirty="0" err="1" smtClean="0">
                <a:solidFill>
                  <a:srgbClr val="800000"/>
                </a:solidFill>
              </a:rPr>
              <a:t>ensure</a:t>
            </a:r>
            <a:r>
              <a:rPr lang="it-IT" sz="3200" dirty="0" smtClean="0">
                <a:solidFill>
                  <a:srgbClr val="800000"/>
                </a:solidFill>
              </a:rPr>
              <a:t> </a:t>
            </a:r>
          </a:p>
          <a:p>
            <a:pPr algn="l" rtl="0" latinLnBrk="1" hangingPunct="0">
              <a:lnSpc>
                <a:spcPct val="100000"/>
              </a:lnSpc>
            </a:pPr>
            <a:r>
              <a:rPr lang="it-IT" sz="3200" dirty="0" err="1" smtClean="0">
                <a:solidFill>
                  <a:srgbClr val="800000"/>
                </a:solidFill>
              </a:rPr>
              <a:t>proper</a:t>
            </a:r>
            <a:r>
              <a:rPr lang="it-IT" sz="3200" dirty="0" smtClean="0">
                <a:solidFill>
                  <a:srgbClr val="800000"/>
                </a:solidFill>
              </a:rPr>
              <a:t> </a:t>
            </a:r>
            <a:r>
              <a:rPr lang="it-IT" sz="3200" dirty="0" err="1" smtClean="0">
                <a:solidFill>
                  <a:srgbClr val="800000"/>
                </a:solidFill>
              </a:rPr>
              <a:t>placement</a:t>
            </a:r>
            <a:r>
              <a:rPr lang="it-IT" sz="3200" dirty="0" err="1">
                <a:solidFill>
                  <a:srgbClr val="800000"/>
                </a:solidFill>
              </a:rPr>
              <a:t>s</a:t>
            </a:r>
            <a:endParaRPr lang="it-IT" sz="3200" dirty="0">
              <a:solidFill>
                <a:srgbClr val="800000"/>
              </a:solidFill>
            </a:endParaRPr>
          </a:p>
        </p:txBody>
      </p:sp>
      <p:sp>
        <p:nvSpPr>
          <p:cNvPr id="8" name="Rettangolo 7"/>
          <p:cNvSpPr/>
          <p:nvPr/>
        </p:nvSpPr>
        <p:spPr>
          <a:xfrm>
            <a:off x="522900" y="1907361"/>
            <a:ext cx="6761038" cy="584776"/>
          </a:xfrm>
          <a:prstGeom prst="rect">
            <a:avLst/>
          </a:prstGeom>
        </p:spPr>
        <p:txBody>
          <a:bodyPr wrap="square">
            <a:spAutoFit/>
          </a:bodyPr>
          <a:lstStyle/>
          <a:p>
            <a:pPr lvl="0" algn="ctr">
              <a:lnSpc>
                <a:spcPct val="100000"/>
              </a:lnSpc>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3200" dirty="0">
                <a:solidFill>
                  <a:srgbClr val="53585F"/>
                </a:solidFill>
                <a:latin typeface="Candara" pitchFamily="34" charset="0"/>
              </a:rPr>
              <a:t>Out of home </a:t>
            </a:r>
            <a:r>
              <a:rPr lang="fr-FR" sz="3200" dirty="0" err="1">
                <a:solidFill>
                  <a:srgbClr val="53585F"/>
                </a:solidFill>
                <a:latin typeface="Candara" pitchFamily="34" charset="0"/>
              </a:rPr>
              <a:t>children</a:t>
            </a:r>
            <a:r>
              <a:rPr lang="fr-FR" sz="3200" dirty="0">
                <a:solidFill>
                  <a:srgbClr val="53585F"/>
                </a:solidFill>
                <a:latin typeface="Candara" pitchFamily="34" charset="0"/>
              </a:rPr>
              <a:t> in </a:t>
            </a:r>
            <a:r>
              <a:rPr lang="fr-FR" sz="3200" dirty="0" err="1">
                <a:solidFill>
                  <a:srgbClr val="53585F"/>
                </a:solidFill>
                <a:latin typeface="Candara" pitchFamily="34" charset="0"/>
              </a:rPr>
              <a:t>Italy</a:t>
            </a:r>
            <a:r>
              <a:rPr lang="fr-FR" sz="3200" dirty="0">
                <a:solidFill>
                  <a:srgbClr val="53585F"/>
                </a:solidFill>
                <a:latin typeface="Candara" pitchFamily="34" charset="0"/>
              </a:rPr>
              <a:t>: 3</a:t>
            </a:r>
            <a:r>
              <a:rPr lang="en-GB" sz="3200" b="1" dirty="0">
                <a:solidFill>
                  <a:srgbClr val="53585F"/>
                </a:solidFill>
              </a:rPr>
              <a:t>‰</a:t>
            </a:r>
            <a:endParaRPr lang="fr-FR" sz="3200" dirty="0">
              <a:solidFill>
                <a:srgbClr val="53585F"/>
              </a:solidFill>
              <a:latin typeface="Candara" pitchFamily="34" charset="0"/>
            </a:endParaRPr>
          </a:p>
        </p:txBody>
      </p:sp>
      <p:sp>
        <p:nvSpPr>
          <p:cNvPr id="9" name="Fumetto 3 8"/>
          <p:cNvSpPr/>
          <p:nvPr/>
        </p:nvSpPr>
        <p:spPr>
          <a:xfrm>
            <a:off x="8553148" y="656061"/>
            <a:ext cx="4201873" cy="2502600"/>
          </a:xfrm>
          <a:prstGeom prst="wedgeEllipseCallout">
            <a:avLst>
              <a:gd name="adj1" fmla="val -54688"/>
              <a:gd name="adj2" fmla="val 35395"/>
            </a:avLst>
          </a:prstGeom>
          <a:solidFill>
            <a:srgbClr val="FF9933"/>
          </a:solidFill>
          <a:ln>
            <a:solidFill>
              <a:srgbClr val="FF993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00000"/>
              </a:lnSpc>
            </a:pPr>
            <a:r>
              <a:rPr lang="it-IT" sz="4000" b="1" dirty="0" err="1" smtClean="0">
                <a:solidFill>
                  <a:schemeClr val="tx1"/>
                </a:solidFill>
                <a:latin typeface="Candara" panose="020E0502030303020204" pitchFamily="34" charset="0"/>
                <a:cs typeface="Candara"/>
              </a:rPr>
              <a:t>Why</a:t>
            </a:r>
            <a:endParaRPr lang="it-IT" sz="4000" b="1" dirty="0" smtClean="0">
              <a:solidFill>
                <a:schemeClr val="tx1"/>
              </a:solidFill>
              <a:latin typeface="Candara" panose="020E0502030303020204" pitchFamily="34" charset="0"/>
              <a:cs typeface="Candara"/>
            </a:endParaRPr>
          </a:p>
          <a:p>
            <a:pPr algn="ctr">
              <a:lnSpc>
                <a:spcPct val="100000"/>
              </a:lnSpc>
            </a:pPr>
            <a:r>
              <a:rPr lang="it-IT" sz="4000" b="1" dirty="0" smtClean="0">
                <a:solidFill>
                  <a:schemeClr val="tx1"/>
                </a:solidFill>
                <a:latin typeface="Candara" panose="020E0502030303020204" pitchFamily="34" charset="0"/>
                <a:cs typeface="Candara"/>
              </a:rPr>
              <a:t>P.I.P.P.I.?</a:t>
            </a:r>
          </a:p>
          <a:p>
            <a:pPr algn="ctr">
              <a:lnSpc>
                <a:spcPct val="100000"/>
              </a:lnSpc>
            </a:pPr>
            <a:endParaRPr lang="it-IT" sz="4000" b="1" dirty="0">
              <a:solidFill>
                <a:schemeClr val="tx1"/>
              </a:solidFill>
              <a:latin typeface="Candara" panose="020E0502030303020204" pitchFamily="34" charset="0"/>
              <a:cs typeface="Candara"/>
            </a:endParaRPr>
          </a:p>
        </p:txBody>
      </p:sp>
    </p:spTree>
    <p:extLst>
      <p:ext uri="{BB962C8B-B14F-4D97-AF65-F5344CB8AC3E}">
        <p14:creationId xmlns:p14="http://schemas.microsoft.com/office/powerpoint/2010/main" val="28939907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8324" y="1036316"/>
            <a:ext cx="11503797" cy="84980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eaLnBrk="1" fontAlgn="auto" hangingPunct="1">
              <a:lnSpc>
                <a:spcPct val="100000"/>
              </a:lnSpc>
              <a:spcAft>
                <a:spcPts val="0"/>
              </a:spcAft>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800" dirty="0">
                <a:solidFill>
                  <a:srgbClr val="53585F"/>
                </a:solidFill>
              </a:rPr>
              <a:t> </a:t>
            </a:r>
            <a:r>
              <a:rPr lang="it-IT" sz="2800" dirty="0" smtClean="0">
                <a:solidFill>
                  <a:srgbClr val="53585F"/>
                </a:solidFill>
              </a:rPr>
              <a:t>2 </a:t>
            </a:r>
            <a:r>
              <a:rPr lang="it-IT" sz="2800" dirty="0" err="1" smtClean="0">
                <a:solidFill>
                  <a:srgbClr val="53585F"/>
                </a:solidFill>
              </a:rPr>
              <a:t>combined</a:t>
            </a:r>
            <a:r>
              <a:rPr lang="it-IT" sz="2800" dirty="0" smtClean="0">
                <a:solidFill>
                  <a:srgbClr val="53585F"/>
                </a:solidFill>
              </a:rPr>
              <a:t> </a:t>
            </a:r>
            <a:r>
              <a:rPr lang="it-IT" sz="2800" dirty="0" err="1">
                <a:solidFill>
                  <a:srgbClr val="53585F"/>
                </a:solidFill>
              </a:rPr>
              <a:t>factors</a:t>
            </a:r>
            <a:r>
              <a:rPr lang="it-IT" sz="2800" dirty="0">
                <a:solidFill>
                  <a:srgbClr val="53585F"/>
                </a:solidFill>
              </a:rPr>
              <a:t> </a:t>
            </a:r>
            <a:r>
              <a:rPr lang="it-IT" sz="2800" dirty="0" err="1">
                <a:solidFill>
                  <a:srgbClr val="53585F"/>
                </a:solidFill>
              </a:rPr>
              <a:t>at</a:t>
            </a:r>
            <a:r>
              <a:rPr lang="it-IT" sz="2800" dirty="0">
                <a:solidFill>
                  <a:srgbClr val="53585F"/>
                </a:solidFill>
              </a:rPr>
              <a:t> the base of </a:t>
            </a:r>
            <a:r>
              <a:rPr lang="it-IT" sz="2800" dirty="0" err="1">
                <a:solidFill>
                  <a:srgbClr val="53585F"/>
                </a:solidFill>
              </a:rPr>
              <a:t>neglect</a:t>
            </a:r>
            <a:r>
              <a:rPr lang="it-IT" sz="2800" dirty="0">
                <a:solidFill>
                  <a:srgbClr val="53585F"/>
                </a:solidFill>
              </a:rPr>
              <a:t>: </a:t>
            </a:r>
            <a:endParaRPr lang="it-IT" sz="2800" dirty="0" smtClean="0">
              <a:solidFill>
                <a:srgbClr val="53585F"/>
              </a:solidFill>
            </a:endParaRPr>
          </a:p>
          <a:p>
            <a:pPr eaLnBrk="1" fontAlgn="auto" hangingPunct="1">
              <a:lnSpc>
                <a:spcPct val="100000"/>
              </a:lnSpc>
              <a:spcAft>
                <a:spcPts val="0"/>
              </a:spcAft>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it-IT" sz="2800" dirty="0">
              <a:solidFill>
                <a:srgbClr val="53585F"/>
              </a:solidFill>
            </a:endParaRPr>
          </a:p>
          <a:p>
            <a:pPr marL="139700" indent="-457200" eaLnBrk="1" fontAlgn="auto" hangingPunct="1">
              <a:lnSpc>
                <a:spcPct val="100000"/>
              </a:lnSpc>
              <a:spcAft>
                <a:spcPts val="0"/>
              </a:spcAft>
              <a:buClrTx/>
              <a:buFontTx/>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800" dirty="0" err="1" smtClean="0">
                <a:solidFill>
                  <a:srgbClr val="53585F"/>
                </a:solidFill>
              </a:rPr>
              <a:t>difficulty</a:t>
            </a:r>
            <a:r>
              <a:rPr lang="it-IT" sz="2800" dirty="0" smtClean="0">
                <a:solidFill>
                  <a:srgbClr val="53585F"/>
                </a:solidFill>
              </a:rPr>
              <a:t> </a:t>
            </a:r>
            <a:r>
              <a:rPr lang="it-IT" sz="2800" dirty="0">
                <a:solidFill>
                  <a:srgbClr val="53585F"/>
                </a:solidFill>
              </a:rPr>
              <a:t>on </a:t>
            </a:r>
            <a:r>
              <a:rPr lang="it-IT" sz="2800" dirty="0" err="1" smtClean="0">
                <a:solidFill>
                  <a:srgbClr val="53585F"/>
                </a:solidFill>
              </a:rPr>
              <a:t>parent</a:t>
            </a:r>
            <a:r>
              <a:rPr lang="it-IT" sz="2800" dirty="0" smtClean="0">
                <a:solidFill>
                  <a:srgbClr val="53585F"/>
                </a:solidFill>
              </a:rPr>
              <a:t> -  </a:t>
            </a:r>
            <a:r>
              <a:rPr lang="it-IT" sz="2800" dirty="0" err="1" smtClean="0">
                <a:solidFill>
                  <a:srgbClr val="53585F"/>
                </a:solidFill>
              </a:rPr>
              <a:t>child</a:t>
            </a:r>
            <a:r>
              <a:rPr lang="it-IT" sz="2800" dirty="0" smtClean="0">
                <a:solidFill>
                  <a:srgbClr val="53585F"/>
                </a:solidFill>
              </a:rPr>
              <a:t> </a:t>
            </a:r>
            <a:r>
              <a:rPr lang="it-IT" sz="2800" dirty="0" err="1">
                <a:solidFill>
                  <a:srgbClr val="53585F"/>
                </a:solidFill>
              </a:rPr>
              <a:t>relationship</a:t>
            </a:r>
            <a:r>
              <a:rPr lang="it-IT" sz="2800" dirty="0">
                <a:solidFill>
                  <a:srgbClr val="53585F"/>
                </a:solidFill>
              </a:rPr>
              <a:t> </a:t>
            </a:r>
            <a:r>
              <a:rPr lang="it-IT" sz="2800" dirty="0" err="1">
                <a:solidFill>
                  <a:srgbClr val="53585F"/>
                </a:solidFill>
              </a:rPr>
              <a:t>that</a:t>
            </a:r>
            <a:r>
              <a:rPr lang="it-IT" sz="2800" dirty="0">
                <a:solidFill>
                  <a:srgbClr val="53585F"/>
                </a:solidFill>
              </a:rPr>
              <a:t> </a:t>
            </a:r>
            <a:r>
              <a:rPr lang="it-IT" sz="2800" dirty="0" err="1">
                <a:solidFill>
                  <a:srgbClr val="53585F"/>
                </a:solidFill>
              </a:rPr>
              <a:t>is</a:t>
            </a:r>
            <a:r>
              <a:rPr lang="it-IT" sz="2800" dirty="0">
                <a:solidFill>
                  <a:srgbClr val="53585F"/>
                </a:solidFill>
              </a:rPr>
              <a:t> </a:t>
            </a:r>
            <a:r>
              <a:rPr lang="it-IT" sz="2800" dirty="0" err="1">
                <a:solidFill>
                  <a:srgbClr val="53585F"/>
                </a:solidFill>
              </a:rPr>
              <a:t>characterized</a:t>
            </a:r>
            <a:r>
              <a:rPr lang="it-IT" sz="2800" dirty="0">
                <a:solidFill>
                  <a:srgbClr val="53585F"/>
                </a:solidFill>
              </a:rPr>
              <a:t> by </a:t>
            </a:r>
            <a:r>
              <a:rPr lang="it-IT" sz="2800" dirty="0" err="1">
                <a:solidFill>
                  <a:srgbClr val="53585F"/>
                </a:solidFill>
              </a:rPr>
              <a:t>low</a:t>
            </a:r>
            <a:r>
              <a:rPr lang="it-IT" sz="2800" dirty="0">
                <a:solidFill>
                  <a:srgbClr val="53585F"/>
                </a:solidFill>
              </a:rPr>
              <a:t> </a:t>
            </a:r>
            <a:r>
              <a:rPr lang="it-IT" sz="2800" dirty="0" err="1">
                <a:solidFill>
                  <a:srgbClr val="53585F"/>
                </a:solidFill>
              </a:rPr>
              <a:t>interaction</a:t>
            </a:r>
            <a:r>
              <a:rPr lang="it-IT" sz="2800" dirty="0">
                <a:solidFill>
                  <a:srgbClr val="53585F"/>
                </a:solidFill>
              </a:rPr>
              <a:t> and/or </a:t>
            </a:r>
            <a:r>
              <a:rPr lang="it-IT" sz="2800" dirty="0" err="1">
                <a:solidFill>
                  <a:srgbClr val="53585F"/>
                </a:solidFill>
              </a:rPr>
              <a:t>mainly</a:t>
            </a:r>
            <a:r>
              <a:rPr lang="it-IT" sz="2800" dirty="0">
                <a:solidFill>
                  <a:srgbClr val="53585F"/>
                </a:solidFill>
              </a:rPr>
              <a:t> negative </a:t>
            </a:r>
            <a:r>
              <a:rPr lang="it-IT" sz="2800" dirty="0" err="1">
                <a:solidFill>
                  <a:srgbClr val="53585F"/>
                </a:solidFill>
              </a:rPr>
              <a:t>reciprocal</a:t>
            </a:r>
            <a:r>
              <a:rPr lang="it-IT" sz="2800" dirty="0">
                <a:solidFill>
                  <a:srgbClr val="53585F"/>
                </a:solidFill>
              </a:rPr>
              <a:t> </a:t>
            </a:r>
            <a:r>
              <a:rPr lang="it-IT" sz="2800" dirty="0" err="1" smtClean="0">
                <a:solidFill>
                  <a:srgbClr val="53585F"/>
                </a:solidFill>
              </a:rPr>
              <a:t>behaviour</a:t>
            </a:r>
            <a:endParaRPr lang="it-IT" sz="2800" dirty="0">
              <a:solidFill>
                <a:srgbClr val="53585F"/>
              </a:solidFill>
            </a:endParaRPr>
          </a:p>
          <a:p>
            <a:pPr marL="139700" indent="-457200" eaLnBrk="1" fontAlgn="auto" hangingPunct="1">
              <a:lnSpc>
                <a:spcPct val="100000"/>
              </a:lnSpc>
              <a:spcAft>
                <a:spcPts val="0"/>
              </a:spcAft>
              <a:buClrTx/>
              <a:buFontTx/>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800" dirty="0" err="1" smtClean="0">
                <a:solidFill>
                  <a:srgbClr val="53585F"/>
                </a:solidFill>
              </a:rPr>
              <a:t>difficulty</a:t>
            </a:r>
            <a:r>
              <a:rPr lang="it-IT" sz="2800" dirty="0" smtClean="0">
                <a:solidFill>
                  <a:srgbClr val="53585F"/>
                </a:solidFill>
              </a:rPr>
              <a:t> </a:t>
            </a:r>
            <a:r>
              <a:rPr lang="it-IT" sz="2800" dirty="0">
                <a:solidFill>
                  <a:srgbClr val="53585F"/>
                </a:solidFill>
              </a:rPr>
              <a:t>on </a:t>
            </a:r>
            <a:r>
              <a:rPr lang="it-IT" sz="2800" dirty="0" smtClean="0">
                <a:solidFill>
                  <a:srgbClr val="53585F"/>
                </a:solidFill>
              </a:rPr>
              <a:t>family - </a:t>
            </a:r>
            <a:r>
              <a:rPr lang="it-IT" sz="2800" dirty="0">
                <a:solidFill>
                  <a:srgbClr val="53585F"/>
                </a:solidFill>
              </a:rPr>
              <a:t>social</a:t>
            </a:r>
            <a:r>
              <a:rPr lang="it-IT" sz="2800" b="1" dirty="0">
                <a:solidFill>
                  <a:srgbClr val="53585F"/>
                </a:solidFill>
              </a:rPr>
              <a:t> </a:t>
            </a:r>
            <a:r>
              <a:rPr lang="it-IT" sz="2800" dirty="0">
                <a:solidFill>
                  <a:srgbClr val="53585F"/>
                </a:solidFill>
              </a:rPr>
              <a:t>community </a:t>
            </a:r>
            <a:r>
              <a:rPr lang="it-IT" sz="2800" dirty="0" err="1">
                <a:solidFill>
                  <a:srgbClr val="53585F"/>
                </a:solidFill>
              </a:rPr>
              <a:t>relationship</a:t>
            </a:r>
            <a:r>
              <a:rPr lang="it-IT" sz="2800" dirty="0">
                <a:solidFill>
                  <a:srgbClr val="53585F"/>
                </a:solidFill>
              </a:rPr>
              <a:t>, </a:t>
            </a:r>
            <a:r>
              <a:rPr lang="it-IT" sz="2800" dirty="0" err="1">
                <a:solidFill>
                  <a:srgbClr val="53585F"/>
                </a:solidFill>
              </a:rPr>
              <a:t>that</a:t>
            </a:r>
            <a:r>
              <a:rPr lang="it-IT" sz="2800" dirty="0">
                <a:solidFill>
                  <a:srgbClr val="53585F"/>
                </a:solidFill>
              </a:rPr>
              <a:t> </a:t>
            </a:r>
            <a:r>
              <a:rPr lang="it-IT" sz="2800" dirty="0" err="1">
                <a:solidFill>
                  <a:srgbClr val="53585F"/>
                </a:solidFill>
              </a:rPr>
              <a:t>is</a:t>
            </a:r>
            <a:r>
              <a:rPr lang="it-IT" sz="2800" dirty="0">
                <a:solidFill>
                  <a:srgbClr val="53585F"/>
                </a:solidFill>
              </a:rPr>
              <a:t> </a:t>
            </a:r>
            <a:r>
              <a:rPr lang="it-IT" sz="2800" dirty="0" err="1">
                <a:solidFill>
                  <a:srgbClr val="53585F"/>
                </a:solidFill>
              </a:rPr>
              <a:t>characterized</a:t>
            </a:r>
            <a:r>
              <a:rPr lang="it-IT" sz="2800" dirty="0">
                <a:solidFill>
                  <a:srgbClr val="53585F"/>
                </a:solidFill>
              </a:rPr>
              <a:t> by a </a:t>
            </a:r>
            <a:r>
              <a:rPr lang="it-IT" sz="2800" dirty="0" err="1">
                <a:solidFill>
                  <a:srgbClr val="53585F"/>
                </a:solidFill>
              </a:rPr>
              <a:t>level</a:t>
            </a:r>
            <a:r>
              <a:rPr lang="it-IT" sz="2800" dirty="0">
                <a:solidFill>
                  <a:srgbClr val="53585F"/>
                </a:solidFill>
              </a:rPr>
              <a:t> of </a:t>
            </a:r>
            <a:r>
              <a:rPr lang="it-IT" sz="2800" dirty="0" err="1">
                <a:solidFill>
                  <a:srgbClr val="53585F"/>
                </a:solidFill>
              </a:rPr>
              <a:t>isolation</a:t>
            </a:r>
            <a:r>
              <a:rPr lang="it-IT" sz="2800" dirty="0">
                <a:solidFill>
                  <a:srgbClr val="53585F"/>
                </a:solidFill>
              </a:rPr>
              <a:t> of </a:t>
            </a:r>
            <a:r>
              <a:rPr lang="it-IT" sz="2800" dirty="0" err="1">
                <a:solidFill>
                  <a:srgbClr val="53585F"/>
                </a:solidFill>
              </a:rPr>
              <a:t>children</a:t>
            </a:r>
            <a:r>
              <a:rPr lang="it-IT" sz="2800" dirty="0">
                <a:solidFill>
                  <a:srgbClr val="53585F"/>
                </a:solidFill>
              </a:rPr>
              <a:t> and </a:t>
            </a:r>
            <a:r>
              <a:rPr lang="it-IT" sz="2800" dirty="0" err="1">
                <a:solidFill>
                  <a:srgbClr val="53585F"/>
                </a:solidFill>
              </a:rPr>
              <a:t>parents</a:t>
            </a:r>
            <a:r>
              <a:rPr lang="it-IT" sz="2800" dirty="0">
                <a:solidFill>
                  <a:srgbClr val="53585F"/>
                </a:solidFill>
              </a:rPr>
              <a:t>.</a:t>
            </a:r>
          </a:p>
          <a:p>
            <a:pPr>
              <a:lnSpc>
                <a:spcPct val="100000"/>
              </a:lnSpc>
            </a:pPr>
            <a:r>
              <a:rPr lang="en-GB" sz="2800" dirty="0">
                <a:solidFill>
                  <a:srgbClr val="53585F"/>
                </a:solidFill>
              </a:rPr>
              <a:t>                                    </a:t>
            </a:r>
            <a:endParaRPr lang="en-GB" sz="2800" dirty="0" smtClean="0">
              <a:solidFill>
                <a:srgbClr val="53585F"/>
              </a:solidFill>
            </a:endParaRPr>
          </a:p>
          <a:p>
            <a:pPr algn="ctr">
              <a:lnSpc>
                <a:spcPct val="100000"/>
              </a:lnSpc>
            </a:pPr>
            <a:r>
              <a:rPr lang="en-GB" sz="3600" dirty="0" smtClean="0">
                <a:solidFill>
                  <a:srgbClr val="FF6600"/>
                </a:solidFill>
              </a:rPr>
              <a:t>Research Hypothesis</a:t>
            </a:r>
            <a:endParaRPr lang="en-GB" sz="3600" dirty="0">
              <a:solidFill>
                <a:srgbClr val="FF6600"/>
              </a:solidFill>
            </a:endParaRPr>
          </a:p>
          <a:p>
            <a:pPr>
              <a:lnSpc>
                <a:spcPct val="100000"/>
              </a:lnSpc>
            </a:pPr>
            <a:endParaRPr lang="en-US" sz="2800" dirty="0" smtClean="0">
              <a:solidFill>
                <a:srgbClr val="53585F"/>
              </a:solidFill>
            </a:endParaRPr>
          </a:p>
          <a:p>
            <a:pPr>
              <a:lnSpc>
                <a:spcPct val="100000"/>
              </a:lnSpc>
            </a:pPr>
            <a:r>
              <a:rPr lang="en-US" sz="2800" dirty="0" smtClean="0">
                <a:solidFill>
                  <a:srgbClr val="53585F"/>
                </a:solidFill>
              </a:rPr>
              <a:t>Child </a:t>
            </a:r>
            <a:r>
              <a:rPr lang="en-US" sz="2800" dirty="0">
                <a:solidFill>
                  <a:srgbClr val="53585F"/>
                </a:solidFill>
              </a:rPr>
              <a:t>placement </a:t>
            </a:r>
            <a:r>
              <a:rPr lang="en-US" sz="2800" dirty="0" smtClean="0">
                <a:solidFill>
                  <a:srgbClr val="53585F"/>
                </a:solidFill>
              </a:rPr>
              <a:t>out-of-home </a:t>
            </a:r>
            <a:r>
              <a:rPr lang="en-US" sz="2800" dirty="0">
                <a:solidFill>
                  <a:srgbClr val="53585F"/>
                </a:solidFill>
              </a:rPr>
              <a:t>is an intervention responding at the need of protection of maltreated or abused children</a:t>
            </a:r>
            <a:endParaRPr lang="it-IT" sz="2800" dirty="0">
              <a:solidFill>
                <a:srgbClr val="53585F"/>
              </a:solidFill>
            </a:endParaRPr>
          </a:p>
          <a:p>
            <a:pPr>
              <a:lnSpc>
                <a:spcPct val="100000"/>
              </a:lnSpc>
            </a:pPr>
            <a:r>
              <a:rPr lang="en-US" sz="2800" dirty="0" smtClean="0">
                <a:solidFill>
                  <a:srgbClr val="53585F"/>
                </a:solidFill>
              </a:rPr>
              <a:t>If child </a:t>
            </a:r>
            <a:r>
              <a:rPr lang="en-US" sz="2800" dirty="0">
                <a:solidFill>
                  <a:srgbClr val="53585F"/>
                </a:solidFill>
              </a:rPr>
              <a:t>neglect </a:t>
            </a:r>
            <a:r>
              <a:rPr lang="en-US" sz="2800" dirty="0" smtClean="0">
                <a:solidFill>
                  <a:srgbClr val="53585F"/>
                </a:solidFill>
              </a:rPr>
              <a:t>refers to a problem on relationship (to respond) between parents and children, it requires </a:t>
            </a:r>
            <a:r>
              <a:rPr lang="en-US" sz="2800" dirty="0">
                <a:solidFill>
                  <a:srgbClr val="53585F"/>
                </a:solidFill>
              </a:rPr>
              <a:t>interventions </a:t>
            </a:r>
            <a:r>
              <a:rPr lang="en-US" sz="2800" dirty="0" smtClean="0">
                <a:solidFill>
                  <a:srgbClr val="53585F"/>
                </a:solidFill>
              </a:rPr>
              <a:t>focused on relationship between parents and children, on </a:t>
            </a:r>
            <a:r>
              <a:rPr lang="en-US" sz="2800" dirty="0">
                <a:solidFill>
                  <a:srgbClr val="53585F"/>
                </a:solidFill>
              </a:rPr>
              <a:t>promotion of parental skills (parenting support) and social networks </a:t>
            </a:r>
            <a:r>
              <a:rPr lang="it-IT" sz="2800" dirty="0">
                <a:solidFill>
                  <a:srgbClr val="53585F"/>
                </a:solidFill>
              </a:rPr>
              <a:t>and </a:t>
            </a:r>
            <a:r>
              <a:rPr lang="it-IT" sz="2800" dirty="0" err="1" smtClean="0">
                <a:solidFill>
                  <a:srgbClr val="53585F"/>
                </a:solidFill>
              </a:rPr>
              <a:t>f</a:t>
            </a:r>
            <a:r>
              <a:rPr lang="fr-CH" sz="2800" dirty="0" smtClean="0">
                <a:solidFill>
                  <a:srgbClr val="53585F"/>
                </a:solidFill>
              </a:rPr>
              <a:t>ocused </a:t>
            </a:r>
            <a:r>
              <a:rPr lang="fr-CH" sz="2800" dirty="0">
                <a:solidFill>
                  <a:srgbClr val="53585F"/>
                </a:solidFill>
              </a:rPr>
              <a:t>on child development more than to child </a:t>
            </a:r>
            <a:r>
              <a:rPr lang="fr-CH" sz="2800" dirty="0" smtClean="0">
                <a:solidFill>
                  <a:srgbClr val="53585F"/>
                </a:solidFill>
              </a:rPr>
              <a:t>safety (No expropriation of parents)</a:t>
            </a:r>
            <a:endParaRPr lang="it-IT" sz="2800" dirty="0">
              <a:solidFill>
                <a:srgbClr val="53585F"/>
              </a:solidFill>
            </a:endParaRPr>
          </a:p>
          <a:p>
            <a:pPr marL="457200" indent="-457200">
              <a:lnSpc>
                <a:spcPct val="100000"/>
              </a:lnSpc>
              <a:buFontTx/>
              <a:buChar char="-"/>
            </a:pPr>
            <a:endParaRPr lang="it-IT" sz="2800" dirty="0">
              <a:solidFill>
                <a:srgbClr val="53585F"/>
              </a:solidFill>
            </a:endParaRPr>
          </a:p>
          <a:p>
            <a:pPr algn="l" rtl="0" latinLnBrk="1" hangingPunct="0">
              <a:lnSpc>
                <a:spcPct val="100000"/>
              </a:lnSpc>
            </a:pPr>
            <a:r>
              <a:rPr lang="it-IT" sz="2800" dirty="0" smtClean="0">
                <a:solidFill>
                  <a:srgbClr val="53585F"/>
                </a:solidFill>
              </a:rPr>
              <a:t> </a:t>
            </a:r>
            <a:endParaRPr lang="it-IT" dirty="0">
              <a:solidFill>
                <a:srgbClr val="53585F"/>
              </a:solidFill>
            </a:endParaRPr>
          </a:p>
          <a:p>
            <a:pPr marL="457200" indent="-457200">
              <a:buFontTx/>
              <a:buChar char="-"/>
              <a:defRPr/>
            </a:pPr>
            <a:endParaRPr lang="en-GB" dirty="0">
              <a:solidFill>
                <a:srgbClr val="53585F"/>
              </a:solidFill>
            </a:endParaRPr>
          </a:p>
          <a:p>
            <a:pPr marL="0" marR="0" indent="0" algn="l" defTabSz="584200" rtl="0" fontAlgn="auto" latinLnBrk="1" hangingPunct="0">
              <a:lnSpc>
                <a:spcPts val="2000"/>
              </a:lnSpc>
              <a:spcBef>
                <a:spcPts val="0"/>
              </a:spcBef>
              <a:spcAft>
                <a:spcPts val="0"/>
              </a:spcAft>
              <a:buClrTx/>
              <a:buSzTx/>
              <a:buFontTx/>
              <a:buNone/>
              <a:tabLst/>
            </a:pPr>
            <a:endParaRPr kumimoji="0" lang="it-IT" sz="1800" b="0" i="0" u="none" strike="noStrike" cap="none" spc="0" normalizeH="0" baseline="0" dirty="0">
              <a:ln>
                <a:noFill/>
              </a:ln>
              <a:solidFill>
                <a:srgbClr val="53585F"/>
              </a:solidFill>
              <a:effectLst/>
              <a:uFillTx/>
              <a:latin typeface="+mn-lt"/>
              <a:ea typeface="+mn-ea"/>
              <a:cs typeface="+mn-cs"/>
              <a:sym typeface="Candara"/>
            </a:endParaRPr>
          </a:p>
        </p:txBody>
      </p:sp>
      <p:pic>
        <p:nvPicPr>
          <p:cNvPr id="5" name="Immagine 4" descr="gruppo_famigli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9044" y="2278486"/>
            <a:ext cx="2808453" cy="3972601"/>
          </a:xfrm>
          <a:prstGeom prst="rect">
            <a:avLst/>
          </a:prstGeom>
        </p:spPr>
      </p:pic>
    </p:spTree>
    <p:extLst>
      <p:ext uri="{BB962C8B-B14F-4D97-AF65-F5344CB8AC3E}">
        <p14:creationId xmlns:p14="http://schemas.microsoft.com/office/powerpoint/2010/main" val="28939907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47000" y="1442335"/>
            <a:ext cx="11410422" cy="7602082"/>
          </a:xfrm>
          <a:prstGeom prst="rect">
            <a:avLst/>
          </a:prstGeom>
        </p:spPr>
        <p:txBody>
          <a:bodyPr wrap="square">
            <a:spAutoFit/>
          </a:bodyPr>
          <a:lstStyle/>
          <a:p>
            <a:pPr algn="ctr">
              <a:lnSpc>
                <a:spcPct val="100000"/>
              </a:lnSpc>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it-IT" sz="2800" b="1" dirty="0" smtClean="0">
              <a:solidFill>
                <a:srgbClr val="53585F"/>
              </a:solidFill>
              <a:effectLst>
                <a:outerShdw blurRad="38100" dist="38100" dir="2700000" algn="tl">
                  <a:srgbClr val="C0C0C0"/>
                </a:outerShdw>
              </a:effectLst>
              <a:latin typeface="Candara" pitchFamily="34" charset="0"/>
            </a:endParaRPr>
          </a:p>
          <a:p>
            <a:pPr algn="ctr">
              <a:lnSpc>
                <a:spcPct val="100000"/>
              </a:lnSpc>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it-IT" sz="2800" b="1" dirty="0">
              <a:solidFill>
                <a:srgbClr val="53585F"/>
              </a:solidFill>
              <a:effectLst>
                <a:outerShdw blurRad="38100" dist="38100" dir="2700000" algn="tl">
                  <a:srgbClr val="C0C0C0"/>
                </a:outerShdw>
              </a:effectLst>
              <a:latin typeface="Candara" pitchFamily="34" charset="0"/>
            </a:endParaRPr>
          </a:p>
          <a:p>
            <a:pPr algn="ctr">
              <a:lnSpc>
                <a:spcPct val="100000"/>
              </a:lnSpc>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it-IT" sz="2800" b="1" dirty="0" smtClean="0">
              <a:solidFill>
                <a:srgbClr val="53585F"/>
              </a:solidFill>
              <a:effectLst>
                <a:outerShdw blurRad="38100" dist="38100" dir="2700000" algn="tl">
                  <a:srgbClr val="C0C0C0"/>
                </a:outerShdw>
              </a:effectLst>
              <a:latin typeface="Candara" pitchFamily="34" charset="0"/>
            </a:endParaRPr>
          </a:p>
          <a:p>
            <a:pPr algn="ctr">
              <a:lnSpc>
                <a:spcPct val="100000"/>
              </a:lnSpc>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it-IT" sz="2800" b="1" dirty="0" smtClean="0">
              <a:solidFill>
                <a:srgbClr val="53585F"/>
              </a:solidFill>
              <a:effectLst>
                <a:outerShdw blurRad="38100" dist="38100" dir="2700000" algn="tl">
                  <a:srgbClr val="C0C0C0"/>
                </a:outerShdw>
              </a:effectLst>
              <a:latin typeface="Candara" pitchFamily="34" charset="0"/>
            </a:endParaRPr>
          </a:p>
          <a:p>
            <a:pPr algn="ctr">
              <a:lnSpc>
                <a:spcPct val="100000"/>
              </a:lnSpc>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it-IT" sz="2800" b="1" dirty="0">
              <a:solidFill>
                <a:srgbClr val="53585F"/>
              </a:solidFill>
              <a:effectLst>
                <a:outerShdw blurRad="38100" dist="38100" dir="2700000" algn="tl">
                  <a:srgbClr val="C0C0C0"/>
                </a:outerShdw>
              </a:effectLst>
              <a:latin typeface="Candara" pitchFamily="34" charset="0"/>
            </a:endParaRPr>
          </a:p>
          <a:p>
            <a:pPr algn="ctr">
              <a:lnSpc>
                <a:spcPct val="100000"/>
              </a:lnSpc>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it-IT" sz="2800" b="1" dirty="0" smtClean="0">
              <a:solidFill>
                <a:srgbClr val="53585F"/>
              </a:solidFill>
              <a:effectLst>
                <a:outerShdw blurRad="38100" dist="38100" dir="2700000" algn="tl">
                  <a:srgbClr val="C0C0C0"/>
                </a:outerShdw>
              </a:effectLst>
              <a:latin typeface="Candara" pitchFamily="34" charset="0"/>
            </a:endParaRPr>
          </a:p>
          <a:p>
            <a:pPr algn="ctr">
              <a:lnSpc>
                <a:spcPct val="100000"/>
              </a:lnSpc>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it-IT" sz="2800" b="1" dirty="0">
              <a:solidFill>
                <a:srgbClr val="53585F"/>
              </a:solidFill>
              <a:effectLst>
                <a:outerShdw blurRad="38100" dist="38100" dir="2700000" algn="tl">
                  <a:srgbClr val="C0C0C0"/>
                </a:outerShdw>
              </a:effectLst>
              <a:latin typeface="Candara" pitchFamily="34" charset="0"/>
            </a:endParaRPr>
          </a:p>
          <a:p>
            <a:pPr algn="ctr" eaLnBrk="1" hangingPunct="1">
              <a:lnSpc>
                <a:spcPct val="100000"/>
              </a:lnSpc>
              <a:buClr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800" b="1" dirty="0" smtClean="0">
                <a:solidFill>
                  <a:srgbClr val="53585F"/>
                </a:solidFill>
                <a:effectLst>
                  <a:outerShdw blurRad="38100" dist="38100" dir="2700000" algn="tl">
                    <a:srgbClr val="C0C0C0"/>
                  </a:outerShdw>
                </a:effectLst>
                <a:latin typeface="Candara" pitchFamily="34" charset="0"/>
              </a:rPr>
              <a:t> </a:t>
            </a:r>
          </a:p>
          <a:p>
            <a:pPr algn="ctr">
              <a:lnSpc>
                <a:spcPct val="100000"/>
              </a:lnSpc>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4000" dirty="0">
                <a:solidFill>
                  <a:srgbClr val="FF6600"/>
                </a:solidFill>
                <a:latin typeface="Candara" pitchFamily="34" charset="0"/>
              </a:rPr>
              <a:t>CHILD NEGLECT</a:t>
            </a:r>
          </a:p>
          <a:p>
            <a:pPr algn="ctr" eaLnBrk="1" hangingPunct="1">
              <a:lnSpc>
                <a:spcPct val="100000"/>
              </a:lnSpc>
              <a:buClr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it-IT" sz="2800" b="1" dirty="0">
              <a:solidFill>
                <a:srgbClr val="53585F"/>
              </a:solidFill>
              <a:effectLst>
                <a:outerShdw blurRad="38100" dist="38100" dir="2700000" algn="tl">
                  <a:srgbClr val="C0C0C0"/>
                </a:outerShdw>
              </a:effectLst>
              <a:latin typeface="Candara" pitchFamily="34" charset="0"/>
            </a:endParaRPr>
          </a:p>
          <a:p>
            <a:pPr algn="ctr">
              <a:lnSpc>
                <a:spcPct val="100000"/>
              </a:lnSpc>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800" i="1" dirty="0" smtClean="0">
                <a:solidFill>
                  <a:srgbClr val="53585F"/>
                </a:solidFill>
                <a:latin typeface="Candara" pitchFamily="34" charset="0"/>
              </a:rPr>
              <a:t>“is </a:t>
            </a:r>
            <a:r>
              <a:rPr lang="en-US" sz="2800" i="1" dirty="0">
                <a:solidFill>
                  <a:srgbClr val="53585F"/>
                </a:solidFill>
                <a:latin typeface="Candara" pitchFamily="34" charset="0"/>
              </a:rPr>
              <a:t>a significant deficiency or a failure to respond to the needs of a child recognized as fundamental on the basis of current scientific </a:t>
            </a:r>
            <a:r>
              <a:rPr lang="en-US" sz="2800" i="1" dirty="0" smtClean="0">
                <a:solidFill>
                  <a:srgbClr val="53585F"/>
                </a:solidFill>
                <a:latin typeface="Candara" pitchFamily="34" charset="0"/>
              </a:rPr>
              <a:t>knowledge” </a:t>
            </a:r>
            <a:r>
              <a:rPr lang="en-US" sz="2800" dirty="0" smtClean="0">
                <a:solidFill>
                  <a:srgbClr val="53585F"/>
                </a:solidFill>
                <a:latin typeface="Candara" pitchFamily="34" charset="0"/>
              </a:rPr>
              <a:t>(</a:t>
            </a:r>
            <a:r>
              <a:rPr lang="en-US" sz="2800" dirty="0" err="1" smtClean="0">
                <a:solidFill>
                  <a:srgbClr val="53585F"/>
                </a:solidFill>
                <a:latin typeface="Candara" pitchFamily="34" charset="0"/>
              </a:rPr>
              <a:t>Lacharité</a:t>
            </a:r>
            <a:r>
              <a:rPr lang="en-US" sz="2800" dirty="0" smtClean="0">
                <a:solidFill>
                  <a:srgbClr val="53585F"/>
                </a:solidFill>
                <a:latin typeface="Candara" pitchFamily="34" charset="0"/>
              </a:rPr>
              <a:t>, 2006; </a:t>
            </a:r>
            <a:r>
              <a:rPr lang="en-US" sz="2800" dirty="0" err="1" smtClean="0">
                <a:solidFill>
                  <a:srgbClr val="53585F"/>
                </a:solidFill>
                <a:latin typeface="Candara" pitchFamily="34" charset="0"/>
              </a:rPr>
              <a:t>Dubowitz</a:t>
            </a:r>
            <a:r>
              <a:rPr lang="en-US" sz="2800" dirty="0" smtClean="0">
                <a:solidFill>
                  <a:srgbClr val="53585F"/>
                </a:solidFill>
                <a:latin typeface="Candara" pitchFamily="34" charset="0"/>
              </a:rPr>
              <a:t>, 2010)</a:t>
            </a:r>
            <a:endParaRPr lang="fr-FR" sz="2800" dirty="0" smtClean="0">
              <a:solidFill>
                <a:srgbClr val="53585F"/>
              </a:solidFill>
              <a:latin typeface="Candara" pitchFamily="34" charset="0"/>
            </a:endParaRPr>
          </a:p>
          <a:p>
            <a:pPr algn="ctr">
              <a:lnSpc>
                <a:spcPct val="100000"/>
              </a:lnSpc>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2800" b="1" i="1" dirty="0" smtClean="0">
              <a:solidFill>
                <a:srgbClr val="53585F"/>
              </a:solidFill>
              <a:latin typeface="Candara" pitchFamily="34" charset="0"/>
            </a:endParaRPr>
          </a:p>
          <a:p>
            <a:pPr algn="ctr">
              <a:lnSpc>
                <a:spcPct val="100000"/>
              </a:lnSpc>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3600" b="1" dirty="0">
                <a:solidFill>
                  <a:srgbClr val="53585F"/>
                </a:solidFill>
                <a:latin typeface="Candara" pitchFamily="34" charset="0"/>
              </a:rPr>
              <a:t>F</a:t>
            </a:r>
            <a:r>
              <a:rPr lang="fr-FR" sz="3600" b="1" dirty="0" smtClean="0">
                <a:solidFill>
                  <a:srgbClr val="53585F"/>
                </a:solidFill>
                <a:latin typeface="Candara" pitchFamily="34" charset="0"/>
              </a:rPr>
              <a:t>ocus </a:t>
            </a:r>
            <a:r>
              <a:rPr lang="fr-FR" sz="3600" b="1" dirty="0">
                <a:solidFill>
                  <a:srgbClr val="53585F"/>
                </a:solidFill>
                <a:latin typeface="Candara" pitchFamily="34" charset="0"/>
              </a:rPr>
              <a:t>on </a:t>
            </a:r>
            <a:r>
              <a:rPr lang="fr-FR" sz="3600" b="1" dirty="0" err="1">
                <a:solidFill>
                  <a:srgbClr val="53585F"/>
                </a:solidFill>
                <a:latin typeface="Candara" pitchFamily="34" charset="0"/>
              </a:rPr>
              <a:t>child’s</a:t>
            </a:r>
            <a:r>
              <a:rPr lang="fr-FR" sz="3600" b="1" dirty="0">
                <a:solidFill>
                  <a:srgbClr val="53585F"/>
                </a:solidFill>
                <a:latin typeface="Candara" pitchFamily="34" charset="0"/>
              </a:rPr>
              <a:t> </a:t>
            </a:r>
            <a:r>
              <a:rPr lang="fr-FR" sz="3600" b="1" dirty="0" err="1" smtClean="0">
                <a:solidFill>
                  <a:srgbClr val="53585F"/>
                </a:solidFill>
                <a:latin typeface="Candara" pitchFamily="34" charset="0"/>
              </a:rPr>
              <a:t>need</a:t>
            </a:r>
            <a:r>
              <a:rPr lang="fr-FR" sz="3600" b="1" dirty="0" smtClean="0">
                <a:solidFill>
                  <a:srgbClr val="53585F"/>
                </a:solidFill>
                <a:latin typeface="Candara" pitchFamily="34" charset="0"/>
              </a:rPr>
              <a:t>, </a:t>
            </a:r>
            <a:r>
              <a:rPr lang="fr-FR" sz="3600" b="1" dirty="0">
                <a:solidFill>
                  <a:srgbClr val="53585F"/>
                </a:solidFill>
                <a:latin typeface="Candara" pitchFamily="34" charset="0"/>
              </a:rPr>
              <a:t>not on parental </a:t>
            </a:r>
            <a:r>
              <a:rPr lang="fr-FR" sz="3600" b="1" dirty="0" smtClean="0">
                <a:solidFill>
                  <a:srgbClr val="53585F"/>
                </a:solidFill>
                <a:latin typeface="Candara" pitchFamily="34" charset="0"/>
              </a:rPr>
              <a:t>default</a:t>
            </a:r>
            <a:endParaRPr lang="fr-FR" sz="3600" b="1" dirty="0">
              <a:solidFill>
                <a:srgbClr val="53585F"/>
              </a:solidFill>
              <a:latin typeface="Candara" pitchFamily="34" charset="0"/>
            </a:endParaRPr>
          </a:p>
          <a:p>
            <a:pPr indent="-317500" eaLnBrk="1" hangingPunct="1">
              <a:lnSpc>
                <a:spcPct val="100000"/>
              </a:lnSpc>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4400" i="1" dirty="0">
              <a:solidFill>
                <a:srgbClr val="53585F"/>
              </a:solidFill>
              <a:latin typeface="Candara" pitchFamily="34" charset="0"/>
            </a:endParaRPr>
          </a:p>
        </p:txBody>
      </p:sp>
      <p:pic>
        <p:nvPicPr>
          <p:cNvPr id="3" name="Immagine 2"/>
          <p:cNvPicPr>
            <a:picLocks noChangeAspect="1"/>
          </p:cNvPicPr>
          <p:nvPr/>
        </p:nvPicPr>
        <p:blipFill>
          <a:blip r:embed="rId3"/>
          <a:stretch>
            <a:fillRect/>
          </a:stretch>
        </p:blipFill>
        <p:spPr>
          <a:xfrm>
            <a:off x="4867100" y="1442334"/>
            <a:ext cx="2959100" cy="3133313"/>
          </a:xfrm>
          <a:prstGeom prst="rect">
            <a:avLst/>
          </a:prstGeom>
        </p:spPr>
      </p:pic>
      <p:sp>
        <p:nvSpPr>
          <p:cNvPr id="4" name="Fumetto 3 3"/>
          <p:cNvSpPr/>
          <p:nvPr/>
        </p:nvSpPr>
        <p:spPr>
          <a:xfrm>
            <a:off x="8179648" y="788671"/>
            <a:ext cx="3510898" cy="2502600"/>
          </a:xfrm>
          <a:prstGeom prst="wedgeEllipseCallout">
            <a:avLst>
              <a:gd name="adj1" fmla="val -54688"/>
              <a:gd name="adj2" fmla="val 35395"/>
            </a:avLst>
          </a:prstGeom>
          <a:solidFill>
            <a:srgbClr val="FF9933"/>
          </a:solidFill>
          <a:ln>
            <a:solidFill>
              <a:srgbClr val="FF993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00000"/>
              </a:lnSpc>
            </a:pPr>
            <a:r>
              <a:rPr lang="it-IT" sz="4000" b="1" dirty="0" smtClean="0">
                <a:solidFill>
                  <a:schemeClr val="tx1"/>
                </a:solidFill>
                <a:latin typeface="Candara" panose="020E0502030303020204" pitchFamily="34" charset="0"/>
                <a:cs typeface="Candara"/>
              </a:rPr>
              <a:t>P.I.P.P.I.</a:t>
            </a:r>
          </a:p>
          <a:p>
            <a:pPr algn="ctr">
              <a:lnSpc>
                <a:spcPct val="100000"/>
              </a:lnSpc>
            </a:pPr>
            <a:r>
              <a:rPr lang="it-IT" sz="4000" b="1" dirty="0" smtClean="0">
                <a:solidFill>
                  <a:schemeClr val="tx1"/>
                </a:solidFill>
                <a:latin typeface="Candara" panose="020E0502030303020204" pitchFamily="34" charset="0"/>
                <a:cs typeface="Candara"/>
              </a:rPr>
              <a:t>Target</a:t>
            </a:r>
          </a:p>
          <a:p>
            <a:pPr algn="ctr">
              <a:lnSpc>
                <a:spcPct val="100000"/>
              </a:lnSpc>
            </a:pPr>
            <a:endParaRPr lang="it-IT" sz="4000" b="1" dirty="0">
              <a:solidFill>
                <a:schemeClr val="tx1"/>
              </a:solidFill>
              <a:latin typeface="Candara" panose="020E0502030303020204" pitchFamily="34" charset="0"/>
              <a:cs typeface="Candara"/>
            </a:endParaRPr>
          </a:p>
        </p:txBody>
      </p:sp>
    </p:spTree>
    <p:extLst>
      <p:ext uri="{BB962C8B-B14F-4D97-AF65-F5344CB8AC3E}">
        <p14:creationId xmlns:p14="http://schemas.microsoft.com/office/powerpoint/2010/main" val="21675431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78926" y="966726"/>
            <a:ext cx="11429096" cy="8956299"/>
          </a:xfrm>
          <a:prstGeom prst="rect">
            <a:avLst/>
          </a:prstGeom>
        </p:spPr>
        <p:txBody>
          <a:bodyPr wrap="square">
            <a:spAutoFit/>
          </a:bodyPr>
          <a:lstStyle/>
          <a:p>
            <a:pPr algn="ctr">
              <a:lnSpc>
                <a:spcPct val="100000"/>
              </a:lnSpc>
            </a:pPr>
            <a:endParaRPr lang="en-US" sz="4000" dirty="0">
              <a:solidFill>
                <a:srgbClr val="53585F"/>
              </a:solidFill>
              <a:latin typeface="Candara" charset="0"/>
              <a:cs typeface="Candara" charset="0"/>
            </a:endParaRPr>
          </a:p>
          <a:p>
            <a:pPr algn="ctr">
              <a:lnSpc>
                <a:spcPct val="100000"/>
              </a:lnSpc>
            </a:pPr>
            <a:endParaRPr lang="en-US" sz="4000" dirty="0" smtClean="0">
              <a:solidFill>
                <a:srgbClr val="53585F"/>
              </a:solidFill>
              <a:latin typeface="Candara" charset="0"/>
              <a:cs typeface="Candara" charset="0"/>
            </a:endParaRPr>
          </a:p>
          <a:p>
            <a:pPr algn="ctr">
              <a:lnSpc>
                <a:spcPct val="100000"/>
              </a:lnSpc>
            </a:pPr>
            <a:endParaRPr lang="en-US" sz="4000" dirty="0" smtClean="0">
              <a:solidFill>
                <a:srgbClr val="53585F"/>
              </a:solidFill>
              <a:latin typeface="Candara" charset="0"/>
              <a:cs typeface="Candara" charset="0"/>
            </a:endParaRPr>
          </a:p>
          <a:p>
            <a:pPr algn="ctr">
              <a:lnSpc>
                <a:spcPct val="100000"/>
              </a:lnSpc>
            </a:pPr>
            <a:endParaRPr lang="en-US" sz="4000" dirty="0" smtClean="0">
              <a:solidFill>
                <a:srgbClr val="53585F"/>
              </a:solidFill>
              <a:latin typeface="Candara" charset="0"/>
              <a:cs typeface="Candara" charset="0"/>
            </a:endParaRPr>
          </a:p>
          <a:p>
            <a:pPr algn="ctr">
              <a:lnSpc>
                <a:spcPct val="100000"/>
              </a:lnSpc>
            </a:pPr>
            <a:r>
              <a:rPr lang="en-US" sz="3200" dirty="0" smtClean="0">
                <a:solidFill>
                  <a:srgbClr val="53585F"/>
                </a:solidFill>
                <a:latin typeface="Candara" charset="0"/>
                <a:cs typeface="Candara" charset="0"/>
              </a:rPr>
              <a:t>To innovate </a:t>
            </a:r>
            <a:r>
              <a:rPr lang="en-US" sz="3200" dirty="0">
                <a:solidFill>
                  <a:srgbClr val="53585F"/>
                </a:solidFill>
                <a:latin typeface="Candara" charset="0"/>
                <a:cs typeface="Candara" charset="0"/>
              </a:rPr>
              <a:t>practice of intervention with neglecting families with children 0-11 </a:t>
            </a:r>
            <a:r>
              <a:rPr lang="en-US" sz="3200" dirty="0" err="1">
                <a:solidFill>
                  <a:srgbClr val="53585F"/>
                </a:solidFill>
                <a:latin typeface="Candara" charset="0"/>
                <a:cs typeface="Candara" charset="0"/>
              </a:rPr>
              <a:t>y.o</a:t>
            </a:r>
            <a:r>
              <a:rPr lang="en-US" sz="3200" dirty="0">
                <a:solidFill>
                  <a:srgbClr val="53585F"/>
                </a:solidFill>
                <a:latin typeface="Candara" charset="0"/>
                <a:cs typeface="Candara" charset="0"/>
              </a:rPr>
              <a:t>. in order to reduce the risk of child placement out-of-home by:</a:t>
            </a:r>
          </a:p>
          <a:p>
            <a:pPr marL="457200" indent="-457200" algn="l">
              <a:lnSpc>
                <a:spcPct val="100000"/>
              </a:lnSpc>
              <a:buFont typeface="Arial"/>
              <a:buChar char="•"/>
            </a:pPr>
            <a:r>
              <a:rPr lang="en-US" sz="3200" dirty="0">
                <a:solidFill>
                  <a:srgbClr val="53585F"/>
                </a:solidFill>
                <a:latin typeface="Candara" charset="0"/>
                <a:cs typeface="Candara" charset="0"/>
              </a:rPr>
              <a:t>articulating in a coherent way the various fields of action around the needs of children living </a:t>
            </a:r>
            <a:r>
              <a:rPr lang="en-US" sz="3200" dirty="0" smtClean="0">
                <a:solidFill>
                  <a:srgbClr val="53585F"/>
                </a:solidFill>
                <a:latin typeface="Candara" charset="0"/>
                <a:cs typeface="Candara" charset="0"/>
              </a:rPr>
              <a:t>in </a:t>
            </a:r>
            <a:r>
              <a:rPr lang="en-US" sz="3200" dirty="0">
                <a:solidFill>
                  <a:srgbClr val="53585F"/>
                </a:solidFill>
                <a:latin typeface="Candara" charset="0"/>
                <a:cs typeface="Candara" charset="0"/>
              </a:rPr>
              <a:t>condition of </a:t>
            </a:r>
            <a:r>
              <a:rPr lang="en-US" sz="3200" b="1" dirty="0">
                <a:solidFill>
                  <a:srgbClr val="53585F"/>
                </a:solidFill>
                <a:latin typeface="Candara" charset="0"/>
                <a:cs typeface="Candara" charset="0"/>
              </a:rPr>
              <a:t>child-</a:t>
            </a:r>
            <a:r>
              <a:rPr lang="en-US" sz="3200" b="1" dirty="0" smtClean="0">
                <a:solidFill>
                  <a:srgbClr val="53585F"/>
                </a:solidFill>
                <a:latin typeface="Candara" charset="0"/>
                <a:cs typeface="Candara" charset="0"/>
              </a:rPr>
              <a:t>neglect </a:t>
            </a:r>
            <a:r>
              <a:rPr lang="en-US" sz="3200" dirty="0" smtClean="0">
                <a:solidFill>
                  <a:srgbClr val="53585F"/>
                </a:solidFill>
                <a:latin typeface="Candara" charset="0"/>
                <a:cs typeface="Candara" charset="0"/>
              </a:rPr>
              <a:t>(</a:t>
            </a:r>
            <a:r>
              <a:rPr lang="en-US" sz="3200" dirty="0" smtClean="0">
                <a:solidFill>
                  <a:srgbClr val="FF8000"/>
                </a:solidFill>
                <a:latin typeface="Candara" charset="0"/>
                <a:cs typeface="Candara" charset="0"/>
              </a:rPr>
              <a:t>challenge of integration</a:t>
            </a:r>
            <a:r>
              <a:rPr lang="en-US" sz="3200" dirty="0" smtClean="0">
                <a:solidFill>
                  <a:srgbClr val="53585F"/>
                </a:solidFill>
                <a:latin typeface="Candara" charset="0"/>
                <a:cs typeface="Candara" charset="0"/>
              </a:rPr>
              <a:t>)</a:t>
            </a:r>
            <a:endParaRPr lang="en-US" sz="3200" dirty="0">
              <a:solidFill>
                <a:srgbClr val="53585F"/>
              </a:solidFill>
              <a:latin typeface="Candara" charset="0"/>
              <a:cs typeface="Candara" charset="0"/>
            </a:endParaRPr>
          </a:p>
          <a:p>
            <a:pPr marL="457200" indent="-457200" algn="l">
              <a:lnSpc>
                <a:spcPct val="100000"/>
              </a:lnSpc>
              <a:buFont typeface="Arial"/>
              <a:buChar char="•"/>
            </a:pPr>
            <a:r>
              <a:rPr lang="en-US" sz="3200" dirty="0">
                <a:solidFill>
                  <a:srgbClr val="53585F"/>
                </a:solidFill>
                <a:latin typeface="Candara" charset="0"/>
                <a:cs typeface="Candara" charset="0"/>
              </a:rPr>
              <a:t>taking into account the perspective of parents and children in building analysis and response to these needs (</a:t>
            </a:r>
            <a:r>
              <a:rPr lang="en-US" sz="3200" dirty="0">
                <a:solidFill>
                  <a:srgbClr val="FF8000"/>
                </a:solidFill>
                <a:latin typeface="Candara" charset="0"/>
                <a:cs typeface="Candara" charset="0"/>
              </a:rPr>
              <a:t>challenge of </a:t>
            </a:r>
            <a:r>
              <a:rPr lang="en-US" sz="3200" dirty="0" smtClean="0">
                <a:solidFill>
                  <a:srgbClr val="FF8000"/>
                </a:solidFill>
                <a:latin typeface="Candara" charset="0"/>
                <a:cs typeface="Candara" charset="0"/>
              </a:rPr>
              <a:t>participation</a:t>
            </a:r>
            <a:r>
              <a:rPr lang="en-US" sz="3200" dirty="0" smtClean="0">
                <a:solidFill>
                  <a:srgbClr val="53585F"/>
                </a:solidFill>
                <a:latin typeface="Candara" charset="0"/>
                <a:cs typeface="Candara" charset="0"/>
              </a:rPr>
              <a:t>)</a:t>
            </a:r>
            <a:endParaRPr lang="en-US" sz="3200" dirty="0">
              <a:solidFill>
                <a:srgbClr val="53585F"/>
              </a:solidFill>
              <a:latin typeface="Candara" charset="0"/>
              <a:cs typeface="Candara" charset="0"/>
            </a:endParaRPr>
          </a:p>
          <a:p>
            <a:pPr marL="457200" indent="-457200" algn="l">
              <a:lnSpc>
                <a:spcPct val="100000"/>
              </a:lnSpc>
              <a:buFont typeface="Arial"/>
              <a:buChar char="•"/>
            </a:pPr>
            <a:r>
              <a:rPr lang="en-US" sz="3200" dirty="0">
                <a:solidFill>
                  <a:srgbClr val="53585F"/>
                </a:solidFill>
                <a:latin typeface="Candara" charset="0"/>
                <a:cs typeface="Candara" charset="0"/>
              </a:rPr>
              <a:t>evaluating every family in a shared, uniform </a:t>
            </a:r>
            <a:r>
              <a:rPr lang="en-US" sz="3200" dirty="0" smtClean="0">
                <a:solidFill>
                  <a:srgbClr val="53585F"/>
                </a:solidFill>
                <a:latin typeface="Candara" charset="0"/>
                <a:cs typeface="Candara" charset="0"/>
              </a:rPr>
              <a:t>way t</a:t>
            </a:r>
            <a:r>
              <a:rPr lang="en-US" sz="3200" dirty="0" smtClean="0">
                <a:solidFill>
                  <a:srgbClr val="53585F"/>
                </a:solidFill>
              </a:rPr>
              <a:t>o </a:t>
            </a:r>
            <a:r>
              <a:rPr lang="en-US" sz="3200" dirty="0">
                <a:solidFill>
                  <a:srgbClr val="53585F"/>
                </a:solidFill>
              </a:rPr>
              <a:t>ensure </a:t>
            </a:r>
            <a:r>
              <a:rPr lang="en-US" sz="3200" dirty="0" smtClean="0">
                <a:solidFill>
                  <a:srgbClr val="53585F"/>
                </a:solidFill>
              </a:rPr>
              <a:t>a </a:t>
            </a:r>
            <a:r>
              <a:rPr lang="en-US" sz="3200" dirty="0">
                <a:solidFill>
                  <a:srgbClr val="53585F"/>
                </a:solidFill>
              </a:rPr>
              <a:t>transparent, accountable, deep, integrated and quality assessment </a:t>
            </a:r>
            <a:r>
              <a:rPr lang="en-US" sz="3200" dirty="0" smtClean="0">
                <a:solidFill>
                  <a:srgbClr val="53585F"/>
                </a:solidFill>
              </a:rPr>
              <a:t>process (</a:t>
            </a:r>
            <a:r>
              <a:rPr lang="en-US" sz="3200" dirty="0" smtClean="0">
                <a:solidFill>
                  <a:srgbClr val="FF8000"/>
                </a:solidFill>
                <a:latin typeface="Candara" charset="0"/>
                <a:cs typeface="Candara" charset="0"/>
              </a:rPr>
              <a:t>challenge </a:t>
            </a:r>
            <a:r>
              <a:rPr lang="en-US" sz="3200" dirty="0">
                <a:solidFill>
                  <a:srgbClr val="FF8000"/>
                </a:solidFill>
                <a:latin typeface="Candara" charset="0"/>
                <a:cs typeface="Candara" charset="0"/>
              </a:rPr>
              <a:t>of </a:t>
            </a:r>
            <a:r>
              <a:rPr lang="en-US" sz="3200" dirty="0" smtClean="0">
                <a:solidFill>
                  <a:srgbClr val="FF8000"/>
                </a:solidFill>
                <a:latin typeface="Candara" charset="0"/>
                <a:cs typeface="Candara" charset="0"/>
              </a:rPr>
              <a:t>evaluation</a:t>
            </a:r>
            <a:r>
              <a:rPr lang="en-US" sz="3200" dirty="0" smtClean="0">
                <a:solidFill>
                  <a:srgbClr val="53585F"/>
                </a:solidFill>
                <a:latin typeface="Candara" charset="0"/>
                <a:cs typeface="Candara" charset="0"/>
              </a:rPr>
              <a:t>)</a:t>
            </a:r>
            <a:endParaRPr lang="en-US" sz="3200" dirty="0">
              <a:solidFill>
                <a:srgbClr val="53585F"/>
              </a:solidFill>
              <a:latin typeface="Candara" charset="0"/>
              <a:cs typeface="Candara" charset="0"/>
            </a:endParaRPr>
          </a:p>
          <a:p>
            <a:pPr marL="457200" indent="-457200" algn="l">
              <a:lnSpc>
                <a:spcPct val="100000"/>
              </a:lnSpc>
              <a:buFont typeface="Arial"/>
              <a:buChar char="•"/>
            </a:pPr>
            <a:endParaRPr lang="en-US" sz="3200" dirty="0">
              <a:solidFill>
                <a:srgbClr val="53585F"/>
              </a:solidFill>
            </a:endParaRP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4899" y="522932"/>
            <a:ext cx="2147624" cy="284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umetto 3 3"/>
          <p:cNvSpPr/>
          <p:nvPr/>
        </p:nvSpPr>
        <p:spPr>
          <a:xfrm>
            <a:off x="7694099" y="0"/>
            <a:ext cx="3921748" cy="2369470"/>
          </a:xfrm>
          <a:prstGeom prst="wedgeEllipseCallout">
            <a:avLst>
              <a:gd name="adj1" fmla="val -54688"/>
              <a:gd name="adj2" fmla="val 35395"/>
            </a:avLst>
          </a:prstGeom>
          <a:solidFill>
            <a:srgbClr val="FF9933"/>
          </a:solidFill>
          <a:ln>
            <a:solidFill>
              <a:srgbClr val="FF993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00000"/>
              </a:lnSpc>
            </a:pPr>
            <a:r>
              <a:rPr lang="it-IT" sz="4000" b="1" dirty="0" smtClean="0">
                <a:solidFill>
                  <a:schemeClr val="tx1"/>
                </a:solidFill>
                <a:latin typeface="Candara" panose="020E0502030303020204" pitchFamily="34" charset="0"/>
                <a:cs typeface="Candara"/>
              </a:rPr>
              <a:t>P.I.P.P.I.</a:t>
            </a:r>
          </a:p>
          <a:p>
            <a:pPr algn="ctr">
              <a:lnSpc>
                <a:spcPct val="100000"/>
              </a:lnSpc>
            </a:pPr>
            <a:r>
              <a:rPr lang="it-IT" sz="4000" b="1" dirty="0" err="1" smtClean="0">
                <a:solidFill>
                  <a:schemeClr val="tx1"/>
                </a:solidFill>
                <a:latin typeface="Candara" panose="020E0502030303020204" pitchFamily="34" charset="0"/>
                <a:cs typeface="Candara"/>
              </a:rPr>
              <a:t>aims</a:t>
            </a:r>
            <a:endParaRPr lang="it-IT" sz="4000" b="1" dirty="0" smtClean="0">
              <a:solidFill>
                <a:schemeClr val="tx1"/>
              </a:solidFill>
              <a:latin typeface="Candara" panose="020E0502030303020204" pitchFamily="34" charset="0"/>
              <a:cs typeface="Candara"/>
            </a:endParaRPr>
          </a:p>
          <a:p>
            <a:pPr algn="ctr">
              <a:lnSpc>
                <a:spcPct val="100000"/>
              </a:lnSpc>
            </a:pPr>
            <a:endParaRPr lang="it-IT" sz="4000" b="1" dirty="0">
              <a:solidFill>
                <a:schemeClr val="tx1"/>
              </a:solidFill>
              <a:latin typeface="Candara" panose="020E0502030303020204" pitchFamily="34" charset="0"/>
              <a:cs typeface="Candara"/>
            </a:endParaRPr>
          </a:p>
        </p:txBody>
      </p:sp>
    </p:spTree>
    <p:extLst>
      <p:ext uri="{BB962C8B-B14F-4D97-AF65-F5344CB8AC3E}">
        <p14:creationId xmlns:p14="http://schemas.microsoft.com/office/powerpoint/2010/main" val="33234489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49779" y="982697"/>
            <a:ext cx="12755021" cy="9299982"/>
          </a:xfrm>
          <a:prstGeom prst="rect">
            <a:avLst/>
          </a:prstGeom>
        </p:spPr>
        <p:txBody>
          <a:bodyPr wrap="square">
            <a:spAutoFit/>
          </a:bodyPr>
          <a:lstStyle/>
          <a:p>
            <a:pPr algn="ctr"/>
            <a:endParaRPr lang="en-GB" dirty="0" smtClean="0">
              <a:solidFill>
                <a:srgbClr val="53585F"/>
              </a:solidFill>
            </a:endParaRPr>
          </a:p>
          <a:p>
            <a:pPr algn="ctr">
              <a:lnSpc>
                <a:spcPct val="100000"/>
              </a:lnSpc>
            </a:pPr>
            <a:r>
              <a:rPr lang="en-GB" sz="3600" dirty="0" smtClean="0">
                <a:solidFill>
                  <a:srgbClr val="FF8000"/>
                </a:solidFill>
              </a:rPr>
              <a:t>SI</a:t>
            </a:r>
            <a:r>
              <a:rPr lang="en-GB" sz="3600" dirty="0">
                <a:solidFill>
                  <a:srgbClr val="FF8000"/>
                </a:solidFill>
              </a:rPr>
              <a:t>=</a:t>
            </a:r>
            <a:r>
              <a:rPr lang="en-GB" sz="3600" dirty="0" smtClean="0">
                <a:solidFill>
                  <a:srgbClr val="FF8000"/>
                </a:solidFill>
              </a:rPr>
              <a:t>f (</a:t>
            </a:r>
            <a:r>
              <a:rPr lang="en-GB" sz="3600" dirty="0">
                <a:solidFill>
                  <a:srgbClr val="FF8000"/>
                </a:solidFill>
              </a:rPr>
              <a:t>E,C,P) </a:t>
            </a:r>
          </a:p>
          <a:p>
            <a:pPr>
              <a:lnSpc>
                <a:spcPct val="100000"/>
              </a:lnSpc>
            </a:pPr>
            <a:r>
              <a:rPr lang="en-GB" sz="3200" dirty="0">
                <a:solidFill>
                  <a:srgbClr val="53585F"/>
                </a:solidFill>
              </a:rPr>
              <a:t>Successful </a:t>
            </a:r>
            <a:r>
              <a:rPr lang="en-GB" sz="3200" dirty="0" err="1" smtClean="0">
                <a:solidFill>
                  <a:srgbClr val="53585F"/>
                </a:solidFill>
              </a:rPr>
              <a:t>Implemention</a:t>
            </a:r>
            <a:r>
              <a:rPr lang="en-GB" sz="3200" dirty="0">
                <a:solidFill>
                  <a:srgbClr val="53585F"/>
                </a:solidFill>
              </a:rPr>
              <a:t>: an </a:t>
            </a:r>
            <a:r>
              <a:rPr lang="en-GB" sz="3200" dirty="0" err="1" smtClean="0">
                <a:solidFill>
                  <a:srgbClr val="53585F"/>
                </a:solidFill>
              </a:rPr>
              <a:t>implemention</a:t>
            </a:r>
            <a:r>
              <a:rPr lang="en-GB" sz="3200" dirty="0" smtClean="0">
                <a:solidFill>
                  <a:srgbClr val="53585F"/>
                </a:solidFill>
              </a:rPr>
              <a:t> </a:t>
            </a:r>
            <a:r>
              <a:rPr lang="en-GB" sz="3200" dirty="0">
                <a:solidFill>
                  <a:srgbClr val="53585F"/>
                </a:solidFill>
              </a:rPr>
              <a:t>leading to socially significant outcomes that are made of three main factors</a:t>
            </a:r>
            <a:r>
              <a:rPr lang="en-GB" sz="1600" dirty="0">
                <a:solidFill>
                  <a:srgbClr val="53585F"/>
                </a:solidFill>
              </a:rPr>
              <a:t>: (</a:t>
            </a:r>
            <a:r>
              <a:rPr lang="en-GB" sz="1600" dirty="0" err="1">
                <a:solidFill>
                  <a:srgbClr val="53585F"/>
                </a:solidFill>
              </a:rPr>
              <a:t>Kitson</a:t>
            </a:r>
            <a:r>
              <a:rPr lang="en-GB" sz="1600" dirty="0">
                <a:solidFill>
                  <a:srgbClr val="53585F"/>
                </a:solidFill>
              </a:rPr>
              <a:t> et a., 1998; </a:t>
            </a:r>
            <a:r>
              <a:rPr lang="en-GB" sz="1600" dirty="0" err="1">
                <a:solidFill>
                  <a:srgbClr val="53585F"/>
                </a:solidFill>
              </a:rPr>
              <a:t>Fixen</a:t>
            </a:r>
            <a:r>
              <a:rPr lang="en-GB" sz="1600" dirty="0">
                <a:solidFill>
                  <a:srgbClr val="53585F"/>
                </a:solidFill>
              </a:rPr>
              <a:t>, </a:t>
            </a:r>
            <a:r>
              <a:rPr lang="en-GB" sz="1600" dirty="0" err="1">
                <a:solidFill>
                  <a:srgbClr val="53585F"/>
                </a:solidFill>
              </a:rPr>
              <a:t>Blase</a:t>
            </a:r>
            <a:r>
              <a:rPr lang="en-GB" sz="1600" dirty="0">
                <a:solidFill>
                  <a:srgbClr val="53585F"/>
                </a:solidFill>
              </a:rPr>
              <a:t>, 2013; O</a:t>
            </a:r>
            <a:r>
              <a:rPr lang="it-IT" sz="1600" dirty="0">
                <a:solidFill>
                  <a:srgbClr val="53585F"/>
                </a:solidFill>
              </a:rPr>
              <a:t>g</a:t>
            </a:r>
            <a:r>
              <a:rPr lang="en-GB" sz="1600" dirty="0">
                <a:solidFill>
                  <a:srgbClr val="53585F"/>
                </a:solidFill>
              </a:rPr>
              <a:t>den 2012).</a:t>
            </a:r>
            <a:endParaRPr lang="it-IT" sz="1600" dirty="0">
              <a:solidFill>
                <a:srgbClr val="53585F"/>
              </a:solidFill>
            </a:endParaRPr>
          </a:p>
          <a:p>
            <a:pPr>
              <a:lnSpc>
                <a:spcPct val="100000"/>
              </a:lnSpc>
            </a:pPr>
            <a:r>
              <a:rPr lang="en-GB" sz="3200" b="1" dirty="0">
                <a:solidFill>
                  <a:srgbClr val="53585F"/>
                </a:solidFill>
              </a:rPr>
              <a:t>E: Evidence</a:t>
            </a:r>
            <a:r>
              <a:rPr lang="en-GB" sz="3200" dirty="0">
                <a:solidFill>
                  <a:srgbClr val="53585F"/>
                </a:solidFill>
              </a:rPr>
              <a:t> (What/Effective Intervention): the outcomes, the results of the work done </a:t>
            </a:r>
            <a:r>
              <a:rPr lang="en-US" sz="3200" dirty="0">
                <a:solidFill>
                  <a:srgbClr val="53585F"/>
                </a:solidFill>
              </a:rPr>
              <a:t>(a good dish) </a:t>
            </a:r>
          </a:p>
          <a:p>
            <a:pPr>
              <a:lnSpc>
                <a:spcPct val="100000"/>
              </a:lnSpc>
            </a:pPr>
            <a:r>
              <a:rPr lang="it-IT" sz="3200" dirty="0" err="1">
                <a:solidFill>
                  <a:srgbClr val="FF8000"/>
                </a:solidFill>
                <a:latin typeface="Candara" pitchFamily="34" charset="0"/>
              </a:rPr>
              <a:t>R</a:t>
            </a:r>
            <a:r>
              <a:rPr lang="it-IT" altLang="it-IT" sz="3200" dirty="0" err="1">
                <a:solidFill>
                  <a:srgbClr val="FF8000"/>
                </a:solidFill>
                <a:latin typeface="Candara" pitchFamily="34" charset="0"/>
              </a:rPr>
              <a:t>esearch’s</a:t>
            </a:r>
            <a:r>
              <a:rPr lang="it-IT" altLang="it-IT" sz="3200" dirty="0">
                <a:solidFill>
                  <a:srgbClr val="FF8000"/>
                </a:solidFill>
                <a:latin typeface="Candara" pitchFamily="34" charset="0"/>
              </a:rPr>
              <a:t> </a:t>
            </a:r>
            <a:r>
              <a:rPr lang="it-IT" altLang="it-IT" sz="3200" dirty="0" err="1">
                <a:solidFill>
                  <a:srgbClr val="FF8000"/>
                </a:solidFill>
                <a:latin typeface="Candara" pitchFamily="34" charset="0"/>
              </a:rPr>
              <a:t>Structure</a:t>
            </a:r>
            <a:r>
              <a:rPr lang="it-IT" altLang="it-IT" sz="3200" dirty="0">
                <a:solidFill>
                  <a:srgbClr val="FF8000"/>
                </a:solidFill>
                <a:latin typeface="Candara" pitchFamily="34" charset="0"/>
              </a:rPr>
              <a:t> </a:t>
            </a:r>
          </a:p>
          <a:p>
            <a:pPr>
              <a:lnSpc>
                <a:spcPct val="100000"/>
              </a:lnSpc>
            </a:pPr>
            <a:r>
              <a:rPr lang="en-US" sz="3200" dirty="0">
                <a:solidFill>
                  <a:srgbClr val="53585F"/>
                </a:solidFill>
              </a:rPr>
              <a:t> </a:t>
            </a:r>
            <a:endParaRPr lang="it-IT" sz="3200" dirty="0">
              <a:solidFill>
                <a:srgbClr val="53585F"/>
              </a:solidFill>
            </a:endParaRPr>
          </a:p>
          <a:p>
            <a:pPr>
              <a:lnSpc>
                <a:spcPct val="100000"/>
              </a:lnSpc>
            </a:pPr>
            <a:r>
              <a:rPr lang="en-US" sz="3200" b="1" dirty="0">
                <a:solidFill>
                  <a:srgbClr val="53585F"/>
                </a:solidFill>
              </a:rPr>
              <a:t>C</a:t>
            </a:r>
            <a:r>
              <a:rPr lang="en-US" sz="3200" dirty="0">
                <a:solidFill>
                  <a:srgbClr val="53585F"/>
                </a:solidFill>
              </a:rPr>
              <a:t>: </a:t>
            </a:r>
            <a:r>
              <a:rPr lang="en-US" sz="3200" b="1" dirty="0">
                <a:solidFill>
                  <a:srgbClr val="53585F"/>
                </a:solidFill>
              </a:rPr>
              <a:t>Context</a:t>
            </a:r>
            <a:r>
              <a:rPr lang="en-US" sz="3200" dirty="0">
                <a:solidFill>
                  <a:srgbClr val="53585F"/>
                </a:solidFill>
              </a:rPr>
              <a:t> (Where/Enabling Contexts) = the factors of the different contexts: institutional, professional, cultural, etc. in which the program is implemented (in </a:t>
            </a:r>
            <a:r>
              <a:rPr lang="en-US" sz="3200" dirty="0" smtClean="0">
                <a:solidFill>
                  <a:srgbClr val="53585F"/>
                </a:solidFill>
              </a:rPr>
              <a:t>example: </a:t>
            </a:r>
            <a:r>
              <a:rPr lang="en-US" sz="3200" dirty="0">
                <a:solidFill>
                  <a:srgbClr val="53585F"/>
                </a:solidFill>
              </a:rPr>
              <a:t>the economical crisis, the </a:t>
            </a:r>
            <a:r>
              <a:rPr lang="en-US" sz="3200" dirty="0" err="1" smtClean="0">
                <a:solidFill>
                  <a:srgbClr val="53585F"/>
                </a:solidFill>
              </a:rPr>
              <a:t>organisation</a:t>
            </a:r>
            <a:r>
              <a:rPr lang="en-US" sz="3200" dirty="0" smtClean="0">
                <a:solidFill>
                  <a:srgbClr val="53585F"/>
                </a:solidFill>
              </a:rPr>
              <a:t> </a:t>
            </a:r>
            <a:r>
              <a:rPr lang="en-US" sz="3200" dirty="0">
                <a:solidFill>
                  <a:srgbClr val="53585F"/>
                </a:solidFill>
              </a:rPr>
              <a:t>structure, the inter-institutional links, policy, people, </a:t>
            </a:r>
            <a:r>
              <a:rPr lang="en-US" sz="3200" dirty="0" smtClean="0">
                <a:solidFill>
                  <a:srgbClr val="53585F"/>
                </a:solidFill>
              </a:rPr>
              <a:t>etc.</a:t>
            </a:r>
            <a:r>
              <a:rPr lang="en-US" sz="3200" dirty="0">
                <a:solidFill>
                  <a:srgbClr val="53585F"/>
                </a:solidFill>
              </a:rPr>
              <a:t> </a:t>
            </a:r>
            <a:r>
              <a:rPr lang="en-US" sz="3200" dirty="0" smtClean="0">
                <a:solidFill>
                  <a:srgbClr val="53585F"/>
                </a:solidFill>
              </a:rPr>
              <a:t>: the </a:t>
            </a:r>
            <a:r>
              <a:rPr lang="en-US" sz="3200" dirty="0">
                <a:solidFill>
                  <a:srgbClr val="53585F"/>
                </a:solidFill>
              </a:rPr>
              <a:t>kitchen)</a:t>
            </a:r>
            <a:r>
              <a:rPr lang="en-US" sz="3200" b="1" dirty="0">
                <a:solidFill>
                  <a:srgbClr val="53585F"/>
                </a:solidFill>
              </a:rPr>
              <a:t> </a:t>
            </a:r>
          </a:p>
          <a:p>
            <a:pPr>
              <a:lnSpc>
                <a:spcPct val="100000"/>
              </a:lnSpc>
            </a:pPr>
            <a:r>
              <a:rPr lang="en-US" sz="3200" dirty="0">
                <a:solidFill>
                  <a:srgbClr val="FF8000"/>
                </a:solidFill>
              </a:rPr>
              <a:t>Governance’s </a:t>
            </a:r>
            <a:r>
              <a:rPr lang="it-IT" sz="3200" dirty="0" err="1" smtClean="0">
                <a:solidFill>
                  <a:srgbClr val="FF8000"/>
                </a:solidFill>
                <a:latin typeface="Candara" pitchFamily="34" charset="0"/>
              </a:rPr>
              <a:t>S</a:t>
            </a:r>
            <a:r>
              <a:rPr lang="it-IT" altLang="it-IT" sz="3200" dirty="0" err="1" smtClean="0">
                <a:solidFill>
                  <a:srgbClr val="FF8000"/>
                </a:solidFill>
                <a:latin typeface="Candara" pitchFamily="34" charset="0"/>
              </a:rPr>
              <a:t>tructure</a:t>
            </a:r>
            <a:endParaRPr lang="it-IT" altLang="it-IT" sz="3200" dirty="0" smtClean="0">
              <a:solidFill>
                <a:srgbClr val="FF8000"/>
              </a:solidFill>
              <a:latin typeface="Candara" pitchFamily="34" charset="0"/>
            </a:endParaRPr>
          </a:p>
          <a:p>
            <a:pPr>
              <a:lnSpc>
                <a:spcPct val="100000"/>
              </a:lnSpc>
            </a:pPr>
            <a:endParaRPr lang="en-US" sz="3200" b="1" dirty="0" smtClean="0">
              <a:solidFill>
                <a:srgbClr val="53585F"/>
              </a:solidFill>
            </a:endParaRPr>
          </a:p>
          <a:p>
            <a:pPr>
              <a:lnSpc>
                <a:spcPct val="100000"/>
              </a:lnSpc>
            </a:pPr>
            <a:r>
              <a:rPr lang="en-US" sz="3200" b="1" dirty="0" smtClean="0">
                <a:solidFill>
                  <a:srgbClr val="53585F"/>
                </a:solidFill>
              </a:rPr>
              <a:t>P</a:t>
            </a:r>
            <a:r>
              <a:rPr lang="en-US" sz="3200" b="1" dirty="0">
                <a:solidFill>
                  <a:srgbClr val="53585F"/>
                </a:solidFill>
              </a:rPr>
              <a:t>:</a:t>
            </a:r>
            <a:r>
              <a:rPr lang="en-US" sz="3200" dirty="0">
                <a:solidFill>
                  <a:srgbClr val="53585F"/>
                </a:solidFill>
              </a:rPr>
              <a:t> </a:t>
            </a:r>
            <a:r>
              <a:rPr lang="en-US" sz="3200" b="1" dirty="0">
                <a:solidFill>
                  <a:srgbClr val="53585F"/>
                </a:solidFill>
              </a:rPr>
              <a:t>Process</a:t>
            </a:r>
            <a:r>
              <a:rPr lang="en-US" sz="3200" dirty="0">
                <a:solidFill>
                  <a:srgbClr val="53585F"/>
                </a:solidFill>
              </a:rPr>
              <a:t>/Facilitation (How-Who/Effective Implementation Methods, </a:t>
            </a:r>
            <a:r>
              <a:rPr lang="it-IT" altLang="ja-JP" sz="3200" dirty="0" err="1">
                <a:solidFill>
                  <a:srgbClr val="53585F"/>
                </a:solidFill>
                <a:latin typeface="Candara" pitchFamily="34" charset="0"/>
              </a:rPr>
              <a:t>recipe</a:t>
            </a:r>
            <a:r>
              <a:rPr lang="it-IT" altLang="ja-JP" sz="3200" dirty="0">
                <a:solidFill>
                  <a:srgbClr val="53585F"/>
                </a:solidFill>
                <a:latin typeface="Candara" pitchFamily="34" charset="0"/>
              </a:rPr>
              <a:t>, </a:t>
            </a:r>
            <a:r>
              <a:rPr lang="it-IT" altLang="ja-JP" sz="3200" dirty="0" err="1">
                <a:solidFill>
                  <a:srgbClr val="53585F"/>
                </a:solidFill>
                <a:latin typeface="Candara" pitchFamily="34" charset="0"/>
              </a:rPr>
              <a:t>ingredients</a:t>
            </a:r>
            <a:r>
              <a:rPr lang="it-IT" altLang="ja-JP" sz="3200" dirty="0">
                <a:solidFill>
                  <a:srgbClr val="53585F"/>
                </a:solidFill>
                <a:latin typeface="Candara" pitchFamily="34" charset="0"/>
              </a:rPr>
              <a:t>, </a:t>
            </a:r>
            <a:r>
              <a:rPr lang="it-IT" altLang="ja-JP" sz="3200" dirty="0" err="1">
                <a:solidFill>
                  <a:srgbClr val="53585F"/>
                </a:solidFill>
                <a:latin typeface="Candara" pitchFamily="34" charset="0"/>
              </a:rPr>
              <a:t>raw</a:t>
            </a:r>
            <a:r>
              <a:rPr lang="it-IT" altLang="ja-JP" sz="3200" dirty="0">
                <a:solidFill>
                  <a:srgbClr val="53585F"/>
                </a:solidFill>
                <a:latin typeface="Candara" pitchFamily="34" charset="0"/>
              </a:rPr>
              <a:t> </a:t>
            </a:r>
            <a:r>
              <a:rPr lang="it-IT" altLang="ja-JP" sz="3200" dirty="0" err="1">
                <a:solidFill>
                  <a:srgbClr val="53585F"/>
                </a:solidFill>
                <a:latin typeface="Candara" pitchFamily="34" charset="0"/>
              </a:rPr>
              <a:t>materials</a:t>
            </a:r>
            <a:r>
              <a:rPr lang="en-US" sz="3200" dirty="0">
                <a:solidFill>
                  <a:srgbClr val="53585F"/>
                </a:solidFill>
              </a:rPr>
              <a:t>) = different processes such </a:t>
            </a:r>
            <a:r>
              <a:rPr lang="en-US" sz="3200" dirty="0" smtClean="0">
                <a:solidFill>
                  <a:srgbClr val="53585F"/>
                </a:solidFill>
              </a:rPr>
              <a:t>as the </a:t>
            </a:r>
            <a:r>
              <a:rPr lang="en-US" sz="3200" dirty="0" smtClean="0">
                <a:solidFill>
                  <a:schemeClr val="bg2"/>
                </a:solidFill>
              </a:rPr>
              <a:t>training process or the intervention process</a:t>
            </a:r>
          </a:p>
          <a:p>
            <a:pPr>
              <a:lnSpc>
                <a:spcPct val="100000"/>
              </a:lnSpc>
            </a:pPr>
            <a:r>
              <a:rPr lang="en-US" sz="3200" dirty="0" smtClean="0">
                <a:solidFill>
                  <a:srgbClr val="FF8000"/>
                </a:solidFill>
              </a:rPr>
              <a:t>Training’s Structure</a:t>
            </a:r>
            <a:endParaRPr lang="it-IT" sz="3200" dirty="0">
              <a:solidFill>
                <a:srgbClr val="FF8000"/>
              </a:solidFill>
            </a:endParaRPr>
          </a:p>
          <a:p>
            <a:endParaRPr lang="it-IT" altLang="it-IT" b="1" dirty="0">
              <a:solidFill>
                <a:schemeClr val="bg2"/>
              </a:solidFill>
              <a:latin typeface="Candara" pitchFamily="34" charset="0"/>
            </a:endParaRPr>
          </a:p>
          <a:p>
            <a:pPr marL="0" indent="0">
              <a:lnSpc>
                <a:spcPct val="120000"/>
              </a:lnSpc>
              <a:buNone/>
            </a:pPr>
            <a:endParaRPr lang="it-IT" dirty="0">
              <a:solidFill>
                <a:schemeClr val="bg2"/>
              </a:solidFill>
              <a:latin typeface="Candara" charset="0"/>
              <a:ea typeface="ＭＳ Ｐゴシック" charset="0"/>
            </a:endParaRPr>
          </a:p>
        </p:txBody>
      </p:sp>
      <p:sp>
        <p:nvSpPr>
          <p:cNvPr id="3" name="Fumetto 3 2"/>
          <p:cNvSpPr/>
          <p:nvPr/>
        </p:nvSpPr>
        <p:spPr>
          <a:xfrm>
            <a:off x="8441099" y="-479475"/>
            <a:ext cx="3921748" cy="2369470"/>
          </a:xfrm>
          <a:prstGeom prst="wedgeEllipseCallout">
            <a:avLst>
              <a:gd name="adj1" fmla="val -54688"/>
              <a:gd name="adj2" fmla="val 35395"/>
            </a:avLst>
          </a:prstGeom>
          <a:solidFill>
            <a:srgbClr val="FF9933"/>
          </a:solidFill>
          <a:ln>
            <a:solidFill>
              <a:srgbClr val="FF993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00000"/>
              </a:lnSpc>
            </a:pPr>
            <a:endParaRPr lang="it-IT" sz="4000" b="1" dirty="0" smtClean="0">
              <a:solidFill>
                <a:schemeClr val="tx1"/>
              </a:solidFill>
              <a:latin typeface="Candara" panose="020E0502030303020204" pitchFamily="34" charset="0"/>
              <a:cs typeface="Candara"/>
            </a:endParaRPr>
          </a:p>
          <a:p>
            <a:pPr algn="ctr">
              <a:lnSpc>
                <a:spcPct val="100000"/>
              </a:lnSpc>
            </a:pPr>
            <a:r>
              <a:rPr lang="it-IT" sz="4000" b="1" dirty="0" smtClean="0">
                <a:solidFill>
                  <a:schemeClr val="tx1"/>
                </a:solidFill>
                <a:latin typeface="Candara" panose="020E0502030303020204" pitchFamily="34" charset="0"/>
                <a:cs typeface="Candara"/>
              </a:rPr>
              <a:t>HOW?</a:t>
            </a:r>
          </a:p>
          <a:p>
            <a:pPr algn="ctr">
              <a:lnSpc>
                <a:spcPct val="100000"/>
              </a:lnSpc>
            </a:pPr>
            <a:r>
              <a:rPr lang="it-IT" sz="4000" b="1" dirty="0" smtClean="0">
                <a:solidFill>
                  <a:schemeClr val="tx1"/>
                </a:solidFill>
                <a:latin typeface="Candara" panose="020E0502030303020204" pitchFamily="34" charset="0"/>
                <a:cs typeface="Candara"/>
              </a:rPr>
              <a:t>P.I.P.P.I.</a:t>
            </a:r>
          </a:p>
          <a:p>
            <a:pPr algn="ctr">
              <a:lnSpc>
                <a:spcPct val="100000"/>
              </a:lnSpc>
            </a:pPr>
            <a:endParaRPr lang="it-IT" sz="4000" b="1" dirty="0">
              <a:solidFill>
                <a:schemeClr val="tx1"/>
              </a:solidFill>
              <a:latin typeface="Candara" panose="020E0502030303020204" pitchFamily="34" charset="0"/>
              <a:cs typeface="Candara"/>
            </a:endParaRPr>
          </a:p>
        </p:txBody>
      </p:sp>
    </p:spTree>
    <p:extLst>
      <p:ext uri="{BB962C8B-B14F-4D97-AF65-F5344CB8AC3E}">
        <p14:creationId xmlns:p14="http://schemas.microsoft.com/office/powerpoint/2010/main" val="28939907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948874" y="4876800"/>
            <a:ext cx="6784276" cy="3785652"/>
          </a:xfrm>
          <a:prstGeom prst="rect">
            <a:avLst/>
          </a:prstGeom>
        </p:spPr>
        <p:txBody>
          <a:bodyPr wrap="square">
            <a:spAutoFit/>
          </a:bodyPr>
          <a:lstStyle/>
          <a:p>
            <a:pPr>
              <a:lnSpc>
                <a:spcPct val="100000"/>
              </a:lnSpc>
            </a:pPr>
            <a:r>
              <a:rPr lang="en-GB" sz="2400" b="1" dirty="0">
                <a:solidFill>
                  <a:srgbClr val="000000"/>
                </a:solidFill>
              </a:rPr>
              <a:t>A </a:t>
            </a:r>
            <a:r>
              <a:rPr lang="en-GB" sz="2400" b="1" dirty="0" smtClean="0">
                <a:solidFill>
                  <a:srgbClr val="000000"/>
                </a:solidFill>
              </a:rPr>
              <a:t>programme </a:t>
            </a:r>
            <a:r>
              <a:rPr lang="en-GB" sz="2400" b="1" dirty="0">
                <a:solidFill>
                  <a:srgbClr val="000000"/>
                </a:solidFill>
              </a:rPr>
              <a:t>or a project?</a:t>
            </a:r>
            <a:br>
              <a:rPr lang="en-GB" sz="2400" b="1" dirty="0">
                <a:solidFill>
                  <a:srgbClr val="000000"/>
                </a:solidFill>
              </a:rPr>
            </a:br>
            <a:r>
              <a:rPr lang="it-IT" sz="2400" b="1" dirty="0" smtClean="0">
                <a:solidFill>
                  <a:srgbClr val="000000"/>
                </a:solidFill>
              </a:rPr>
              <a:t>A “social </a:t>
            </a:r>
            <a:r>
              <a:rPr lang="it-IT" sz="2400" b="1" dirty="0" err="1" smtClean="0">
                <a:solidFill>
                  <a:srgbClr val="000000"/>
                </a:solidFill>
              </a:rPr>
              <a:t>innovation</a:t>
            </a:r>
            <a:r>
              <a:rPr lang="it-IT" sz="2400" b="1" dirty="0" smtClean="0">
                <a:solidFill>
                  <a:srgbClr val="000000"/>
                </a:solidFill>
              </a:rPr>
              <a:t>” with an open </a:t>
            </a:r>
            <a:r>
              <a:rPr lang="it-IT" sz="2400" b="1" dirty="0" err="1">
                <a:solidFill>
                  <a:srgbClr val="000000"/>
                </a:solidFill>
              </a:rPr>
              <a:t>structure</a:t>
            </a:r>
            <a:r>
              <a:rPr lang="en-GB" sz="2400" b="1" dirty="0">
                <a:solidFill>
                  <a:srgbClr val="000000"/>
                </a:solidFill>
              </a:rPr>
              <a:t> (Eco, 1962)</a:t>
            </a:r>
          </a:p>
          <a:p>
            <a:pPr>
              <a:lnSpc>
                <a:spcPct val="100000"/>
              </a:lnSpc>
            </a:pPr>
            <a:endParaRPr lang="en-GB" sz="2400" b="1" dirty="0">
              <a:solidFill>
                <a:srgbClr val="000000"/>
              </a:solidFill>
            </a:endParaRPr>
          </a:p>
          <a:p>
            <a:pPr>
              <a:lnSpc>
                <a:spcPct val="100000"/>
              </a:lnSpc>
            </a:pPr>
            <a:r>
              <a:rPr lang="en-GB" sz="2400" b="1" dirty="0">
                <a:solidFill>
                  <a:srgbClr val="000000"/>
                </a:solidFill>
              </a:rPr>
              <a:t>A research-action-</a:t>
            </a:r>
            <a:r>
              <a:rPr lang="en-GB" sz="2400" b="1" dirty="0" smtClean="0">
                <a:solidFill>
                  <a:srgbClr val="000000"/>
                </a:solidFill>
              </a:rPr>
              <a:t>training with a “quasi” </a:t>
            </a:r>
            <a:r>
              <a:rPr lang="en-GB" sz="2400" b="1" dirty="0" err="1">
                <a:solidFill>
                  <a:srgbClr val="000000"/>
                </a:solidFill>
              </a:rPr>
              <a:t>sperimental</a:t>
            </a:r>
            <a:r>
              <a:rPr lang="en-GB" sz="2400" b="1" dirty="0">
                <a:solidFill>
                  <a:srgbClr val="000000"/>
                </a:solidFill>
              </a:rPr>
              <a:t> design</a:t>
            </a:r>
          </a:p>
          <a:p>
            <a:pPr>
              <a:lnSpc>
                <a:spcPct val="100000"/>
              </a:lnSpc>
            </a:pPr>
            <a:endParaRPr lang="en-GB" sz="2400" dirty="0">
              <a:solidFill>
                <a:srgbClr val="000000"/>
              </a:solidFill>
              <a:latin typeface="Candara" charset="0"/>
              <a:ea typeface="ＭＳ Ｐゴシック" charset="0"/>
            </a:endParaRPr>
          </a:p>
          <a:p>
            <a:pPr>
              <a:lnSpc>
                <a:spcPct val="100000"/>
              </a:lnSpc>
            </a:pPr>
            <a:r>
              <a:rPr lang="en-GB" sz="2400" dirty="0" smtClean="0">
                <a:solidFill>
                  <a:srgbClr val="000000"/>
                </a:solidFill>
                <a:latin typeface="Candara" charset="0"/>
                <a:ea typeface="ＭＳ Ｐゴシック" charset="0"/>
              </a:rPr>
              <a:t>It’s </a:t>
            </a:r>
            <a:r>
              <a:rPr lang="en-GB" sz="2400" dirty="0">
                <a:solidFill>
                  <a:srgbClr val="000000"/>
                </a:solidFill>
                <a:latin typeface="Candara" charset="0"/>
                <a:ea typeface="ＭＳ Ｐゴシック" charset="0"/>
              </a:rPr>
              <a:t>multidimensional, interdisciplinary (educational, social, psychological, etc.), ecological, inter-institutional, </a:t>
            </a:r>
            <a:r>
              <a:rPr lang="en-GB" sz="2400" dirty="0" smtClean="0">
                <a:solidFill>
                  <a:srgbClr val="000000"/>
                </a:solidFill>
                <a:latin typeface="Candara" charset="0"/>
                <a:ea typeface="ＭＳ Ｐゴシック" charset="0"/>
              </a:rPr>
              <a:t>intensive.</a:t>
            </a:r>
            <a:endParaRPr lang="en-GB" sz="2400" dirty="0">
              <a:solidFill>
                <a:srgbClr val="000000"/>
              </a:solidFill>
              <a:latin typeface="Candara" charset="0"/>
              <a:ea typeface="ＭＳ Ｐゴシック" charset="0"/>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503" y="2550232"/>
            <a:ext cx="3830234" cy="4653136"/>
          </a:xfrm>
          <a:prstGeom prst="rect">
            <a:avLst/>
          </a:prstGeom>
        </p:spPr>
      </p:pic>
      <p:sp>
        <p:nvSpPr>
          <p:cNvPr id="4" name="Fumetto 3 3"/>
          <p:cNvSpPr/>
          <p:nvPr/>
        </p:nvSpPr>
        <p:spPr>
          <a:xfrm>
            <a:off x="4134737" y="788510"/>
            <a:ext cx="5649016" cy="3675081"/>
          </a:xfrm>
          <a:prstGeom prst="wedgeEllipseCallout">
            <a:avLst>
              <a:gd name="adj1" fmla="val -54688"/>
              <a:gd name="adj2" fmla="val 35395"/>
            </a:avLst>
          </a:prstGeom>
          <a:solidFill>
            <a:srgbClr val="FF9933"/>
          </a:solidFill>
          <a:ln>
            <a:solidFill>
              <a:srgbClr val="FF993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00000"/>
              </a:lnSpc>
            </a:pPr>
            <a:r>
              <a:rPr lang="it-IT" sz="4000" b="1" dirty="0" err="1" smtClean="0">
                <a:solidFill>
                  <a:schemeClr val="tx1"/>
                </a:solidFill>
                <a:latin typeface="Candara" panose="020E0502030303020204" pitchFamily="34" charset="0"/>
                <a:cs typeface="Candara"/>
              </a:rPr>
              <a:t>What’s</a:t>
            </a:r>
            <a:r>
              <a:rPr lang="it-IT" sz="4000" b="1" dirty="0" smtClean="0">
                <a:solidFill>
                  <a:schemeClr val="tx1"/>
                </a:solidFill>
                <a:latin typeface="Candara" panose="020E0502030303020204" pitchFamily="34" charset="0"/>
                <a:cs typeface="Candara"/>
              </a:rPr>
              <a:t> P.I.P.P.I.?</a:t>
            </a:r>
            <a:endParaRPr lang="it-IT" sz="4000" b="1" dirty="0">
              <a:solidFill>
                <a:schemeClr val="tx1"/>
              </a:solidFill>
              <a:latin typeface="Candara" panose="020E0502030303020204" pitchFamily="34" charset="0"/>
              <a:cs typeface="Candara"/>
            </a:endParaRPr>
          </a:p>
        </p:txBody>
      </p:sp>
    </p:spTree>
    <p:extLst>
      <p:ext uri="{BB962C8B-B14F-4D97-AF65-F5344CB8AC3E}">
        <p14:creationId xmlns:p14="http://schemas.microsoft.com/office/powerpoint/2010/main" val="3993778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ndara"/>
        <a:ea typeface="Candara"/>
        <a:cs typeface="Candara"/>
      </a:majorFont>
      <a:minorFont>
        <a:latin typeface="Candara"/>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ts val="2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Canda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ndara"/>
        <a:ea typeface="Candara"/>
        <a:cs typeface="Candara"/>
      </a:majorFont>
      <a:minorFont>
        <a:latin typeface="Candara"/>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ts val="2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Canda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2317</TotalTime>
  <Words>3164</Words>
  <Application>Microsoft Macintosh PowerPoint</Application>
  <PresentationFormat>Personalizzato</PresentationFormat>
  <Paragraphs>324</Paragraphs>
  <Slides>36</Slides>
  <Notes>26</Notes>
  <HiddenSlides>0</HiddenSlides>
  <MMClips>0</MMClips>
  <ScaleCrop>false</ScaleCrop>
  <HeadingPairs>
    <vt:vector size="4" baseType="variant">
      <vt:variant>
        <vt:lpstr>Tema</vt:lpstr>
      </vt:variant>
      <vt:variant>
        <vt:i4>1</vt:i4>
      </vt:variant>
      <vt:variant>
        <vt:lpstr>Titoli diapositive</vt:lpstr>
      </vt:variant>
      <vt:variant>
        <vt:i4>36</vt:i4>
      </vt:variant>
    </vt:vector>
  </HeadingPairs>
  <TitlesOfParts>
    <vt:vector size="37" baseType="lpstr">
      <vt:lpstr>White</vt:lpstr>
      <vt:lpstr>P.I.P.P.I. Programme of Intervention to  Prevent Institutionalization</vt:lpstr>
      <vt:lpstr>The resiliency of Pippi Longstocking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Implementation 1, 2011-2012</vt:lpstr>
      <vt:lpstr>Implementation 2, 2013-2014</vt:lpstr>
      <vt:lpstr>Evidence / Final Outcomes</vt:lpstr>
      <vt:lpstr>Presentazione di PowerPoint</vt:lpstr>
      <vt:lpstr>Presentazione di PowerPoint</vt:lpstr>
      <vt:lpstr>Presentazione di PowerPoint</vt:lpstr>
      <vt:lpstr>Presentazione di PowerPoint</vt:lpstr>
      <vt:lpstr>Presentazione di PowerPoint</vt:lpstr>
      <vt:lpstr>Presentazione di PowerPoint</vt:lpstr>
      <vt:lpstr>Evidence / Proximal Outcomes</vt:lpstr>
      <vt:lpstr>CWQ results and activities implemented</vt:lpstr>
      <vt:lpstr>Presentazione di PowerPoint</vt:lpstr>
      <vt:lpstr>Processes</vt:lpstr>
      <vt:lpstr>Presentazione di PowerPoint</vt:lpstr>
      <vt:lpstr>To built a practice and research community P.I.P.P.I.1</vt:lpstr>
      <vt:lpstr>Evidence based research</vt:lpstr>
      <vt:lpstr>Participative and Transformative Research: research as source (EBR), pattern for the practice and COMMON good </vt:lpstr>
      <vt:lpstr>Presentazione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P.I.P.P.I.</dc:title>
  <cp:lastModifiedBy>Paola Milani</cp:lastModifiedBy>
  <cp:revision>156</cp:revision>
  <dcterms:modified xsi:type="dcterms:W3CDTF">2015-05-26T09:03:05Z</dcterms:modified>
</cp:coreProperties>
</file>